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xml" ContentType="application/vnd.openxmlformats-officedocument.presentationml.notesSlide+xml"/>
  <Override PartName="/ppt/ink/ink13.xml" ContentType="application/inkml+xml"/>
  <Override PartName="/ppt/notesSlides/notesSlide3.xml" ContentType="application/vnd.openxmlformats-officedocument.presentationml.notesSlide+xml"/>
  <Override PartName="/ppt/ink/ink14.xml" ContentType="application/inkml+xml"/>
  <Override PartName="/ppt/notesSlides/notesSlide4.xml" ContentType="application/vnd.openxmlformats-officedocument.presentationml.notesSlide+xml"/>
  <Override PartName="/ppt/ink/ink15.xml" ContentType="application/inkml+xml"/>
  <Override PartName="/ppt/notesSlides/notesSlide5.xml" ContentType="application/vnd.openxmlformats-officedocument.presentationml.notesSlide+xml"/>
  <Override PartName="/ppt/ink/ink16.xml" ContentType="application/inkml+xml"/>
  <Override PartName="/ppt/notesSlides/notesSlide6.xml" ContentType="application/vnd.openxmlformats-officedocument.presentationml.notesSlide+xml"/>
  <Override PartName="/ppt/ink/ink17.xml" ContentType="application/inkml+xml"/>
  <Override PartName="/ppt/notesSlides/notesSlide7.xml" ContentType="application/vnd.openxmlformats-officedocument.presentationml.notesSlide+xml"/>
  <Override PartName="/ppt/ink/ink18.xml" ContentType="application/inkml+xml"/>
  <Override PartName="/ppt/notesSlides/notesSlide8.xml" ContentType="application/vnd.openxmlformats-officedocument.presentationml.notesSlide+xml"/>
  <Override PartName="/ppt/ink/ink19.xml" ContentType="application/inkml+xml"/>
  <Override PartName="/ppt/notesSlides/notesSlide9.xml" ContentType="application/vnd.openxmlformats-officedocument.presentationml.notesSlide+xml"/>
  <Override PartName="/ppt/ink/ink20.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27.xml" ContentType="application/inkml+xml"/>
  <Override PartName="/ppt/ink/ink28.xml" ContentType="application/inkml+xml"/>
  <Override PartName="/ppt/notesSlides/notesSlide17.xml" ContentType="application/vnd.openxmlformats-officedocument.presentationml.notesSlide+xml"/>
  <Override PartName="/ppt/ink/ink29.xml" ContentType="application/inkml+xml"/>
  <Override PartName="/ppt/ink/ink30.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31.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32.xml" ContentType="application/inkml+xml"/>
  <Override PartName="/ppt/notesSlides/notesSlide34.xml" ContentType="application/vnd.openxmlformats-officedocument.presentationml.notesSlide+xml"/>
  <Override PartName="/ppt/ink/ink33.xml" ContentType="application/inkml+xml"/>
  <Override PartName="/ppt/notesSlides/notesSlide35.xml" ContentType="application/vnd.openxmlformats-officedocument.presentationml.notesSlide+xml"/>
  <Override PartName="/ppt/ink/ink34.xml" ContentType="application/inkml+xml"/>
  <Override PartName="/ppt/notesSlides/notesSlide36.xml" ContentType="application/vnd.openxmlformats-officedocument.presentationml.notesSlide+xml"/>
  <Override PartName="/ppt/ink/ink35.xml" ContentType="application/inkml+xml"/>
  <Override PartName="/ppt/notesSlides/notesSlide37.xml" ContentType="application/vnd.openxmlformats-officedocument.presentationml.notesSlide+xml"/>
  <Override PartName="/ppt/ink/ink36.xml" ContentType="application/inkml+xml"/>
  <Override PartName="/ppt/notesSlides/notesSlide38.xml" ContentType="application/vnd.openxmlformats-officedocument.presentationml.notesSlide+xml"/>
  <Override PartName="/ppt/ink/ink37.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38.xml" ContentType="application/inkml+xml"/>
  <Override PartName="/ppt/notesSlides/notesSlide41.xml" ContentType="application/vnd.openxmlformats-officedocument.presentationml.notesSlide+xml"/>
  <Override PartName="/ppt/ink/ink39.xml" ContentType="application/inkml+xml"/>
  <Override PartName="/ppt/notesSlides/notesSlide42.xml" ContentType="application/vnd.openxmlformats-officedocument.presentationml.notesSlide+xml"/>
  <Override PartName="/ppt/ink/ink40.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41.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ink/ink4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4"/>
  </p:sldMasterIdLst>
  <p:notesMasterIdLst>
    <p:notesMasterId r:id="rId126"/>
  </p:notesMasterIdLst>
  <p:sldIdLst>
    <p:sldId id="284" r:id="rId5"/>
    <p:sldId id="466" r:id="rId6"/>
    <p:sldId id="467" r:id="rId7"/>
    <p:sldId id="438" r:id="rId8"/>
    <p:sldId id="401" r:id="rId9"/>
    <p:sldId id="402" r:id="rId10"/>
    <p:sldId id="403" r:id="rId11"/>
    <p:sldId id="404" r:id="rId12"/>
    <p:sldId id="406" r:id="rId13"/>
    <p:sldId id="407" r:id="rId14"/>
    <p:sldId id="408" r:id="rId15"/>
    <p:sldId id="409" r:id="rId16"/>
    <p:sldId id="410" r:id="rId17"/>
    <p:sldId id="411" r:id="rId18"/>
    <p:sldId id="412" r:id="rId19"/>
    <p:sldId id="413" r:id="rId20"/>
    <p:sldId id="414" r:id="rId21"/>
    <p:sldId id="415" r:id="rId22"/>
    <p:sldId id="416" r:id="rId23"/>
    <p:sldId id="417" r:id="rId24"/>
    <p:sldId id="418" r:id="rId25"/>
    <p:sldId id="439" r:id="rId26"/>
    <p:sldId id="420" r:id="rId27"/>
    <p:sldId id="421" r:id="rId28"/>
    <p:sldId id="422" r:id="rId29"/>
    <p:sldId id="423" r:id="rId30"/>
    <p:sldId id="424" r:id="rId31"/>
    <p:sldId id="440" r:id="rId32"/>
    <p:sldId id="427" r:id="rId33"/>
    <p:sldId id="428" r:id="rId34"/>
    <p:sldId id="429" r:id="rId35"/>
    <p:sldId id="430" r:id="rId36"/>
    <p:sldId id="431" r:id="rId37"/>
    <p:sldId id="432" r:id="rId38"/>
    <p:sldId id="592" r:id="rId39"/>
    <p:sldId id="472" r:id="rId40"/>
    <p:sldId id="474" r:id="rId41"/>
    <p:sldId id="475" r:id="rId42"/>
    <p:sldId id="478" r:id="rId43"/>
    <p:sldId id="479" r:id="rId44"/>
    <p:sldId id="480" r:id="rId45"/>
    <p:sldId id="482" r:id="rId46"/>
    <p:sldId id="483" r:id="rId47"/>
    <p:sldId id="484" r:id="rId48"/>
    <p:sldId id="485" r:id="rId49"/>
    <p:sldId id="486" r:id="rId50"/>
    <p:sldId id="487" r:id="rId51"/>
    <p:sldId id="488" r:id="rId52"/>
    <p:sldId id="492" r:id="rId53"/>
    <p:sldId id="493" r:id="rId54"/>
    <p:sldId id="494" r:id="rId55"/>
    <p:sldId id="495" r:id="rId56"/>
    <p:sldId id="496" r:id="rId57"/>
    <p:sldId id="497" r:id="rId58"/>
    <p:sldId id="498" r:id="rId59"/>
    <p:sldId id="499" r:id="rId60"/>
    <p:sldId id="500" r:id="rId61"/>
    <p:sldId id="501" r:id="rId62"/>
    <p:sldId id="503" r:id="rId63"/>
    <p:sldId id="504" r:id="rId64"/>
    <p:sldId id="505" r:id="rId65"/>
    <p:sldId id="506" r:id="rId66"/>
    <p:sldId id="508" r:id="rId67"/>
    <p:sldId id="509" r:id="rId68"/>
    <p:sldId id="510" r:id="rId69"/>
    <p:sldId id="511" r:id="rId70"/>
    <p:sldId id="512" r:id="rId71"/>
    <p:sldId id="513" r:id="rId72"/>
    <p:sldId id="514" r:id="rId73"/>
    <p:sldId id="515" r:id="rId74"/>
    <p:sldId id="517" r:id="rId75"/>
    <p:sldId id="518" r:id="rId76"/>
    <p:sldId id="521" r:id="rId77"/>
    <p:sldId id="523" r:id="rId78"/>
    <p:sldId id="524" r:id="rId79"/>
    <p:sldId id="528" r:id="rId80"/>
    <p:sldId id="529" r:id="rId81"/>
    <p:sldId id="530" r:id="rId82"/>
    <p:sldId id="531" r:id="rId83"/>
    <p:sldId id="532" r:id="rId84"/>
    <p:sldId id="533" r:id="rId85"/>
    <p:sldId id="534" r:id="rId86"/>
    <p:sldId id="535" r:id="rId87"/>
    <p:sldId id="536" r:id="rId88"/>
    <p:sldId id="537" r:id="rId89"/>
    <p:sldId id="538" r:id="rId90"/>
    <p:sldId id="539" r:id="rId91"/>
    <p:sldId id="540" r:id="rId92"/>
    <p:sldId id="541" r:id="rId93"/>
    <p:sldId id="542" r:id="rId94"/>
    <p:sldId id="543" r:id="rId95"/>
    <p:sldId id="544" r:id="rId96"/>
    <p:sldId id="545" r:id="rId97"/>
    <p:sldId id="546" r:id="rId98"/>
    <p:sldId id="547" r:id="rId99"/>
    <p:sldId id="548" r:id="rId100"/>
    <p:sldId id="550" r:id="rId101"/>
    <p:sldId id="551" r:id="rId102"/>
    <p:sldId id="555" r:id="rId103"/>
    <p:sldId id="556" r:id="rId104"/>
    <p:sldId id="557" r:id="rId105"/>
    <p:sldId id="558" r:id="rId106"/>
    <p:sldId id="559" r:id="rId107"/>
    <p:sldId id="560" r:id="rId108"/>
    <p:sldId id="561" r:id="rId109"/>
    <p:sldId id="562" r:id="rId110"/>
    <p:sldId id="563" r:id="rId111"/>
    <p:sldId id="564" r:id="rId112"/>
    <p:sldId id="565" r:id="rId113"/>
    <p:sldId id="566" r:id="rId114"/>
    <p:sldId id="567" r:id="rId115"/>
    <p:sldId id="568" r:id="rId116"/>
    <p:sldId id="569" r:id="rId117"/>
    <p:sldId id="576" r:id="rId118"/>
    <p:sldId id="577" r:id="rId119"/>
    <p:sldId id="578" r:id="rId120"/>
    <p:sldId id="579" r:id="rId121"/>
    <p:sldId id="580" r:id="rId122"/>
    <p:sldId id="581" r:id="rId123"/>
    <p:sldId id="582" r:id="rId124"/>
    <p:sldId id="591"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958" autoAdjust="0"/>
  </p:normalViewPr>
  <p:slideViewPr>
    <p:cSldViewPr>
      <p:cViewPr varScale="1">
        <p:scale>
          <a:sx n="67" d="100"/>
          <a:sy n="67" d="100"/>
        </p:scale>
        <p:origin x="756" y="60"/>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png"/></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08-19T10:05:53.027"/>
    </inkml:context>
    <inkml:brush xml:id="br0">
      <inkml:brushProperty name="width" value="0.05292" units="cm"/>
      <inkml:brushProperty name="height" value="0.05292" units="cm"/>
      <inkml:brushProperty name="color" value="#FF0000"/>
    </inkml:brush>
  </inkml:definitions>
  <inkml:trace contextRef="#ctx0" brushRef="#br0">14883 4862,'0'0,"0"0,0 49,0-49,25 25,-25 0,0 0,0-25,24 0,-24 25,25-25,-25 0,0 24,0-24</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19T10:40:25.634"/>
    </inkml:context>
    <inkml:brush xml:id="br0">
      <inkml:brushProperty name="width" value="0.05292" units="cm"/>
      <inkml:brushProperty name="height" value="0.05292" units="cm"/>
      <inkml:brushProperty name="color" value="#FF0000"/>
    </inkml:brush>
  </inkml:definitions>
  <inkml:trace contextRef="#ctx0" brushRef="#br0">8597 4076 14,'0'0'5,"4"-5"2,3-7 3,6 2 2,0-9 1,12-2 2,2-9 2,12-7 3,9-1-3,1-13-1,9-2 0,-2-9-1,7-2 3,3-8-2,0-4-2,2-3-2,-7 2-2,10-2-2,0 1-10,2-5-49,5 15-14</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19T10:40:39.635"/>
    </inkml:context>
    <inkml:brush xml:id="br0">
      <inkml:brushProperty name="width" value="0.05292" units="cm"/>
      <inkml:brushProperty name="height" value="0.05292" units="cm"/>
      <inkml:brushProperty name="color" value="#FF0000"/>
    </inkml:brush>
  </inkml:definitions>
  <inkml:trace contextRef="#ctx0" brushRef="#br0">27732 16529 0,'-9'-3'3,"-2"0"1,-6 0 1,6 2 0,-6-2 1,5 3 0,-6-1 0,2 1 0,-1 0 0,5 0 0,1 3 0,-3 1-2,4 0 1,-2 3 0,2 0 0,-1 0-1,1 1 0,0 2-1,10-10 0,-16 14-1,16-14-1,-14 16 1,9-7-1,-1 2-1,2-2-1,-1 4 1,1 0 0,0 3-2,0 0 2,0 1 0,2-1-1,-1 5-1,2-2-1,1-1 1,0 3 0,1-4-1,4 7 1,1-7-2,0 6 3,3-5 1,-1-1 0,1 2 0,1 1 0,1-1 1,-2 0-1,1 1 2,3 1-2,0 0 1,-1 1 0,2 0-1,0-2 1,3 2 0,-3-1 1,5 1-2,5-1 1,-3 0 0,5-1-1,-3 3 1,6-4 0,-3 3-1,6-3 1,-5 2 1,-12-13-4,1 7 1,2-3 0,3 0-1,-1 3 2,4 1-1,0-2 1,5 2-2,-3-1 5,9 4-1,0-3 0,5 1 1,1 3-1,4-1 1,3-2-2,3 1 1,1 2-2,3-4 1,0-2-1,3 0 3,3-2-3,3-2 0,0 2 0,-1-2 1,2-5-1,1 1 0,-5-1 0,2-2 0,-3-1 0,3-1 0,-2-1 0,-1 0 0,0 0 0,-1-1 0,-1-2-1,-4-3 1,-3 1 0,1-2 0,-3 0-3,-3-3 2,-1 0 1,-2-2 0,-1-2 0,-3 0-1,-2-1 1,-1-2-1,-2-10 2,26-8 0,-11-6-1,-8 8 1,-7-1 2,-2 8-2,-6-1 1,-3 6 2,-2-4-4,-7 1 1,3-2 0,-1-4-1,-1-1 1,-2-5-1,3-2 0,1-2 0,-1 5-1,-4-2 1,1 5 0,-3 4 0,-2 4 1,-1 6 0,-3 1 2,-4 3-2,0 3 1,-2-2 1,-5 0-1,1-1 2,-3-6-1,-2-1 1,-3 0-2,-2-2 2,-4-1-1,0 1-1,-1-3 2,-2 4-2,-1 1-1,-1-1 1,-2 5 0,4-4-1,-4 6 1,1-4 0,-2 2 0,-1 1-1,-2 3 0,1-3 2,4 0-3,-7 2 1,1-1 0,-2 1 0,-1 1 1,-5-2-1,3 2 1,-6 0-1,-3 1 0,0 0 0,-5 1 0,0 1 0,-1 0 1,-2 2 0,-2 1 0,-3-1 0,-1 2 2,-5 1-2,0 0 0,-7 3 1,-2 2-2,-1 0 1,0 2-2,-2 7-1,2 3-6,-2 6-11,3 3-24,-7 4-18</inkml:trace>
  <inkml:trace contextRef="#ctx0" brushRef="#br0" timeOffset="2343.134">23800 11676 10,'0'0'1,"0"0"1,-9-9 1,9 9-1,-10-6 0,10 6 2,-13-1-2,13 1 2,-17 4-2,7 1 0,1 2-2,-3 4-2,1 6 1,-2-4 1,-2 7-1,0-6 1,1 6-1,-1-4 1,-1 4 1,0-5-1,-1 1 1,2-2 0,-2 3 2,1 0-2,0 1 0,-2 2 0,1 0 1,-1 4-1,2-1 0,-4 3 0,1 0 0,1 5 0,-3-1 1,-1 7-1,-2-3 1,3 9-1,-6 5 2,5-1-1,-1 6-1,2-3 2,1 6-2,4-6 0,2 7 0,2-5 0,1-3-1,1 9 2,4-7 0,-2 12-1,1 2 3,2 1-4,1 2 1,0-1-1,0 2 1,2-2-1,1-1-1,-1-2 1,0-9 0,2 4 0,0-1-1,0 0 1,4 0 0,2-2 0,2 0 0,2-1 0,2 1 0,1-7 0,-1-3 1,2 3 0,0-9 0,0 10-1,-2-3 0,1 1-1,-2 3 1,4-6 0,2 7 1,-3-5-1,3 4 0,-2-7 2,5-3-1,-5 0 0,7-1 0,-8-1 0,2-5 1,-1 3-2,2-7 1,1 8-1,2 1 0,2-5 0,2 2 0,-3-1 0,4 2-1,2-5 1,-1 7 0,2-10 0,-4-2-2,2 0 2,-2-6 0,4 1 0,-4-5 0,4-2 0,-2-5 0,4-2 0,4-5 0,-2-3 0,4 0 2,-4-3-2,5-3 1,-4-2-1,5-1 1,-8-6-1,1 2 1,1-1-1,-4-2 0,2 0 1,-2-3-1,0 0 1,-3-5 1,2 1-1,-4-4 0,2-3 1,-6-8 1,6-1-1,-7-5 2,1-4-1,6-2 0,-5-5-1,3-6 1,-5-3-1,3 1 0,-7-5 2,5-4-1,-8 4-1,-1-3 2,-4 2 0,0 1-1,-2 0 2,-2 0-1,-1-4 0,-1 4-3,1-7 3,-1-3-1,0-2 1,1 1-2,-1-4 0,4 4-1,-1 1 2,-2 4-1,2 6 0,-3 2-1,0 6 1,-5 2 0,-3 2-1,-3 3 0,0-1 2,-2 1-1,-2 3 0,-5 3 0,2-2 1,-4 2-1,3 1 1,-4-5 1,3 5-2,-4-1 1,3 2 1,3 0-2,-5 0 0,1 2 1,-4-1-1,4 5 0,-8-4 0,4 3 1,-6-2-2,1 3 1,-3-2 0,-2 3 0,-5 1 2,-6-2 0,-2 7-1,-3 0 2,-1 7-2,-5-2 1,0 9 0,-3-1-2,-3 10-4,1 3-6,-6 6-15,-4 15-37,-12 6-8</inkml:trace>
  <inkml:trace contextRef="#ctx0" brushRef="#br0" timeOffset="30283.7321">16140 17317 3,'0'0'4,"0"0"2,-1-7 3,1 7 1,-3-17 2,0 4 0,-3-4 1,0-5 2,0-3-6,-4-5-2,-1-5-1,0-5-4,-2-1 0,1-7 0,1-5-1,-3 2 0,3-1 0,0 5 2,3 2-1,2 7-1,0 3 2,2 8-2,1 11 0,3 1-2,0 6 0,0 9 0,11-4-2,2 8 2,3 8-1,6 10-1,0 4 2,10 9 0,-4 4 1,6 1 0,-4 4 0,7-4 1,-2-1 0,-5-2 0,1-3 2,-5-7-2,1-4 0,-8-1 2,4 1-2,-10-2-7,-1 1-17,-7-6-18,1 3-9</inkml:trace>
  <inkml:trace contextRef="#ctx0" brushRef="#br0" timeOffset="30523.7458">16169 17186 47,'0'0'3,"0"0"2,6-11 2,-6 11 1,13-19 1,-7 3 0,11-1 1,-5-3 0,4 1-3,0-3-3,7 2-8,3-1-13,-5 1-17,9 1-16</inkml:trace>
  <inkml:trace contextRef="#ctx0" brushRef="#br0" timeOffset="31091.7783">16403 16728 32,'0'0'3,"0"0"-2,0 0 0,0 0 0,0 5 2,0-5 0,0 0 1,9 12 1,-9-12-2,14 17 2,-5-2-3,4 5 2,0 2-1,1 3 1,0 0 0,0 3-2,3-2 0,-1 3 0,1-6 1,-1-1-1,0-1 0,2-3 0,-2-4-1,0 1 0,-2-6 1,0-1-1,-2-3 1,-1-1 4,-2-4 0,-9 0 2,14-4 2,-14 4-1,11-18 3,-9 3-2,-1-3 1,-1-3-2,0-4-1,-1-7 0,-4-2-2,-3-4-2,1 1 0,-2-1-1,-1 1-1,-1 1-1,2 5 1,1 6-2,1 4 0,0 4-6,3 5-13,4 12-11,-5-12-21,5 12-13</inkml:trace>
  <inkml:trace contextRef="#ctx0" brushRef="#br0" timeOffset="31507.8021">16853 16496 56,'0'0'4,"0"0"2,-11 0 1,11 0 1,-11 4 2,11-4-1,-10 13 1,7 1 0,2 3-3,1 5-1,0 0-2,4 5 0,3-1 1,3 3 1,1-4 0,5-1 0,-2-5-1,7-3 0,4-5 1,-3 0-2,5-8 1,-5-3 0,5 0-2,-6-7 0,4-3-7,-4-7-13,1 3-26,-5-8-19</inkml:trace>
  <inkml:trace contextRef="#ctx0" brushRef="#br0" timeOffset="32096.8358">17237 15756 62,'0'0'2,"0"0"0,0 0 1,0 12 2,0 3 2,-1 7 0,1 13 2,2 5 2,2 20 0,4 12 0,0 10-3,4 10 0,2 5-3,2 1-2,3 1 1,0 0-3,3-5-1,-2-5 0,2-11 0,-2-6 1,4-8-3,-6-4-5,5-15-12,-2-2-21,-3-18-15</inkml:trace>
  <inkml:trace contextRef="#ctx0" brushRef="#br0" timeOffset="32882.8808">17644 16020 5,'0'0'2,"0"0"2,1 7 1,3 7 1,2 1 0,2 13 1,1 4 1,4 5-1,-2 4-1,1-1-1,2 2-2,-3-6 0,1-1-1,-2-7 2,-3-7-4,-2-3 2,-1-6 3,-1-2 0,-3-10-2,0 0 0,0 0-1,-12-5-1,1-10 0,-3-7-2,-2-6 0,-3-6-1,-2-7-1,2-1 2,-6-3 0,8 3 2,0-1 1,7 3 1,-3 2-1,12 6 2,-4 7-1,6 0 1,12 7-1,-3 0-1,5 3-1,-2 4-1,5 2 0,-5 5 0,7 3 0,-7 1 0,1 5 0,0 8 1,-2 2 0,2 6 0,-4 1 0,-1 5 1,-2-1-1,-1 7-1,-3-8 1,-2 7 0,-1-1 0,0-5 1,-1 1 0,-2-8-1,-1 1 0,1-8 2,1 2-1,2-14-1,0 0-1,-5 8 1,5-8-1,0 0-1,0 0 1,0 0 1,4 2-1,-4-2 2,16 0 0,-4 0 3,2 1-1,2 1 3,4 0-1,-3 1 1,2 0-1,2 2 0,-3 1-1,1-3-1,-4 2-1,3 1 0,-6-1-2,2 1 0,-5 1-1,2-2-2,-11-5-9,11 9-19,-11-9-18,9 8-13</inkml:trace>
  <inkml:trace contextRef="#ctx0" brushRef="#br0" timeOffset="33315.9055">17930 16059 108,'0'0'3,"0"0"-2,0 0 1,0 0 2,0 0-1,0 14 1,0-4-1,2 9 3,1 6-2,4-2-2,-1 4 2,6-5-2,-3 2 0,5-6 0,1 0 0,-1-7-2,-2-4 1,0-1 1,-2-6 2,1 0 1,-11 0 2,16-6-1,-13-5 3,0-1-1,-3-11 1,0 3-1,-5-7-2,-3 2 0,-2-4-2,-6 1 0,2 1-1,-4 3 0,2 6 0,-1 2-3,4 5-3,-3 5-1,5 6-6,0 2-8,3 11-13,-1-1-17,9 7-18</inkml:trace>
  <inkml:trace contextRef="#ctx0" brushRef="#br0" timeOffset="33750.9304">18106 15816 66,'0'0'2,"0"0"3,0 0-3,0 0 3,0 11 1,-5-2 0,3 5 1,-2 2 2,0 5-2,2 5 1,1 6-1,1-1-1,3 5-1,3-4 1,5 2-1,-3-8 0,4 1-1,1-3 2,1-7 0,0-3 0,2-12 2,5-2-1,-5-1 1,8-7-1,-7-9 0,5 0-1,-6-3-1,5-1-2,-8 4-1,-1 3-2,0 3-8,-4 3-11,-4-2-29,-4 10-18</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19T10:42:05.605"/>
    </inkml:context>
    <inkml:brush xml:id="br0">
      <inkml:brushProperty name="width" value="0.05292" units="cm"/>
      <inkml:brushProperty name="height" value="0.05292" units="cm"/>
      <inkml:brushProperty name="color" value="#FF0000"/>
    </inkml:brush>
  </inkml:definitions>
  <inkml:trace contextRef="#ctx0" brushRef="#br0">21596 12478 54,'0'0'2,"0"0"2,0 0 0,0 0 1,0 0-1,0 0 2,0 0-1,0 0 2,0 0 0,0 0 2,0 0 1,0 0 1,9-3 1,-9 3 1,11-13-1,-11 13-1,15-18 0,-9 6-3,-1-3-3,1-1 1,-3-2-3,1 3 1,1-3-2,-3 7 0,0-5 0,-2 16-2,2-13-3,-2 13 2,0 0-1,0 0 0,0 0-1,4 8 1,-2 8-1,1-3 2,0 6-1,3 0 2,0 5-1,2-4 1,0 5-1,-2-4 1,1-4 0,1 2 0,-1 0 0,-1-2 0,-2 0 1,0-1-2,-3 0 0,1 0-2,-2-1-3,-3-3-1,-4 0-1,-5 0 1,-2-4-1,-1-1 1,-1-1 2,-1-3 0,1-2 5,1 1 5,3-1-1,3-1 1,9 0 2,0 0 0,-8 0 0,8 0 1,0 0 0,7-3-1,1 2 0,3-1 0,3 1 0,2-3 0,1 1 1,3 0-2,-1 0-1,2 0 1,0-1-3,-3 1 0,0 1-2,-1 2-4,-5 0-8,0-1-23,2 1-31,-6 1-3</inkml:trace>
  <inkml:trace contextRef="#ctx0" brushRef="#br0" timeOffset="331.0189">22073 12351 50,'0'0'3,"0"0"-1,13 12 0,-5 1 3,2 4-1,2 4 3,0 3-4,2 6 3,-1 7 0,-2-5-1,-3 1 0,-1-2 1,-4-2 0,-2 2-2,-1-5 1,-4 1-7,-1-2-24,-10-5-23</inkml:trace>
  <inkml:trace contextRef="#ctx0" brushRef="#br0" timeOffset="1005.0575">23023 12208 57,'0'0'4,"0"0"-1,-7-11 6,7 11-3,-13-10 3,2 6 2,0-2 2,-5 4 1,-1 2-1,0 0-2,-3 2-3,1 8 0,-3 1-2,2 5-3,-1 0 1,2 9-3,2-4-1,2 8-1,2 3 1,6-3 0,3 2 0,1-5 1,3 3 1,3-8 2,3 5 0,2-9 2,3-3 1,2-2 1,1-4 0,2 1 0,2-4 1,1-2-1,2-1 0,1-2-2,-1 0 0,0-2-2,-2-1-1,-1-2-1,-3 1-2,-3 1-3,-3 1-11,-9 2-27,17-7-26</inkml:trace>
  <inkml:trace contextRef="#ctx0" brushRef="#br0" timeOffset="1410.0806">23176 12448 84,'0'0'1,"0"0"2,-14 0 1,14 0 1,-12 10-1,12-10 3,-15 15-1,10-4 0,1 2 0,2-2-1,2 2-2,0-2 1,3 0 1,4-1 0,2-3 2,3-3 0,0-2 2,6-2 0,-3 0-1,4-7 1,-2-2 0,4-4 0,0 0 1,-6 0 0,2-3 0,-9 0 0,3 0-1,-10 1-2,-5 1 0,-7 4-4,-7 0-2,1 3-2,-5 4-4,2 3-5,-3 0-8,6 6-13,4 3-18,0 1-21</inkml:trace>
  <inkml:trace contextRef="#ctx0" brushRef="#br0" timeOffset="1871.107">23454 12387 114,'0'0'1,"0"0"1,0 0 0,0 0 0,0 0 1,0 0 0,8 11 0,-8-11 0,8 19 0,-4-6-1,-1 1-1,1 0 1,-2 1 0,0-1-1,-1-2 1,-1-3-2,0 1 2,0-10 2,0 12 1,0-12 0,0 0 0,0 0 1,0 0-2,-2-9 1,2-1 0,1-4-3,4-2-1,1-2-1,3 1 1,2 0-1,0 0 0,1-5 1,2 8-1,1-1 3,0 8-2,-3-3 1,2 8 0,-2-1 0,2 3 0,-2 14-1,1-4 0,-1 5 0,-2 0-1,-1 4-5,-1-5-20,1 9-33,-6-7-4</inkml:trace>
  <inkml:trace contextRef="#ctx0" brushRef="#br0" timeOffset="2367.1354">24095 11885 50,'0'0'3,"0"0"1,0-10 1,0 10 2,-7-12-1,7 12 1,-12-12 0,12 12 1,-17-11-1,5 11-4,1 0 0,-2 11-2,0 2 1,-8 6-1,7 5 0,-5 6-1,7 5 2,-5 3-1,6 3-1,-3 1 1,8 4-1,1-4 1,0 5-1,2 0 0,0-2 0,2-1 0,-2-6 0,0 3 0,1-9 0,1 1-2,-2-11-4,2 0-11,-2-8-12,2-1-20</inkml:trace>
  <inkml:trace contextRef="#ctx0" brushRef="#br0" timeOffset="2991.1711">23656 12390 104,'0'0'3,"0"0"4,14-10 2,-1 9 2,2-5 1,8 5 1,0 1 0,8-1-1,-1 1-1,4 0-4,6 1-3,-6-1-3,2 0-1,-5-1-1,2-7-1,-4 4-3,1-7 0,-8 7-1,-4-6 0,-1 2 1,-3 3 1,-4-4 0,-10 9 3,12-13 0,-12 13 2,0-11 0,0 11 1,-5-6-1,5 6 1,-13 0 0,13 0-1,-15 6 2,15-6-2,-17 16 1,12-5-1,1 4 1,1 5-1,2-2 1,1 2-1,1-5 0,4 6 2,2-9-1,3 4 0,0-8 0,4-3 2,-2-3-2,2-2 1,2-2 0,-2-3 0,1-6-1,-1-2 1,0-2-1,-2-6 0,-1 3 0,-2-4-1,-3 8 1,0-3 0,-1 6-2,-3 0-1,-2 11 1,0 0-3,0 0 2,0 0 0,4 8-4,-4 7-8,3-4-12,4 6-18,-3-4-20</inkml:trace>
  <inkml:trace contextRef="#ctx0" brushRef="#br0" timeOffset="3712.2123">24684 12165 139,'0'0'2,"0"0"0,0 0-1,-7-7 1,7 7-2,-14 0 0,3 0 1,0 5 0,-2 4-2,0 3 0,-6-1 1,8 3 0,-5-1 1,8 0-1,-2-1 0,10-2 1,0-1 1,3 0-1,11-4 0,-3 3 1,6-3 1,-3 3-2,5-4 1,-5 3-1,-3-1 0,0 1 1,-2 5-2,-9-12 0,12 22 0,-8-13 1,-3 6 0,-1-5 1,-2 4 1,2-14 0,-10 16 2,1-10-2,0-2 2,-2 1-1,0-2 0,-1-1-1,3-2 1,-1 0-1,10 0-1,-17-2 0,17 2 1,-9-10-3,9 10 0,-2-15-1,2 6-3,6-1 0,2-7-1,5 8 1,0-7-2,4 7 0,2-6 1,2 6 2,-1-3 1,0 6-1,1-2 1,2 1 1,-3 0 0,1-2 1,-1 3-1,-5-2 1,-1 0 1,-1 2 1,-5 1 3,-8 5-2,12-7 2,-12 7-1,0 0 0,0 0 0,0 0 1,-1 9-2,1-9-1,0 18-1,-1-8 1,-1 2 0,2-1 0,0 1 0,0-12 0,0 17-1,0-17 1,6 12-3,-1-4-7,-5-8-10,18 6-19,-8-6-17</inkml:trace>
  <inkml:trace contextRef="#ctx0" brushRef="#br0" timeOffset="3861.2208">24916 12104 104,'0'0'0,"0"0"-3,0 0-5,0 0-10,-3 5-17</inkml:trace>
  <inkml:trace contextRef="#ctx0" brushRef="#br0" timeOffset="4564.261">25076 12189 45,'0'0'2,"0"0"-1,-2 5 0,2-5 0,-8 11 2,8-11-2,-13 20 1,4-10 2,0 2-2,3 1 0,0 2 1,3-2-2,2-1 1,1-2 1,0 2-2,0-12 1,10 13 2,-10-13 0,15 6-1,-7-6 2,3 0 2,-2-2 0,2-6 0,0 2 0,0-7-1,0 3 0,0-3-1,-2 2-1,0-3 1,2 3 0,-2 1-1,3 2 0,-12 8 1,20-13-2,-20 13 1,19-4-2,-19 4-1,16 0 0,-16 0 0,12 12-1,-6-2-1,1 0 1,0 4 0,-1-5 0,1 7 0,-1-5 0,-3 2 0,-1 5 1,0-7-1,-1 2 1,-1-13 2,0 16 0,0-16 1,0 0-1,-8-2 1,4-11-2,1 4 0,2-8-2,1 2 0,1-4-2,3 3 0,3 2-2,3-2 2,2 4 0,0-1 0,4 4 1,-2 1 1,3 4 1,-2 3 1,3 1 0,-1 0 1,1 4 1,0 5-1,-3 0 1,2 3-2,-3 1 1,-3 1-2,-2 0-11,-7-6-40,0 14-11</inkml:trace>
  <inkml:trace contextRef="#ctx0" brushRef="#br0" timeOffset="5443.3113">26068 12216 9,'0'0'1,"0"0"0,0 0 0,0 0 1,0 0 2,0 0 1,0 0 7,-11 9 2,11-9-1,0 0 1,0 0 1,-6-12-1,4 3-1,-1-6-3,-2 1-5,-1-9-4,-1 2 1,0-4-2,1 2 1,1-4 0,0 5-1,2 0 1,0 7 0,2 2-1,1 4 0,0 9 0,0 0 1,8 0-1,-2 9-1,1 3 1,5 0 0,-1 2 3,2 3-2,3-5 1,0 0-1,3-1 0,0-5 2,2 1-2,-1-6 1,3-1 1,-3 0-1,2-8 0,-2 1-1,-1-3 2,-1-2-1,-2 0-1,-5-1 0,-1 0 2,-3 3-2,0 0 0,-7 10-1,6-14 0,-6 14 0,0 0 1,0 0-1,0 12 0,-1 0 1,0 3 0,-1 1 2,0 4-1,1-1 0,0 4 1,1-5-2,-1 0 1,1 0-1,1 0-3,1-4-10,0 0-26,9 3-20</inkml:trace>
  <inkml:trace contextRef="#ctx0" brushRef="#br0" timeOffset="5889.3368">26693 12112 91,'0'0'4,"0"0"2,0 0 4,-4-7-1,4 7 2,-18-5 1,3 3 0,0 1 1,-3 1-4,-2 0-2,2 5-1,0 2-1,3 1-3,3 1-1,2 1 0,5 0 0,3 2 1,2-12-1,3 15 0,-3-15 0,17 12 1,-2-8 0,-2-2 1,5-1-1,-4-1 0,1 0 2,-2 0-2,-1 0 0,-2 0 0,-10 0-1,13 0-1,-13 0-3,9 0-7,-9 0-12,0 0-15,15 6-14</inkml:trace>
  <inkml:trace contextRef="#ctx0" brushRef="#br0" timeOffset="6153.3519">26764 11955 87,'0'0'1,"0"0"0,0 0 2,0 9-1,2 3 2,2 0-2,-2 5 3,0 0-2,2 5 0,-1-3-6,1 5-7,1-4-6,-2 1-10,0-2-6</inkml:trace>
  <inkml:trace contextRef="#ctx0" brushRef="#br0" timeOffset="6499.3717">26861 12044 35,'0'0'5,"0"0"2,11-8 2,-1 4 3,-1 0 2,7-1 1,-2 1 1,5 3 3,-1 1-5,1 0-2,-4 4-3,2 7-2,-4 0-1,3 4-2,1 1 1,-3 2-4,0-2 0,-6 1-1,3 0 1,-7-3 2,0-3-1,-4-3 1,-13-2 1,2-3 0,-5-2 1,1-1 1,-2-2-2,3-5 0,0 0 0,4-5-2,4 1 1,2-4-2,2 0 1,2 0-2,2 0-3,5-1-3,0 2-5,6 0-14,0 3-17,3-2-15</inkml:trace>
  <inkml:trace contextRef="#ctx0" brushRef="#br0" timeOffset="6692.3828">27236 12083 154,'0'0'4,"0"0"-1,0 0 1,0 11 0,0-11 1,0 12-2,0-12 1,5 16-5,-5-16-12,7 13-21,0-2-24</inkml:trace>
  <inkml:trace contextRef="#ctx0" brushRef="#br0" timeOffset="6857.3922">27166 11946 59,'0'0'0,"0"0"-2,0 0-5,10 4-11,0 4-10</inkml:trace>
  <inkml:trace contextRef="#ctx0" brushRef="#br0" timeOffset="7139.4083">27407 12017 84,'0'0'3,"0"0"2,0 15 1,2-6 2,5 5-1,-1-1 1,5 6-1,0 1 2,4-1-3,0-4-3,2 4-3,-2-8-7,1-1-12,-1 0-14,-1-6-16</inkml:trace>
  <inkml:trace contextRef="#ctx0" brushRef="#br0" timeOffset="7286.4167">27517 12057 152,'0'0'2,"0"0"1,-6 6 0,6-6 1,-10 17-1,2-7-4,-1 4-24,6 5-28,-5-1-1</inkml:trace>
  <inkml:trace contextRef="#ctx0" brushRef="#br0" timeOffset="8055.4607">28027 12106 84,'0'0'3,"0"0"3,16-12 2,-3 5 3,7-4 1,1-1 0,13-2 2,2-4-2,15-1-1,5-1-2,6 2-3,8-2 0,1-2-3,5 3 0,-3-1 2,1 2-2,-3 2 1,-7 2 0,-5 1 0,-7 2-2,-8 6 1,-8-2-2,-9 4-3,-4 1-3,-14 2-10,-9 0-18,0 5-28,0-5-4</inkml:trace>
  <inkml:trace contextRef="#ctx0" brushRef="#br0" timeOffset="14900.8523">21893 13736 81,'0'0'3,"0"0"-2,0 0 1,0 0 0,0 0 1,-2-6-1,2 6 1,0 0-1,-1-9-3,1 9 1,0 0-1,7-9-1,3 6 1,-10 3 0,18-3 1,-8 3 0,1 0 0,-2 0 1,1 0 2,-10 0-1,15 7 3,-15-7-2,6 15 2,-6-15 0,1 17-1,-1-7 1,-1 2 0,-2 0 0,-1 0-2,-1 0-1,-1 1 1,-1-2-1,1-1 0,0-2 0,6-8 0,-12 18-1,12-18 0,-13 12 0,13-12 1,-11 8-2,11-8 1,0 0-1,0 0 1,-7 10 0,7-10 0,0 0 3,0 0-1,7 0 3,-7 0-1,13-2 2,-2 0-2,-2 1 1,3-1 0,-1 1-1,3-1 1,6 2 0,-6 0-2,6 0 2,-6-3-3,2 3 0,-6 0-2,4 0-8,-14 0-24,13 3-28,-13-3-7</inkml:trace>
  <inkml:trace contextRef="#ctx0" brushRef="#br0" timeOffset="15184.8685">22308 13679 62,'0'0'4,"0"0"0,12 10 2,-3 0 3,0 2 0,3 3 4,1 4-1,1 4 1,-3 2-2,-4 2-2,-2 1-1,-1-1-4,-4 0-14,-3-5-32,-1 4-14</inkml:trace>
  <inkml:trace contextRef="#ctx0" brushRef="#br0" timeOffset="15577.891">23075 13493 54,'0'0'5,"0"0"0,0 0 4,1 8 2,-1-8-1,4 25 4,-3-10-1,3 10 0,1 4-3,-1-1-3,-1 2-3,0-4-4,0 4-7,-2-9-17,4 8-22,-5-14-9</inkml:trace>
  <inkml:trace contextRef="#ctx0" brushRef="#br0" timeOffset="16170.9249">23194 13404 11,'0'0'1,"9"0"1,1 2 0,-10-2 0,17 12 0,-17-12 0,22 18 0,-13-8 2,3 3-2,-3-3-1,-6 5 2,-2-3-2,-1 3 1,-6-3-1,-4 4 1,-4-4-1,-6 2 0,1-4-1,0 1 1,5-2-1,-3-2 1,7-2 0,1 0 2,9-5-2,-12 4 0,12-4 2,0 0 0,-4 13 2,4-13 1,1 12 0,-1-12 2,10 17 2,-10-17-1,14 15 3,-5-8 0,0 0 0,4 0-1,-1 0 1,2 1 1,0-2-2,3 0 2,5-1-2,-5-1-1,5 2-1,-7-3-1,6 1-2,-9 0-1,3-1-2,-5-2 0,-10-1-2,12 6-2,-12-6-8,0 0-17,13 9-28,-13-9-13</inkml:trace>
  <inkml:trace contextRef="#ctx0" brushRef="#br0" timeOffset="16671.9536">23561 13575 115,'0'0'3,"0"0"0,-1-9 0,1 9-1,0 0 0,0 0 3,0 0-1,-6 7 0,3 3 1,2 4-3,1 5 2,0-4 1,0 9-3,2-8 1,3 4 1,2-5-1,2 2 0,-1-7-1,0-1 3,1-3-1,2-2 2,1-2 1,0-2 0,-1 0-1,0-4 2,0-2 0,1-5 0,-2 0-1,-2-2-2,-1-2 1,-2-7-2,-2 5-1,-2-4 0,-1 4 0,0-3-2,-4 6-1,-1-1-1,5 15 0,-16-14-2,6 14 0,1-3-2,-2 3-5,1 3-7,1 4-12,1 4-20,1 0-20</inkml:trace>
  <inkml:trace contextRef="#ctx0" brushRef="#br0" timeOffset="17057.9756">23937 13529 117,'0'0'4,"0"0"2,-13-7 3,13 7-1,0 0 0,-9-4 0,9 4-1,-12 0 1,12 0-3,-8 7-4,8-7-1,-12 18 1,7-7-1,-3 1 2,2 2 1,0 1 0,3 5 2,2-6-1,1 3 2,0-5 1,3 3 2,4-6 0,3 3 2,2-8-1,6-1 2,-2 0-1,5-3 0,-4 0-1,3 0-2,-6-3-2,4-1-3,-7 3-12,-11 1-42,15 0-22</inkml:trace>
  <inkml:trace contextRef="#ctx0" brushRef="#br0" timeOffset="17711.013">24629 12955 48,'0'0'0,"0"0"2,0 14 4,0 0 1,0 3 3,-2 3 2,0 6 1,-2 5 2,-4 0 2,-9 11-3,6-2-3,-7 2 0,2 4-2,-5-1-1,4 3 0,-7-5-1,4 2 0,4-4 0,-5 2 0,3-1-2,-1-4 0,2-1-1,2-5-2,3-1-4,-1-7-11,6 5-24,-7-12-27</inkml:trace>
  <inkml:trace contextRef="#ctx0" brushRef="#br0" timeOffset="18070.0335">24827 13314 141,'0'0'2,"0"0"-1,0 0 1,0 0-2,0 0-2,1 7 4,1 1 4,1 6 2,-1 1 0,0 4 1,1 5 2,-1 0 0,1 3 1,0-3-4,1 3-3,-1-7-2,1 3-4,-1-7-6,0 2-18,0 2-23,-1-11-18</inkml:trace>
  <inkml:trace contextRef="#ctx0" brushRef="#br0" timeOffset="18347.0494">24890 13324 136,'0'0'1,"0"0"1,0 0 0,0 0 3,11 2 2,-11-2 2,16 17 0,-5-5 0,0 3-1,1 2 0,-1 2-2,3 3-2,-2-3-2,1 2-1,-4-5-3,2 5-7,-3-8-12,-3 1-22,6 5-18</inkml:trace>
  <inkml:trace contextRef="#ctx0" brushRef="#br0" timeOffset="18557.0614">24901 13541 125,'0'0'5,"0"0"1,0 0 2,17-9 0,-8 4 0,6 5 0,-2-5-4,7 5-11,-1 0-17,2-1-18,3 1-13</inkml:trace>
  <inkml:trace contextRef="#ctx0" brushRef="#br0" timeOffset="18948.0837">25209 13389 143,'0'0'1,"0"0"1,0 0 2,0 0 0,0 0 3,4 7 1,-4-7 0,7 20 2,-1-9-2,0 4-1,2 2-2,1 0-1,1-2-2,0 2 0,3-5-1,-1 0 0,2-2 2,1-1-2,1-4 1,-1 0 0,0-5 2,-1 0-1,1-5-1,-1-2 1,0-2 1,-4-4-1,1-1 0,-3-3 1,-1 2-2,-3-7 0,-3 6 0,0-4-1,-1 3 0,0 2-1,-1 3-3,-1 0-5,2 12-14,-6-14-17,6 14-18</inkml:trace>
  <inkml:trace contextRef="#ctx0" brushRef="#br0" timeOffset="19383.1086">25769 13358 85,'0'0'2,"0"0"3,-9-6 2,9 6 4,-9-5-3,9 5 1,-10-6 2,10 6-2,0 0-2,-11 0-1,11 0-4,-13 7 0,13-7-2,-15 17 0,5-7 0,1 4-2,0-2 2,3 3 0,1-1 0,2 2 2,3-3-1,0 0 2,3-1 2,6-2 2,0 1 1,3-4 1,2-1 3,2-1 1,2-2-1,2-2 1,4 1 0,-3-2-1,3 0-1,-7-2-2,4 0-3,-6 0-5,-2-1-16,-13 3-50,0 0-8</inkml:trace>
  <inkml:trace contextRef="#ctx0" brushRef="#br0" timeOffset="20047.1466">23733 14139 0,'0'0'10,"21"1"3,-8-1 2,9 0 2,-4 0 3,12-1 0,4-1 0,3-1-2,6 1-3,6-3-1,7 3-2,2-4 1,11 3-3,1-3-2,0 1-1,10 0 0,3 1-1,1-1 1,2 1 0,2-2-1,-3 4 0,3-3-1,3 2 0,-11 0 1,-2 2-2,-4-1 0,-5 2 0,-10 0-1,-3 0-1,-16 0-1,-9 2-1,-6 2-6,-11-3-15,-14-1-41,13 1-8</inkml:trace>
  <inkml:trace contextRef="#ctx0" brushRef="#br0" timeOffset="20704.1842">26865 13409 37,'0'0'0,"0"0"1,0 0 2,0 0-1,0 0-1,-1 9 3,1-9-2,0 15 2,0-7-1,0 3 1,1-1-1,2 4 2,0-6 0,0 1 2,-3-9 1,8 15 3,-8-15 3,9 7 0,-9-7 2,14 0-2,-14 0 0,20-5-2,-9-2 0,7-3-3,1-2-1,5-7-2,8 4-2,0-6 0,7 1 1,-1-2-2,6 1 2,-3-1-1,5 2 0,-6 1 0,-4 2-1,0 3-1,-6 4-5,-3 0-22,-1 8-40,-12 2-4</inkml:trace>
  <inkml:trace contextRef="#ctx0" brushRef="#br0" timeOffset="21789.2463">22219 14972 34,'0'0'3,"0"0"4,0 0 2,0 0 0,-12 0 4,12 0 3,0 0 1,-9 0 1,9 0-3,0 0-2,0 0-2,0 0-2,0 0-2,6-5-1,6 4-2,-2-3 1,4 1-2,1 0 2,4 2-3,-2 0 1,0 1-1,0 0-1,-1 0 0,-2 5-2,-2 2 1,-3 1-1,-4 2-1,-2 1 1,-2 3-1,-2 2-1,-2-1-1,-5-1 1,-1-2-1,-3 2 1,1-3 1,0-2 1,2-4 1,9-5 0,-13 4 1,13-4 1,0 0-1,0 0 0,0-5 2,0 5-3,11-9 0,-2 5 0,0 1 0,0 1 0,0 2 0,1 0 0,-10 0 0,15 4 0,-15-4-2,14 14 2,-10-5 2,-2 3-2,0 0 1,-2-1 0,0 2 0,-1-4 1,-3 4 1,-1-4 0,5-9 1,-14 15 0,14-15 0,-15 9 0,15-9-1,-19 10-1,9-8-1,-1-1-5,0-1-8,0 0-28,11 0-23</inkml:trace>
  <inkml:trace contextRef="#ctx0" brushRef="#br0" timeOffset="22476.2855">22401 14740 79,'0'0'2,"0"0"3,14 2 0,-14-2 1,18 5 1,-9-2 1,5 4 0,-1-3 0,2 5 0,-4-1-4,5 1 2,-4 1-2,2 5-1,-1-2 1,1 3-2,-3 7-1,2-3 0,-3 5 0,3-1 1,0 2-1,-2-1 0,0 5-1,-4-7 1,0 2 0,-4-1 0,-3 1 1,0-2-1,-9 2-1,3 0 1,-6-2 0,4 2-1,-3-3 1,4 0-1,0-2 1,-3 0-1,1-2 1,0-1 1,0-2 0,-1 1 1,1-5 3,-2 0 0,3-2 2,-2 0 1,10-9 1,-15 12 1,15-12-1,-13 7 0,13-7-3,-14 3 0,14-3-5,-11 0-15,11 0-50,0 0-5</inkml:trace>
  <inkml:trace contextRef="#ctx0" brushRef="#br0" timeOffset="25603.4644">28245 11775 34,'0'0'2,"0"0"0,-9-10 2,9 10-1,-5-21 1,5 13 0,-4-6-1,4 2 1,0-2-3,1 4-1,3-1 0,-4 11-1,15-8-2,-4 5 2,-1 3 0,7 0 0,6 0 0,-7 8-2,6 5 1,-5-2 1,4 8-2,-8-1 2,4 8 1,-11 0 0,-4 8 0,-3-1 4,0 4-2,-6 7 3,-5 2-2,-4 5 2,-5-1-1,6 8-1,-7-5 1,7 7-2,-1 1 1,4 0-2,3 2 0,9-5 0,-1 0-1,8-5 0,9-2 1,1-7 1,3-10-1,0-2 0,6-9 2,-4-1 1,5-8 1,-7-2 1,-1-5 0,-2-3-1,-2-2 1,-2-2 0,-2 0 0,-11 0-2,11-6-2,-11 6-1,0 0-1,-3-11 0,3 11-1,-20 0-1,6 5-1,-1 5 2,0 1-1,0 6 1,-1 3-1,2 4 1,2 7 1,3 1-1,0 5 1,2-2 0,2 9 0,3-5 1,1 7 0,0-5 1,2-1-1,4 0 0,-1-2 0,2 3 0,1-4 1,-3 1 0,-1-6-1,-1 2 4,-2 0-1,0-5 3,-2 0 0,-4-7 2,-2 2 1,-1-8 1,-9 3 0,4-8-1,-5-2 0,5-4-2,-6 0 0,2-3-2,-2-2-2,3 0-1,2 0-6,-5 0-16,4 0-35,-9 0-11</inkml:trace>
  <inkml:trace contextRef="#ctx0" brushRef="#br0" timeOffset="28698.6414">22871 12847 38,'0'0'3,"0"0"-2,0 0 1,0 0 1,0 0-1,0 0 0,-1 7 2,1-7-2,0 0 2,0 0-1,0 0 1,0 0 1,0 0-2,0 0 3,0 0-1,8-1 0,-8 1-3,11-2 2,-11 2-2,17 0-1,-7 0 2,2 0-2,1 0 0,0 0 0,3 1 0,-1 0 2,3 0-1,0-1 2,3 0-1,-1 0 1,5 0 0,-2 0 0,5-4 0,-1 1-1,7-2-1,5 0 0,-1-2-1,6 0 1,2 0-2,3 2 1,1-2-1,6 1 1,-3-3-1,-4 4 0,6-1 2,-4 0-2,6 0 1,-2-1-1,4 0 1,1 1-1,-1-1 0,1-2 1,0 1-1,2 0 1,-3 1-1,-4 1 0,4-1 0,2 0 1,0 0-1,1 2 0,2-1 0,1 1 0,2-1 0,2 1 2,0 0-2,-6 2 0,8 0 0,1 0 1,-3 1-1,2-1 0,0 3 0,1-2 0,-3 0 0,3 1 0,0-1 0,2 0 0,-1 2 0,-1-3 1,2 3-1,0-3 0,0 1 0,2-2 1,-3 1-1,-5 0 1,6-1-1,0 0 1,0 1-1,-1-2 2,-2 0-1,-1-2 1,-1 2 2,-2 0 0,-3 0 1,-2 0-1,-4-3 2,-2 4 0,-7 0 0,0-1-1,-11 2 1,-1-2 0,-10 3-1,-5 0 0,-6-1-1,-2 1-1,-5 2 1,-9 0-5,13-3-14,-13 3-29,0 0-21</inkml:trace>
  <inkml:trace contextRef="#ctx0" brushRef="#br0" timeOffset="48358.7659">26726 13448 3,'0'0'4,"0"0"2,0 0-2,0 0-1,0 0-1,9 0-2,-9 0 0,0 0 0,9 2 0,-9-2 0,0 0 0,11 7-2,-11-7 2,0 0 0,12 7 0,-12-7 0,10 8 0,-10-8 2,10 9-2,-10-9 0,13 10 0,-13-10 0,13 10 0,-13-10 0,13 11 0,-13-11 0,13 8 0,-13-8 1,14 5-1,-14-5 1,11 4-1,-11-4 1,10 0-1,-10 0 1,12 0 1,-12 0-1,11 0 0,-11 0 0,14-7 0,-14 7 1,18-11-1,-7 5 0,4-2 0,-2 1 0,5-4 2,-3 3-2,8-4 0,3 1 1,-3-1 1,6-1 0,-4-1 1,7 3 0,-8-5 0,10 4 1,-8-3 2,2 0 0,0-1 2,-1 1 0,-2 1 2,0-1-1,1 3 1,-4-2-2,2 2 1,-5 2-2,0 1 0,-2 2-2,1-1 0,-5 2-1,2 2 0,-4 0-2,-2 1 0,-9 3-1,16-2-2,-16 2-7,9-2-24,-1 2-29</inkml:trace>
  <inkml:trace contextRef="#ctx0" brushRef="#br0" timeOffset="49872.8525">26897 13551 4,'0'0'12,"8"-10"1,-8 10 1,16-16 3,-2 6 2,1-2-4,9-4-1,6 0-2,4-5-2,9 1-4,4-9-15,15 3-40,-2-8-4</inkml:trace>
  <inkml:trace contextRef="#ctx0" brushRef="#br0" timeOffset="54887.1393">23466 15015 43,'0'0'2,"0"0"1,0 0 0,0 0 3,0 0 3,0 0 1,4-10 3,-4 10 3,0 0-1,1-14-1,-1 14 0,0 0-1,0-9-2,0 9-2,0 0-3,-8-10-2,8 10-1,-9-1-2,9 1-1,-14 0-1,14 0-1,-15 8 1,6 0 1,0 1-1,1 4 1,0 3 1,1 0 0,2 1 2,2 4-1,1-3 3,2 4-1,0-3 2,2 1 1,4-2-1,-2-3 2,5-2 0,0 2-1,0-7 0,3 1-1,0-3-1,-1-3-1,4 2-2,-1-5-3,3 1-7,-2-1-19,1-6-30,2 1-12</inkml:trace>
  <inkml:trace contextRef="#ctx0" brushRef="#br0" timeOffset="55378.1674">23724 15069 99,'0'0'5,"0"0"2,0 0 1,9-3 3,-9 3 0,14 0 1,-14 0 0,21 2 0,-11 3-2,2 2-5,-3 0 0,0 3-3,0 2 1,-2 1-2,-2 2 0,-1 0 0,-1-1-1,-1 0 0,-1 0 1,-1-3 0,0 0 0,0-11 0,-2 12 3,2-12 0,0 0 2,-9 4 1,9-4-1,0 0 2,-8-11-1,6 2 0,1-3 0,0-4-2,1 0 0,0 0 1,1-3-2,2 1-1,0-2-1,1 5 0,1 0-2,0 4-3,-1-1-5,-4 12-10,9-10-15,-9 10-22,18-4-15</inkml:trace>
  <inkml:trace contextRef="#ctx0" brushRef="#br0" timeOffset="55760.1893">24025 15097 19,'0'0'4,"0"0"1,0 10 1,0-10 2,-3 18-1,0-6 3,1 2-2,0 1 1,2 0-3,0-2-1,2 0 0,1-4-2,2 1 2,-5-10 5,17 8-1,-17-8 4,16 0 3,-8-1 1,-8 1 0,15-17 0,-8 5 0,-1-4-3,-2 0-3,-2-2-3,-2 0-2,0 1-2,-1 2-3,-4 1-2,-4 4-4,0 1-5,-4 4-8,0 5-9,1 0-17,3 5-20</inkml:trace>
  <inkml:trace contextRef="#ctx0" brushRef="#br0" timeOffset="56228.216">24353 14988 130,'0'0'3,"0"0"2,-5-3 1,5 3-2,-10-1 1,10 1 0,-13 0-1,13 0 1,-15 4-3,6 1-3,9-5 1,-17 16-1,11-5 0,-2 0 0,2 2-2,2-3 2,1 2-1,3-1 1,0-1 0,3 0 1,1-1-2,7-2 4,-3 2-2,4-1 1,-1 0 1,1-1-1,-1 2 2,0-2-1,-11-7 0,15 16 1,-15-16 0,10 14 3,-10-14 0,3 14 0,-3-14 1,-2 11-1,2-11 1,-17 7-2,6-3-2,-2-2-3,2-2-7,-1 1-11,3-1-24,-2 0-20</inkml:trace>
  <inkml:trace contextRef="#ctx0" brushRef="#br0" timeOffset="56680.2419">24627 15009 128,'0'0'6,"0"0"3,0 0 0,0 0 3,0-9-1,0 9 2,0 0-1,-5-12 2,5 12-7,-10-5-3,10 5 0,-14 0-3,6 0-1,-6 0 0,5 4-1,-4 2-2,13-6 2,-19 16 0,14-5-1,-3-1 1,7 1-1,1 2 0,0-1 1,10 0 1,-5-1-1,9 0 0,-8 2 1,7-2 0,-5-2 0,5-1 0,-13-8 0,10 16 1,-10-16 1,8 10 2,-8-10 1,0 0 1,-1 11 1,1-11 0,-15 6 1,2-3-1,2 0-1,-3-2-1,2 2-3,-2-2-2,14-1-8,-20 2-14,20-2-22,0 0-23</inkml:trace>
  <inkml:trace contextRef="#ctx0" brushRef="#br0" timeOffset="56975.2588">24873 15091 166,'0'0'3,"0"0"2,0 0 0,10-4-1,-10 4 1,14-3-2,-14 3-5,19-4-18,-5 7-31,0-3-11</inkml:trace>
  <inkml:trace contextRef="#ctx0" brushRef="#br0" timeOffset="57500.2888">25236 14879 74,'0'0'5,"0"0"1,0-12 3,0 12 4,0 0 1,0 0 2,10-3-1,-10 3 1,9 8-3,-2 3-4,-1 5-2,4-5-1,-2 9-4,2-5 0,1 5-2,-1-5 1,-1 4-1,1-7 1,-2-1 1,0 0-1,-8-11 3,12 11 4,-12-11 3,0 0 1,11 5 1,-11-5 1,0 0 0,6-12-1,-4 4-2,0-5-4,1 0-1,0-2-2,0-4-1,1 0-2,-1-2-1,1 2-4,2-1-7,-1 5-9,1-1-22,-1 2-25,-5 14-10</inkml:trace>
  <inkml:trace contextRef="#ctx0" brushRef="#br0" timeOffset="58036.3195">25676 14894 159,'0'0'3,"0"0"3,-6-12 0,6 12 2,0 0-1,-14-7 0,6 4 1,-1 3-1,0 3-3,-3 3-3,1 7 0,-2-2-2,0 4 1,1-2-1,3 6 0,2-6 0,3 4 0,2-4 1,2-3 0,2-1 0,-2-9 0,16 13 1,-7-10 0,4-2 1,-3-1-1,4-1 2,-4-4 0,1-4 0,0 0 1,-2-5 0,1 3 1,-2-2 0,-1-4-1,-1 5 2,-1-2-2,-5 14-1,10-19 1,-10 19-2,0 0-2,11-2 0,-8 9 0,-3-7 0,8 21-1,-5-11 1,3 6-1,0-3 1,-1-2-1,1-1-5,-1 0-8,-5-10-18,19 17-27,-19-17-10</inkml:trace>
  <inkml:trace contextRef="#ctx0" brushRef="#br0" timeOffset="58426.3418">25792 14599 51,'0'0'4,"0"0"2,-8 0 3,8 0 6,-4 10 1,4-1 4,-3 6 0,3-1 3,4 3-4,3 5-2,5-1-2,-4 2-4,7-3-2,-6 3-1,6-1-3,-8 0 0,7-1-2,-9 2-1,3 0 0,-2-3-1,-2 4-1,0-7 0,-1 4 0,1-5-3,-2 1-8,-1-7-16,4 3-26,-5-13-15</inkml:trace>
  <inkml:trace contextRef="#ctx0" brushRef="#br0" timeOffset="58638.3539">26004 14867 74,'0'0'4,"2"11"2,-1 1-1,1 2 4,0 0-1,1 2 0,-1 2-1,2 1-3,1-7-12,1 0-17,-6-12-12</inkml:trace>
  <inkml:trace contextRef="#ctx0" brushRef="#br0" timeOffset="58804.3634">26020 14746 121,'0'0'2,"0"0"-6,0 0-3,0 0-11,-2 8-15,2-8-16</inkml:trace>
  <inkml:trace contextRef="#ctx0" brushRef="#br0" timeOffset="59389.3969">26254 14855 136,'0'0'3,"0"0"4,1 6-2,-1-6 2,0 0 0,0 0-1,0 0 0,0 0 1,-10 4-3,10-4-3,-17 2 1,17-2-2,-17 10-1,8 3 1,2-3 0,0 5 0,0-4 0,4 5 0,3-3-1,0 4 1,0-7 0,0-10-1,15 14 0,-5-8-3,3-3-2,-1-3-3,2-1-4,-1-8-3,0 0-2,-3-5-2,0-4 3,-4-7 0,2 0 3,-3-4 4,-4-3 4,0-2 4,-1 3 4,0-4 3,0 4 3,-3 7 4,-2-2 1,1 9-1,0 1 1,0 5-1,4 11-3,0 0 0,-8-2-3,8 2-4,-3 17 0,1-3-1,-2 10 1,2-4 1,0 11-1,0-6 1,1 7-3,0-6-3,1 5-8,1 3-18,1-10-23</inkml:trace>
  <inkml:trace contextRef="#ctx0" brushRef="#br0" timeOffset="59819.4215">26560 14867 183,'0'0'4,"0"0"0,-6-13 1,6 13 1,0 0-1,-14-6 1,14 6 1,-16-2-2,6 2-1,1 8-3,0 6 0,0-2-1,-6 5 0,8-5-1,1 7-2,3-7 0,3 5-2,0-7-2,0-10-1,9 15-2,4-11-2,-2-4 2,3 0 2,-3-1 1,2-5 3,0-4 3,-1-1 4,-2-2 4,-3-4 3,0 2 1,-2 1 2,-2 3-1,0-2 0,-3 13-3,3-12-2,-3 12-1,0 0-3,3 7-1,-2 7-2,3-1-1,-2 2-2,3-2-6,1 5-10,-1-7-23,5 4-21</inkml:trace>
  <inkml:trace contextRef="#ctx0" brushRef="#br0" timeOffset="60106.4379">26735 14630 74,'0'0'5,"0"0"1,3 8 3,-3-8 2,1 23 1,0-10-1,-1 6 1,1 2 0,-1 4-4,0-4-2,-1 5-3,1-5 0,0 2-4,0 2-4,0-5-6,3 5-11,-2-10-14,3 4-18</inkml:trace>
  <inkml:trace contextRef="#ctx0" brushRef="#br0" timeOffset="60493.46">26692 14851 49,'0'0'2,"0"0"2,12-6 2,-4 6 0,2-6 1,3 5 0,1-5 1,5 6 1,0-3-2,2 0-2,-3 2-1,1-2 0,-3 0 2,0 1 0,-3 1 0,-2 0 1,-11 1 0,13 0 1,-13 0 0,6 7 0,-6-7 0,1 16-1,-1-6-1,0 3 1,-1 6-1,-1-5-1,1 7-1,0-6 0,1 2-2,0-2-1,0-1-4,0-14-9,8 15-23,-8-15-26</inkml:trace>
  <inkml:trace contextRef="#ctx0" brushRef="#br0" timeOffset="60671.4702">26904 14691 104,'0'0'2,"0"0"2,0 0-3,0 0 0,0 0-5,4 2-10,-4-2-18,11 10-14</inkml:trace>
  <inkml:trace contextRef="#ctx0" brushRef="#br0" timeOffset="61104.495">27135 14803 86,'0'0'2,"0"0"1,0 9 0,0-9 2,-7 14 1,7-14 0,-11 19 0,11-19-2,-11 20 1,7-3-1,1-5-2,1 3-1,2-4 2,0 5-1,0-16 3,13 20 2,-3-17 1,2 0 2,2-3 4,2 0 0,0 0 2,1-4 1,-4-4-1,2 0 2,-4-1-3,-3-8-1,-1 6-4,-5-4-1,-2 0-3,-3 1-3,-6 4-5,-1-2-5,-1 6-10,-5 2-17,-1-1-29,2 6-13</inkml:trace>
  <inkml:trace contextRef="#ctx0" brushRef="#br0" timeOffset="61680.5279">27410 14776 88,'0'0'3,"0"0"1,4 6 1,-4-6 2,5 10-1,-5-10 1,6 16 0,-6-16 0,8 17-2,-4-8-1,-1 3-1,0 5-2,1-5 0,-1 4 2,0-3-1,0-1-1,0-2 2,-2 1 0,-1-11 2,3 10 2,-3-10 3,0 0 0,0 0 1,0 0-1,0 0 0,0-11 1,1 3-3,-1-7-3,1 4-3,0-7 1,1 4-2,1-2 0,2 2-1,0-1 0,3 2 0,-1 4-1,4 1 1,-3 5 0,6-1 0,-4 3 0,2 1 1,-1 2 0,0 4 2,0 4-1,-1 3 2,-2 1-2,2 2 1,-3 8-1,-2-2 0,-2 4-2,0-1-4,-3 4-11,-3-7-24,1 9-28</inkml:trace>
  <inkml:trace contextRef="#ctx0" brushRef="#br0" timeOffset="62708.5867">23561 15632 0,'14'0'5,"0"0"2,2 0 1,3 0 0,1 0 0,6 0 1,-1 0 0,7-1-1,-4-2-1,11 0 2,4-2-1,3 1 1,4 0 2,0 0-2,7 0 2,-2-1-3,6 0 1,-3-2-4,-2-3 0,9 3-1,1-5-2,5 5-1,2-4 0,4 3-1,2-5 1,8 6 1,-1 0-1,6-1 0,4-1-1,0-2 1,1 2-1,5-2 0,1 0 1,6-2-1,8 2 0,-6-2 0,-1 2 0,7-3 1,2 3-1,-1-2 2,6 2 0,-9-4 0,-4 4 0,2-1 2,1 1 2,-5-2-1,-4 3 2,-5-1 0,-2 3 1,-3 0 0,-4 0 1,-3-1 0,-5 4-2,-6-2 1,-3 2 0,-9 0-2,-3 1 0,-12 1 0,-1-1-1,-14 1-1,-9 1 0,-4-1 0,-10 2-2,-1 1-3,-11 0-11,0 0-31,12-7-27</inkml:trace>
  <inkml:trace contextRef="#ctx0" brushRef="#br0" timeOffset="63503.6322">28128 14808 82,'0'0'3,"0"0"-1,-4-11 0,4 11 2,0 0 1,0 0-2,0 0 3,0 0 0,0 0-2,0 0-1,0 0 1,0 0-1,0 0 1,0 0 1,0 0-2,7 8 1,-7-8 0,7 10 0,-7-10-1,9 10 2,-9-10-2,9 10 2,-9-10-1,9 8-1,-9-8 3,0 0-2,9 5 2,-9-5 0,0 0 0,13 0-2,-13 0 2,14-3-2,-14 3 2,19-11-1,-9 4 1,3-3 1,4 1-2,2-4 2,5 2 0,0-3 0,4-1-2,-3-1 0,5 2 0,-4-4-3,3 2 1,-7 0-1,-1 3-2,0 1-1,-4 3-5,0 1-15,-3 8-25,-2 0-22</inkml:trace>
  <inkml:trace contextRef="#ctx0" brushRef="#br0" timeOffset="74926.2855">2572 13382 74,'0'0'4,"0"0"0,0 0 0,0 0-1,0 0 1,0 0 0,0 0-1,-5 8 3,5 1-4,0 1-2,2 3 3,0 1-2,1 4 1,-1-3 1,2 3-2,-1-3 0,0 2-1,0-4-4,-1 0-12,3 1-14,-3-4-21</inkml:trace>
  <inkml:trace contextRef="#ctx0" brushRef="#br0" timeOffset="75364.3106">2594 13283 13,'0'0'1,"0"0"1,15 0-1,-7 5 1,4 0-1,3 2 2,-1 2-1,3 2 1,-3-2-1,-2 5-1,1-4 3,0 3-1,-4-2 4,-4 3 3,0-4 1,-5 5 1,0-1 2,0-1 2,-8-1 0,0 3-2,-3-2-1,-5 0-2,0-1 0,-1 0-4,0-3 0,-2 2-3,4-4 1,0 0-4,2-3-2,4 0-7,9-4-9,-11 4-15,11-4-22</inkml:trace>
  <inkml:trace contextRef="#ctx0" brushRef="#br0" timeOffset="75914.342">2950 13366 63,'0'0'4,"0"0"2,-12-3-3,12 3 5,-12-1-3,12 1 4,-18 0-1,10 3 0,-3 3-2,0 2-2,0 4-2,0 1 0,3 1 1,0 4-2,1-4 1,3 2 1,4-3-1,-1-1 0,1-12 3,8 17 0,-8-17-1,16 8 1,-16-8 1,19 0-1,-19 0-1,17-8 1,-17 8-3,18-18 2,-9 7-3,-3-4 0,0 1 0,0-3-1,-2 3 0,-1-1 1,-1 5-1,-2-2 1,0 12-1,0-13-1,0 13 0,0 0-1,0 0 1,3 8-1,-2 2 0,3 4 0,-1-3 1,2 3 1,2 0 0,0 0-5,-2-6-5,4 4-17,5 1-25,-2-6-8</inkml:trace>
  <inkml:trace contextRef="#ctx0" brushRef="#br0" timeOffset="76253.3614">3038 12997 18,'0'0'1,"0"0"0,-5 0 3,5 0 3,-3 12 0,4 0 3,5 3 1,1 4 0,6 5 3,-6 0-3,7 6 2,-4-4-2,3-2-3,-7 3 1,-1-3-2,-1 4-2,-2-5 0,1-1 0,-3 0-2,0-3 0,1 0-7,0-2-13,3 0-20,-4-3-21</inkml:trace>
  <inkml:trace contextRef="#ctx0" brushRef="#br0" timeOffset="76434.3718">3025 13366 23,'0'0'1,"0"0"-2,0 0 0,16-6-3,-2 6-7</inkml:trace>
  <inkml:trace contextRef="#ctx0" brushRef="#br0" timeOffset="76867.3965">3364 13229 29,'0'0'1,"0"0"0,0 0 2,-3 10-1,1-1 2,0 4-1,-2-1 3,0 5 1,1-2-1,2 0 1,-1 1 0,2-6 2,0-1-1,0-9-1,7 13 3,-7-13-2,11 1-1,-11-1 1,13 0-1,-13 0-1,12-11 1,-12 11-1,10-15-1,-4 6 0,-2 0 0,-4 9 0,2-16-1,-2 16 1,1-12-3,-1 12-2,0 0 0,0 0 0,0 0-1,4 12-2,-4-12-7,12 17-11,-12-17-21,21 18-17</inkml:trace>
  <inkml:trace contextRef="#ctx0" brushRef="#br0" timeOffset="78894.5125">3424 12305 24,'0'0'2,"-11"0"3,0 5 0,-5-5 1,-3 5 0,-7-5 1,-2 5 1,-7-4-1,0 1-2,-8 1 0,3 2-1,-4 1-2,-4-1-1,2 1 0,0 0 0,0-2 1,0 1-1,2 7-1,1-7 0,5 5 0,-1-5 0,2 5 0,2-5 0,3 5 0,2-6 0,4 0-1,2-1 1,1 0 0,-1 1 1,-1-1 1,4-1 1,-1 1-1,6-1 0,-5 1 2,6-1-2,-2 0 2,7 3-4,10-5 1,-15 5-1,15-5 0,-16 8 0,16-8 0,-12 12-1,4-3 1,2 1-1,2 2-1,1 2 1,-1 4 0,1 1 0,-2 5 0,3 2-2,2 1 2,-3 4 0,1 1 0,2 5 1,-1-2 0,1 9 0,6-5 1,-3 9-1,-1 3 1,3 2-1,-1 2 1,1 1-1,1 3 0,4-2 3,-6 3-3,4-3 0,-1-6 0,2 2 0,-1-7 1,2 7-1,-3-5 0,5 1-1,1 1 1,1-6-3,1 7 2,-4-10 0,3 6-1,-5-9 3,6-1-2,-6 1 3,3-3-2,-6 2 5,-1-5-3,0 7 0,1-6 0,-1 8-1,0 0-1,-5-2 1,2 4-1,-2-3 0,0 3-1,0-6 1,0 4 0,0-8 0,0-2 0,1 1 1,-1-3 0,2 0 0,1-1 0,1 2 1,-3-6 0,4 6 0,-3-4 0,1 3-1,0-7 0,0 5 0,-3 2 0,0-7-1,1 6 1,0-8 1,-1 2-1,2-7 0,-1 7 0,-1-11 2,2-1-2,-1-1 1,-1-9-1,2 17 2,1-8-2,-2 2 1,0-2-2,0 3 1,-1-1 0,-1 1 1,0-2-1,-1 0-1,1 1 1,-3-2-1,4-9 0,-1 13 0,1-13-1,0 12 1,0-12-1,3 12-1,-3-12 1,8 9 0,-8-9-1,9 9-1,-9-9 1,13 6 1,-3-3 0,1-1 1,2-2 0,6 0 1,2-5 0,6 1 0,4-1 0,5-4 2,1 1-1,6-2-2,-2 1 1,9-4-1,0 3-1,-1-2 2,6 1 0,-3-2-1,3 2 3,-6 0-2,7 3 0,-11-3 1,-3 6 1,-1-1-2,-4 3 0,0 0 0,-8 2 0,2-1 2,-8 2-2,4 0-1,1 0 0,-5 0-1,0 0 1,-6 0-1,4 2 1,-10-1-2,5 0 2,-7-1 2,-9 0-1,12 2 0,-12-2 1,9 0 1,-9 0 0,0 0 2,8-7-1,-8 7 1,5-13-1,-4 1 1,0-1 0,0-3-2,-1-13-1,2 2 0,-1-9 1,1-3-2,-1-7 0,1-2 0,0-6 0,1-5 0,0 4 1,0-8-1,-1 2 2,-2-6-1,0 0 0,1-3 1,-1 2-1,-2-2-2,0-3 0,-6-1-2,1 1-2,-3-2-1,0-3 1,-3 3 1,-2-2 2,-2 4 0,-4 1 1,4 3 2,-2 2 0,4 4 2,-5 7-2,6-2-1,-3 2 0,4 4 0,2-1 0,-2 4 0,4 1 1,-4 2-1,5 1 1,0 0-1,2 3 0,-1-1 0,5 7 0,1-1 0,-1 6-1,2 4-1,1 4-5,-1 8-19,0 15-16,0-11-25</inkml:trace>
  <inkml:trace contextRef="#ctx0" brushRef="#br0" timeOffset="79760.562">4175 13534 5,'38'-24'12,"8"-2"1,6 4 0,5-7 0,5 2 0,4-4-1,5-1 0,5-4 0,-4 1-3,12 0 0,2-3-1,-3-2-1,4-1-1,-4 5-2,0-5 1,-1 6 0,-4 0-2,-3 3 1,-6 1-1,-5 2 2,-5 9-2,-8-1 2,-3 6-2,-11 0 1,-2 5 0,-14 1 0,-5 4-2,-7 1-9,-9 4-17,0 0-30,0 0-8</inkml:trace>
  <inkml:trace contextRef="#ctx0" brushRef="#br0" timeOffset="80497.6042">5905 12071 0,'4'31'4,"-3"8"1,1-5-1,0 12 2,-1 3 0,0 3-1,0 5 1,0 2-1,0 7 2,3-3-1,0 7 1,0-6 0,-3-5 1,3 5 3,-1-2-1,-1-3 0,-1-1 0,1-3-2,-2 3-1,1-8-1,-2 5-1,1-8-2,0-3-2,0-4 2,-1-5-2,-2-4 0,1-8-1,-2-2-2,3-7-5,0-4-9,1-2-22,0-8-16</inkml:trace>
  <inkml:trace contextRef="#ctx0" brushRef="#br0" timeOffset="81806.6791">6106 12008 10,'0'0'2,"15"0"2,7 0 2,4 0 2,9 0 0,5 0 2,9-3 1,6-1-2,1-4 1,5 3-3,-2-2-1,-4 1-2,4-3 1,-6-1 1,7 1-2,-2-1-1,-1 0 1,-1 1-1,-4-1 1,3 2-2,-9-3 0,1 4 0,-8 0 0,-7 1-1,1 0 0,-9 3 1,1 0-1,-9 1 0,3 2-1,-8 0 0,2 0 0,-13 0-1,13 6 0,-13-6-1,6 11 0,-6-11 1,3 15 1,-3-5-1,0 0 1,0 4 0,0 0 1,-1 2-1,-2 2 0,1 1 1,-1 1 0,1 2 0,1 3 1,0 2-1,1 3 1,0 1-1,0 5 2,-1-2-2,2 9 1,1 5-2,0 1 1,0 7-1,-1-2 0,0 9 1,-1-1-1,-1 5-1,1-5 1,0-1 0,-1 5 1,-1-2-1,-1-1 2,2-5-2,-2-3 0,2 2 0,1-8 0,0-2 0,-1-7 0,1-5-2,0-4 2,0-5 0,-1 0 0,0-5-1,-1 1 1,0-3 0,-2 0 1,1-4-1,0 2 0,0-3 2,-1 1 0,-1-4 3,-1 0-1,-1-2 3,-1 1 0,0-2 1,-5 0 0,1-2-1,-3 1 0,-5 0-1,-4 1-1,-1 4-1,-6-5-2,-3 7 0,-6-6-1,-6 4 0,-2-3 2,-6 3-3,0-7 1,1 0-1,-1 1 0,1-2 1,4 1 0,4 0-1,0-1 0,5 4 0,-1-1 0,2-1 0,1 1 0,1-1 1,0 2-1,-4-1 1,8-2-1,-4 4 0,5-1 1,-2-1-1,6 1 1,-1-2-1,5 2-2,7-2-7,-1-3-19,9 3-25,-3-6-15</inkml:trace>
  <inkml:trace contextRef="#ctx0" brushRef="#br0" timeOffset="82232.7034">6169 12993 126,'0'0'1,"0"0"0,-8-10 2,8 10 0,0 0 4,-3 5 2,1 8 1,2 2 2,2 10-2,3-6 3,0 11-3,-1-4-2,4 2-1,-1-5-3,0-2-2,2-1-1,5-6-3,-6 1-10,7-2-18,-15-13-21,19 13-14</inkml:trace>
  <inkml:trace contextRef="#ctx0" brushRef="#br0" timeOffset="82732.732">6067 13041 29,'0'0'2,"9"-11"3,0 7 1,0-5 2,6 4 2,-4-7 0,8 8 1,-2-8 1,3 8-4,3 4 2,-3 0-6,4 3 1,-3 4-1,4 9-1,-6-3 0,3 7-1,-8-4-1,-1 8 2,-1-5-1,-5 5 0,-3-5-1,-3-3 2,-1-2-1,0-2 0,-1-4 2,1-8 1,-10 9-1,10-9 1,-13 0 0,13 0 0,-11-11 1,7 0 0,-1-3 1,3-3-2,1 0 1,0-7 0,1 2-3,0-7 1,0 2-2,1-1-1,-1 3-4,0-2-10,1 5-13,4 4-17,-1 3-18</inkml:trace>
  <inkml:trace contextRef="#ctx0" brushRef="#br0" timeOffset="83480.7748">6469 12886 106,'0'0'4,"0"0"0,0 0 1,0 0 0,-9 10-1,9-10 1,-11 17 1,5-5 1,1 5-5,-1 7 1,2-3-2,1 6 0,2-7 1,-1 6 0,2-7-1,3 3 1,1-9-1,2-4 0,-6-9 2,14 12 0,-14-12 1,16 0 0,-16 0 2,14-10-1,-8 1-1,-2-4 2,0-3-3,-1-5 0,0 4-1,-3-6-1,0 6 0,0-1 0,0 5-1,0-1 1,0 14 1,-1-13-2,1 13 0,0 0-3,0 0 2,0 0 0,0 0-1,-3 7 1,3 6 0,0 3-1,0-2 4,4 6-2,-1-5 1,3 7 0,2-9 0,-1 5 0,1-9-1,0-3 1,3-2 0,-2-3 2,1-1-1,-1-1 0,-9 1 0,16-19 1,-7 7-1,-3-7-1,-2 4 0,-1-6 0,-1 2-1,-2-1 0,1 1-1,-1-1 1,-3 3 0,-1 7-1,1-2 1,3 12-1,-4-14 0,4 14-1,0 0 0,0 0 0,0 0 0,-5 7 0,5 3 0,-1 0 1,1 3 1,2 1 0,3-1 1,-1-2 1,3 0-1,0-1 1,3-2 0,-2 3-6,1-8-22,4 7-34,-1-10-3</inkml:trace>
  <inkml:trace contextRef="#ctx0" brushRef="#br0" timeOffset="83637.7838">6593 12759 101,'0'0'-1,"0"0"-15,0 0-14,0 0-15</inkml:trace>
  <inkml:trace contextRef="#ctx0" brushRef="#br0" timeOffset="84145.8128">6729 12946 100,'0'0'5,"0"0"0,0 0 2,-2 8 0,2-8 2,0 14-1,0-14 3,0 17-1,1-2-1,2-6-4,-1 3 1,-2-12 0,4 13 1,-4-13 0,0 0-2,0 0 0,0 0-2,0-6 2,0-8-2,0 2-2,-1-3-1,-1-1-1,1-1 1,1 2-1,0 2-1,0 0-1,3 5 2,0-3-1,-3 11-1,11-11 0,-11 11 2,11 0-1,-11 0 1,11 5 1,-11-5-1,12 17 1,-5-9 1,-1 4-1,0-3 0,0 4-4,-6-13-2,14 14-7,-14-14-6,16 8-6,0-6-4,-6-2 0,7-3 0,-4-6 4,4 1 5</inkml:trace>
  <inkml:trace contextRef="#ctx0" brushRef="#br0" timeOffset="84430.8291">6950 12894 5,'3'-16'15,"-3"2"5,0 0 3,-1 5 1,-3-2 1,4 11-4,-11-9-2,11 9-4,-12-2-5,12 2-3,-9 4-3,9-4-3,-8 15-2,5-6 0,1 0 0,2 2 1,0-2-2,0-9 2,10 15 0,-10-15 0,16 8 0,-6-5 0,1 0 2,-1 2-1,2 1 0,-3 0 0,1 4 0,-3 0 1,-2 6 3,-3 6-2,-2-4 1,0 6-1,-3-3 1,-4 5-6,1-5-10,-3 10-28,-1-12-23</inkml:trace>
  <inkml:trace contextRef="#ctx0" brushRef="#br0" timeOffset="85161.871">4457 13742 0,'24'24'4,"4"7"-1,6 6 4,4 2 2,3 4 0,3 1 3,8 6 3,-3-5 0,13 8 0,2-10 2,8 6-3,1 1-2,3-6 0,2 0-2,-1-6-2,0 3-1,-2-7 0,-6 6-1,-3-10-1,-4 0-1,-7-1 0,0-2-1,-11 0 1,1-2-1,-12 1-1,-4-6 2,-2 5-2,-6-6-1,2 2-9,-5-3-17,-1-3-31,5 4-7</inkml:trace>
  <inkml:trace contextRef="#ctx0" brushRef="#br0" timeOffset="85674.9003">6384 15250 60,'0'0'4,"0"0"5,0 16-2,3-6 1,-1 5 2,4 2 0,-1 4 1,1 0-2,-1 3-3,1-3-3,2-1-6,-2-3-6,0 0-10,1-1-17,-6-5-16</inkml:trace>
  <inkml:trace contextRef="#ctx0" brushRef="#br0" timeOffset="85983.918">6162 15286 68,'6'-2'5,"6"0"2,3-3 5,3 0 2,3-5 3,3 0-1,3-2 3,4-1 0,-9-2-4,2 2-2,-2 0-4,-1-1-2,1 5-4,-5 1 0,1-1-4,-4 4-4,0 2-13,-4 2-16,-10 1-18</inkml:trace>
  <inkml:trace contextRef="#ctx0" brushRef="#br0" timeOffset="86349.9389">6629 15327 66,'0'0'4,"0"0"2,0 0 3,7-13 1,-7 13 3,3-12 0,0 4 0,-3-2 1,0 0-3,0 1-2,0 9-3,-6-13-1,6 13-2,-10-7-1,10 7 0,-12 0-1,12 0 0,-9 6-1,9-6-1,-10 15 2,7-6-1,2 2 0,1 2 0,0-3 0,1 4 0,2-3-1,3 2-5,1-3-7,-7-10-16,17 20-23</inkml:trace>
  <inkml:trace contextRef="#ctx0" brushRef="#br0" timeOffset="86805.965">6854 15117 55,'0'0'4,"-11"0"0,2 0 2,9 0 3,-16 8-1,16-8 1,-20 13 2,13-5-2,0 3-1,3-1-4,1 2 0,2-1-2,1-2-1,0 1 1,0 0-2,0-10 1,8 14 0,-8-14 0,12 12 1,-3-7 1,-9-5-1,19 11 0,-2-6 1,-6-1-1,5 1 2,-5-1-2,3-1 0,-14-3 1,18 6 0,-18-6 2,0 0-2,2 14 2,-2-14-2,-4 9 1,4-9-1,-16 14-2,1-9 0,4 2-2,-5 0-3,5-1-7,-2-2-7,4 0-13,9-4-15,-13 5-12</inkml:trace>
  <inkml:trace contextRef="#ctx0" brushRef="#br0" timeOffset="87102.982">7042 14878 121,'0'0'2,"0"0"-2,0 8 2,0-8 1,0 18 2,0-4 1,0 4 1,0 5-1,0-3 1,-1 6 0,2-2-1,2 5-3,0-7-1,1-2 0,3-1-6,-1 0-7,-2-4-13,5 2-17,-7-6-16</inkml:trace>
  <inkml:trace contextRef="#ctx0" brushRef="#br0" timeOffset="87521.0059">7030 15154 79,'0'0'3,"0"0"3,16-16 1,-6 10 2,4-4-1,2-1 0,3-5 2,2 3-1,-3 0-2,0 1-1,-5 2 0,1 3-2,-6-1 0,-8 8 1,11-5-1,-11 5 0,0 0-1,6 5 1,-6-5-2,-1 18 0,1-7-1,0 2 2,0 1-3,0-2 1,0 1 0,0-1-1,0-2 0,0-10 0,7 14 1,-7-14-1,11 6-3,-11-6-11,15 3-16,-7-6-23,5-2-7</inkml:trace>
  <inkml:trace contextRef="#ctx0" brushRef="#br0" timeOffset="88747.076">7320 15119 23,'0'0'3,"0"0"3,0 0 2,1-7 2,-1 7 2,0-12 0,0 3 1,0-2 0,0 2-1,0 0-5,2 1-2,-2 8-3,9-16-1,-9 16-1,11-5 0,-11 5 0,13 0 1,-13 0 1,17 4-1,-17-4 1,13 20-1,-8-9 2,0 1-2,-1 3 1,-2-3-1,0 0 1,-3-1-1,1-11 1,0 15-2,0-15 2,0 0 2,0 9-2,0-9 1,0 0-1,0 0 0,0 0-1,-2-9 1,2 9-2,-1-16 0,2 3 0,-1-1 0,0-1 0,3-1 1,-1 0 0,3 1-1,-1 2 0,1 0 1,2 4-1,-7 9 0,12-10 0,-12 10 0,14 0 0,-14 0 0,21 4 0,-11 4 0,3 1 0,-5 0 1,8 2-2,-6-1-1,7 1-3,-7-2-2,2-1-5,2-3-2,0-2-2,1-3-4,3 0-1,0-2 4,-1-4 2,-1-2 5,0-3 5,-4 3 5,-2-3 5,-2 0 5,-2-1 3,-2 0 4,-4-7 1,1 8 1,-2-6-3,-4 4 1,0-2-3,-3 5-2,-1-1-4,0 6-1,9 5-3,-18 0 0,8 2-2,10-2-2,-16 24 0,9-12-1,2 8 0,2-6-2,1 7 1,2-7 0,0 4 1,3-9-1,-3-9 1,12 12 0,-12-12 1,15 3 0,-15-3 1,17 0-1,-17 0 1,17-8 2,-17 8-1,16-10 2,-16 10-1,12-9 2,-12 9-2,8-4 2,-8 4-2,0 0 0,0 0 0,10 11-2,-7-3-1,2 2 1,-1 3 0,1 4-1,0 1 1,-2 3 0,0 0 0,0 3 1,-1-1 0,-2 2 0,0-1 1,-3-2 2,-3-1 0,-5-2 0,-1-3-1,-2 1 0,-4-4-4,-2 1-8,-2-3-20,-4-6-28,-1 4-13</inkml:trace>
  <inkml:trace contextRef="#ctx0" brushRef="#br0" timeOffset="89278.1064">5987 14784 42,'0'0'5,"15"-8"1,-2 0 3,14-1 3,3-4 1,19 1 4,10-5-1,12-2 2,10 1-3,4-1-3,6-2-2,8-1-2,7 0-1,-9 1-2,2-3-1,-5 2-1,-6 1-1,-6 1-4,-9 3-5,-13 4-9,-14 4-15,-8 0-16,-10 8-14</inkml:trace>
  <inkml:trace contextRef="#ctx0" brushRef="#br0" timeOffset="90679.1865">6038 14851 25,'3'10'3,"-1"-1"0,7 17 1,-2 4-1,4 10 1,-3 9 1,7 11-2,-7 6 1,4 2-3,-4 3-1,1 1 1,-4 2-1,0-2 0,-1-3 0,1 0 0,-3-2 1,0-5 1,1 2-1,0-7-1,-2-3 1,2 0 0,-1-7 0,0 4 0,0 1 1,-1-8-1,0 2 1,1-8-1,1 0 2,1-7-1,5-2-1,-5-6 2,6-5-2,-8-3 1,-1-3 0,2 0-1,4-2 0,-7-10 1,-5 14-1,5-14 1,-11 9 0,11-9-1,0 0 0,0 0 1,-12 8-1,12-8-1,0 0 1,0 0-1,0 0 0,0 0-1,0 0 1,4 2 2,5-2-1,-9 0 4,17-2-3,-9-3 1,10-2-1,-4-3 2,5-2-2,1 0 0,6-4 0,3 1 1,4 0 1,6 0 2,-1 0-1,7-2 2,2 1 0,7 0 3,-4 1-3,11 0 0,3 0-2,2-1 0,4-1 0,-3 3-2,3-1-1,-2 3-1,1-3 1,-1 5-1,-3-1 0,2 2 0,-7 3 0,-1 0-1,0 0 1,-5 1 0,1 3-1,-10-2 0,-3 2 1,-2 1-2,-7 0 1,-1 1-1,-7 0 0,-3 0-1,-6 0 1,-3 0-2,-13 0 3,13 1-1,-13-1 1,0 0 1,0 0 1,0 0 0,0 0 0,0 0 0,0 0 1,8-5-1,-8 5 1,1-17 1,-1 7-2,0-7 1,0-2-1,-4-6 1,0-2-1,1-11 0,-1 0-1,-2-10 0,2-2 0,1-10-1,2-5 2,-3-3-2,3-4 0,2-2 1,-2-2-1,1-2 0,1 0 0,-1 2 0,0 0 1,2 2-1,-1 3 1,1 3-1,1 3 0,-1 4 0,0 5-1,2 8 1,-3 9-1,-1 3 1,0 8-1,0 2-1,-3 7 1,-2 5 0,0 3 0,-5 3-1,10 8 1,-19-10-1,8 5 0,-4 3 1,2 0-1,-3 1 0,-1 0 0,-2 1-1,-3 0 1,-3 0 1,-4 0-1,-1 0 1,-7 3 1,-6 0 0,-11 2 0,-6 1 1,-7 3 0,-11 3-1,-9 2 0,-9 1-4,-12 7-8,-4-7-37,-2 11-13</inkml:trace>
  <inkml:trace contextRef="#ctx0" brushRef="#br0" timeOffset="91981.261">7624 12821 0,'0'0'4,"0"0"-3,0 0 1,0 0 0,0 0 0,0 0 0,4 5 1,-4-5-1,0 0 2,0 0-2,0 0 0,0 0 1,0 0-1,9 7 1,-9-7-1,0 0 0,0 0 1,11 7-1,-11-7 0,0 0 1,8 10-1,-8-10-1,0 0 2,11 14-2,-11-14 1,5 10 0,-5-10-1,6 10 0,-6-10 0,6 10 1,-6-10 0,5 11 1,-5-11 2,0 0 1,0 0 2,12 8 3,-12-8 3,0 0 0,0 0 0,10 0 0,-10 0-1,8-12 0,-8 12-3,12-18-1,-3 6-2,1-7-1,3 2 0,0-5 0,2 1 0,2-6-1,1 1 0,2-1 0,-1-3 0,1 2-1,-2 2-1,2 2-1,-3 1-2,0 8-7,-5 2-17,-3-2-37,3 14-7</inkml:trace>
  <inkml:trace contextRef="#ctx0" brushRef="#br0" timeOffset="97106.5542">7600 12826 31,'0'0'0,"0"0"0,0 0-1,0 0 2,0 9 0,0-9 1,1 13-1,-1-13 0,8 20 0,-5-9 2,3 1-1,0 0-1,0-2 0,-6-10 2,15 14 1,-15-14 4,18 1 2,-6-2 2,3-8 2,3-4 4,3-9 1,2 1 0,2-8-1,3 0 1,1-6-3,0 2-4,0-3-1,-1 2-3,-1 2-6,-4 2-17,-3 4-46,4 5-5</inkml:trace>
  <inkml:trace contextRef="#ctx0" brushRef="#br0" timeOffset="98543.6364">7940 15475 76,'0'0'5,"0"0"3,13-2 2,-13 2 4,16-11 1,-8 2 3,5 0 0,0-5 1,-1-1-4,1 1-2,2-1-3,0 0-2,2 1-2,4 2-1,-5 0-3,5 2 0,-8 2 0,5 1-1,-7 2-1,3 0 1,-14 5 0,10-4-1,-10 4 3,0 0-2,0 0 1,0 0 0,0 0 1,0 0 1,0 0-2,0 0 0,0 0-1,0 0-1,0 0-4,0 0-7,0 0-18,7 6-31,-7-6-11</inkml:trace>
  <inkml:trace contextRef="#ctx0" brushRef="#br0" timeOffset="114213.5326">23597 15724 0,'0'0'5,"-11"8"2,11-8 1,-13 9 0,13-9 0,-15 5 0,15-5-1,-13 3 1,13-3-1,-15 0 0,15 0-2,-15 0 1,6-2-1,0-1-1,-1-3 1,-1 2-2,-1-1 1,2-2-2,-3 0 1,3-3-1,0-2 1,-2 0 1,2-3 0,-1 1-1,1-1-1,-1-6 1,-2 1-2,-6-4-1,3 3 0,-4-3-1,2 1 0,-4 0-1,4 1 2,-3 1 0,4-1 0,5 6 2,-1-7-2,1 3 0,2-6 1,3 3-1,-1-3 0,5 0 1,1-3-1,2 2 1,0-3-1,3 4 1,5-1-1,-1-1 2,3 2-2,-3 0 0,4 2 1,-3-1 0,3 3-1,-1-6 1,0 6 0,-1-3-1,4 6 1,3-5-1,0 8 0,1-4 0,-3 8 0,4 1-1,-4 1 1,5 1-1,-3 2 1,-1 1-1,2 0 1,2 1-1,0-2 1,3 2-1,2-1 1,1 3 0,-2-2 0,3 0 0,0 1 0,0 1 1,1 0-1,-2 2 0,3 0 0,-6 1 1,9-2-1,-6 2 0,7-1 0,-4-1 0,7 0 0,6-1 0,-2 0 0,4-1 0,-2-2 0,7 1 0,-6-1 0,6 1 0,-7-3 0,-1 2 0,2-1 0,-3 1 0,3 1 0,-6-2 0,8 0 0,1 2 1,3 0-1,1 1 0,0-1 1,5-1-1,-6 2 1,7 1-1,-3-2 0,-6-1 2,6 1-2,-7-1 0,8 1 0,2 0 0,2-1 1,3 1-1,-1-1 0,4 1 0,-1-1 0,5 2 0,-4 0 2,-5 0-2,8-1 0,-3 1 0,4-1 1,-3 2 2,-1-2-1,2 1 0,-4 1 1,2 1-1,-3-2 0,-3 3 1,6-1-1,-2-1-1,0 1 0,1 1-1,-3 1 1,1-2-1,-3 0 2,-2 2-2,-5-1 0,-3-1 1,4 1-1,-7 1 0,8 0 0,0 0 1,1 0-1,2 0 0,-2 2 0,2 0 0,-7 2 0,4-3 0,-10 1 0,-5 1 0,1 0 0,-10 0 0,3-2 0,-9 1 0,3 0 1,-5 0-1,0 0 0,-5-1 0,0 0 1,-2-1-1,-2 1 1,-11-1-1,15 0 1,-15 0 1,0 0-2,10 0 0,-10 0 1,0 0-2,0 0 1,0 0-2,11 6 1,-1-3 1,-10-3-1,16 11 0,-16-11 1,18 15-1,-14-5 1,7-1 0,-9 1 0,0-2-1,0 4 1,-2-1 0,0 4 0,0-3 0,0 6 0,0-2 0,0 2 0,0 1 0,1 1 1,0-2-1,0 3 0,1-4 0,-1 4 1,0-5-1,1 9 0,-1-2 0,1-1-1,-1 4 1,0-6 0,0 9 0,0-11 0,-1 9-1,0-10 1,-1 1 0,1-2 0,0-2 1,0 2-1,0-3 0,0 0 1,0 1 1,-2 0 1,0-1-1,0 1 0,-1-2 2,0 1-2,-2-2 1,-3 2 0,-6 2-7,0 2-12,-7 11-38,-16-5-6</inkml:trace>
  <inkml:trace contextRef="#ctx0" brushRef="#br0" timeOffset="118276.765">24481 15930 34,'0'0'3,"0"0"4,7 0 4,-7 0 2,0 0 4,0 0 2,10 0 0,-10 0 1,0 0-3,0 0-3,0 0-4,0 0 0,0 0-2,3 7-3,-3-7 2,4 17-1,-1-8 0,0 4 1,1 1 0,-1 2-1,-1 1 0,2-2-1,-1 5 1,5-5-2,-7 3-1,7-3 0,-5 0-2,3-2 1,-5 3 0,5-4-7,-4 1-5,-1-1-11,-1-12-17,8 21-20,-8-21-15</inkml:trace>
  <inkml:trace contextRef="#ctx0" brushRef="#br0" timeOffset="118786.7942">24788 15974 75,'0'0'4,"0"0"2,-10 12 1,10-12 1,-10 16 2,1-8-2,-1 7 1,-2-4 0,-1 2-4,1-3 0,-1 4-3,0-6 1,3 1-2,0-4 1,10-5-1,-14 10 1,14-10-1,0 0 0,0 0-1,0 0 1,0 0 0,0 0 0,0 0 1,0 0 1,0 0 1,8 8 0,-8-8 1,18 6 2,-8-4-2,3 2 1,0 1 1,2-2-1,0 2-1,1-2 1,-2 1-1,2 1 0,-4-3-2,-2 1 2,1 2-2,-11-5 1,12 13-2,-12-13 0,9 11-5,-9-11-5,3 12-18,1 0-28,-4-12-13</inkml:trace>
  <inkml:trace contextRef="#ctx0" brushRef="#br0" timeOffset="119083.8112">25050 16104 167,'0'0'5,"0"0"2,0-6 2,0 6 2,0 0 2,16-11 1,-16 11 1,17-9-1,-5 7-4,0 1-3,-1-1-1,3-1-5,1 2-7,-3 1-10,2 0-19,-14 0-32,20 0-4</inkml:trace>
  <inkml:trace contextRef="#ctx0" brushRef="#br0" timeOffset="119632.8426">25548 15773 42,'0'0'3,"0"0"2,0 0 2,0 0 2,-12 2 0,12-2 2,-11 12 2,5-4 1,-3 4-2,2 1-1,2 0-1,1 4-1,1 0 2,2 0-1,1 3 1,0-4-1,0 5 1,3-3 0,1 3-3,1-1 1,-1-1-1,-1-1-1,1 1-1,2-2 1,-3 1-2,0-3 0,0 2 2,-1 3-1,1-6-1,-2 4 1,0-5-2,-1 3 0,1-5-1,0 2-1,-1-13-1,0 12-2,0-12-5,0 0-6,0 0-13,1 9-26,-1-9-20</inkml:trace>
  <inkml:trace contextRef="#ctx0" brushRef="#br0" timeOffset="119953.8609">25399 16072 112,'0'0'5,"0"0"4,0 0 3,3-10 3,-3 10 3,12-6 1,-1 2 2,0 1 0,2 0-5,3-2-3,1 2-3,2-1-2,1-1-4,-1 2-4,-1-3-5,1 3-10,-4 1-17,0-4-25,5 6-13</inkml:trace>
  <inkml:trace contextRef="#ctx0" brushRef="#br0" timeOffset="120334.8827">25692 15977 80,'0'0'4,"0"0"0,0 0 3,-1 6 3,1-6-1,-3 14 1,3-5 0,0-9 2,-6 18-3,5-10-2,1 1 2,0 1-3,0-10 1,10 14 1,0-9 0,-2-2 0,4-1 0,0-2 1,1 0 0,7-2 0,-7-5-1,6 2 1,-7-5 0,4 3 0,-8-4-1,3 3 0,-7-5-1,-4 3-2,-2 1-2,-6-1-3,0 3-3,-9 1-3,6 2-6,-9 4-8,7 0-17,-1 3-28,0 2-12</inkml:trace>
  <inkml:trace contextRef="#ctx0" brushRef="#br0" timeOffset="120719.9048">25904 15730 111,'0'0'6,"0"0"2,0 0 1,0 0 1,9-4 1,-9 4 2,0 0 1,10 8 2,-8 4-6,2 3-2,-1 3 1,2 4-1,0 0 0,-2 0-3,1 3 0,-1-1-1,-1-2-1,1-1-1,-2-2-1,0-2-2,0 3-6,1-6-12,0 1-19,6 4-25,-3-7-7</inkml:trace>
  <inkml:trace contextRef="#ctx0" brushRef="#br0" timeOffset="121230.934">26192 15956 144,'0'0'4,"0"0"2,0 0 2,-2-9 1,2 9 0,0 0 1,-13-10 0,13 10 1,-13 0-5,13 0-2,-15 4-3,6 4 0,0-1 0,2 3-2,-1 1 0,3-1 0,2 1 0,2 0 1,1-11-1,0 15 1,0-15 0,15 6 1,-7-4-1,4-2 1,0-1-1,1-3 1,-1-3 0,4-3 0,-4 0 0,2-7 0,-4 3-1,-1-6-1,-1 1-2,-2-5-2,-4 1 1,-1-4-2,-1 1 1,-4 0-1,-1 1 2,-4 1 3,2 3 1,-2 4 3,3 2 1,2 6 1,4 9-2,-9-10 2,9 10-2,0 0 0,-7 15 1,5 3-1,0 4-1,-1 5 1,2 3-1,0 3-1,1-2-1,0 4-11,5-3-28,-4-3-25</inkml:trace>
  <inkml:trace contextRef="#ctx0" brushRef="#br0" timeOffset="121672.9593">26920 15838 119,'0'0'6,"0"0"2,0 0 2,0 0 2,0 0 2,-9-1 1,9 1 3,-14 0-1,3 6-5,1 1-2,-1 1-2,2 4 0,0-1-2,3 2-1,2 1-1,3-2-1,1 2 0,5-1-1,7 1-2,-1-5-5,7 0-4,-3-5-11,7 0-11,-2-1-16,2-3-14</inkml:trace>
  <inkml:trace contextRef="#ctx0" brushRef="#br0" timeOffset="122040.9803">27012 15877 114,'0'0'5,"14"-3"2,-1 2 3,2 0 0,1-1 3,2 2 1,3 0-1,1 0 1,-6 4-3,1 1-5,-3 1-1,0 4-3,-3 1 0,-1-2-2,-3 3 1,-4 1-1,-2-2 3,-1-1-1,0-1 1,0-9 2,-11 11-1,11-11 1,-12 5 1,12-5-1,-12-2 1,12 2-1,-9-12-2,9 12 1,-5-18-1,5 6-1,0-5 0,5 3-1,2-3-1,2 0-3,2 2-4,2-2-4,0 3-15,3 6-21,-3-2-21</inkml:trace>
  <inkml:trace contextRef="#ctx0" brushRef="#br0" timeOffset="122358.9985">27363 15894 50,'0'0'4,"0"0"1,0 0 2,-1 12 2,1-12 3,2 9 5,-2-9-1,10 8 3,-10-8-3,16 4 1,-4-4-2,-1 0 0,-1-4-2,2-1-1,0-5 1,-3 3-2,1-3-1,-3-1 1,-4-2-1,-1-1-2,-2 2-1,0 0-5,-1 2-6,-5 0-3,-3 5-6,-3 2-9,0 3-16,2 3-23,-2 2-12</inkml:trace>
  <inkml:trace contextRef="#ctx0" brushRef="#br0" timeOffset="122773.0222">27722 15755 144,'0'0'4,"0"0"2,0 0 2,-8-5 2,8 5 1,-20-3 1,10 3-1,-8 0 0,5 0-3,-5 4-2,4 3-3,-3 1-2,7 3-1,1 2 0,1-2 0,4 0 0,3 1 0,1-2 1,7-1 0,2-2 1,6 0 0,6-2 0,-2 0 0,3-2 0,-3 1-1,2-2 2,-7 1-2,2 0 0,-16-3 1,10 9 0,-10-9 1,-2 12 1,2-12-2,-25 12 1,12-7-1,-8 0-4,7 0-6,-9-1-11,9-4-21,3 6-24</inkml:trace>
  <inkml:trace contextRef="#ctx0" brushRef="#br0" timeOffset="123150.0438">27885 15754 186,'0'0'5,"0"0"2,0 0 2,0 0 1,0 0 0,0 0 0,0 0 0,-10-6 0,10 6-6,-14 4-1,6 2-3,-3 1 0,2 3-1,-1-1-1,0 2 2,3-1-1,4 1 1,0-2-1,3-1 1,0-8 1,10 15 0,2-9 1,2-1 0,2 1 0,-1-4 1,2 1 0,-3 1 0,-1-1 1,-3 1 1,-10-4 0,8 10 2,-8-10-2,-7 10 0,-5-3 0,-4 0-4,-5-2-4,0 4-15,-1 2-33,0-6-22</inkml:trace>
  <inkml:trace contextRef="#ctx0" brushRef="#br0" timeOffset="123729.0769">28250 15717 118,'0'0'6,"5"-1"3,6 0 4,2 1-2,2 0 3,1 0-1,1 0 2,3 2-1,-7 7-5,8-1-4,-9 4-1,1 1-3,-2 3 0,-2-4-1,2 2 0,-3-2 0,-1-3 1,-7-9 0,13 11 0,-13-11 2,11 0-1,-11 0 1,10-9 1,-3-3 0,-3-2 0,1-3-1,0-2 1,1-2-2,-2 0 0,3-4-3,-1 5-5,1-3-8,2 3-17,4 6-27,0 0-11</inkml:trace>
  <inkml:trace contextRef="#ctx0" brushRef="#br0" timeOffset="124125.0995">28819 15690 117,'0'0'6,"0"0"2,-14-7 2,14 7 3,-17-4 2,6 2 0,-3 0 1,-1 2 0,2 0-5,-3 0-4,4 6-1,-1 1-3,2 3-2,1 0-1,4 1 1,4 0-1,2 0 1,2-2-1,6-1 1,4-1-1,1-2 1,6-5 0,-2 0 1,4 0-1,-2 0 0,1-4 2,-4 0 0,1 0 3,-3 1-2,-2 1 0,-3 2 1,1 0-2,-10 0 0,13 2-3,-13-2-4,10 6-8,-10-6-13,0 0-29,11 1-16</inkml:trace>
  <inkml:trace contextRef="#ctx0" brushRef="#br0" timeOffset="124454.1183">28803 15358 69,'0'0'5,"0"0"2,0 0 3,0 0 0,6-1 3,-6 1-1,0 0 0,0 0 0,9 1-4,-9-1-2,8 18-3,-3-4-1,1 5 1,1 1-1,0 8 0,-1 2 1,1 2-1,-1 3 1,3-5 0,-2 6-1,2-7 0,0 2-2,3-6-3,4-4-6,-6-3-11,8 1-14,-10-6-25</inkml:trace>
  <inkml:trace contextRef="#ctx0" brushRef="#br0" timeOffset="124651.1296">29089 15716 67,'0'0'1,"0"0"-1,0 0-4,10 13-9,-10-13-20</inkml:trace>
  <inkml:trace contextRef="#ctx0" brushRef="#br0" timeOffset="124817.1391">29075 15513 107,'0'0'-6,"0"0"-4,0 0-13,0 0-21</inkml:trace>
  <inkml:trace contextRef="#ctx0" brushRef="#br0" timeOffset="125143.1578">29341 15629 112,'0'0'3,"0"0"2,0 0 0,-12 0 2,12 0 0,-13 1 0,3 3-1,1 2 0,-1-1-3,2 4 0,2 0-3,3 1-2,3 0-1,0 0-1,2-1-1,-2-9-6,20 13-3,-6-8-11,1-5-6,1 0-3</inkml:trace>
  <inkml:trace contextRef="#ctx0" brushRef="#br0" timeOffset="125387.1717">29347 15255 115,'0'0'2,"0"0"-1,0 0 1,-9 11 2,6 2 0,0 6 2,-1 0 0,1 11 0,2-2 0,0 8 0,1 1-2,1-3-2,5 0-7,1-2-11,5 0-21,-3-8-19</inkml:trace>
  <inkml:trace contextRef="#ctx0" brushRef="#br0" timeOffset="125767.1934">29759 15615 165,'0'0'4,"0"0"4,0 0 3,-8-10 1,8 10 2,-14-7 2,4 5-2,-1 0 1,-3 2-3,3 0-4,0 4-4,-2 3-1,3 3-1,-1 0-2,2-1 0,1 2-1,3-2 0,2 0-1,3-9 0,0 15 0,0-15 0,8 5-2,1-4 2,4-1 0,1 0 1,0-4 0,1 0 2,0-1 0,-3 3 0,0-1 0,0 0 1,-12 3-2,15 0 1,-15 0-1,13 8-4,-13-8-12,7 12-14,-7-12-27,0 0-12</inkml:trace>
  <inkml:trace contextRef="#ctx0" brushRef="#br0" timeOffset="126056.21">29762 15355 92,'0'0'5,"0"0"2,0 0 1,0 8 4,3 3 1,0-2 1,-1 9 1,0-2 0,0 8-2,-1 5-3,2 1-3,-1 2-2,2-5-4,-3 5-2,4-10-4,-3 6-8,2-12-11,-1 2-14,-3-9-18</inkml:trace>
  <inkml:trace contextRef="#ctx0" brushRef="#br0" timeOffset="126316.2249">29731 15594 125,'0'0'3,"0"0"5,16-3 0,-3 3 2,2 0 2,6-3-1,2 3 2,5-1 0,1 0-4,-1 1-2,-2 0-3,1-1-2,-6 4-1,-3 3 0,-3-1-1,-6 4 0,-5-1 2,-1 2-2,-2 0 0,-1 2-2,-3-3-1,3 0-9,-1 0-12,1-9-30,0 0-10</inkml:trace>
  <inkml:trace contextRef="#ctx0" brushRef="#br0" timeOffset="126461.2331">30055 15468 160,'0'0'0,"0"0"-1,0 0-7,0 0-7,0 0-14,-6-10-23</inkml:trace>
  <inkml:trace contextRef="#ctx0" brushRef="#br0" timeOffset="127232.2772">30295 15607 87,'0'0'5,"0"0"0,0 0 3,-5-4 0,5 4 4,-13-2 1,4 0 0,1 2 1,-4 0-5,-4 0-2,6 6-1,-6 0-2,16-6-3,-21 14-1,16-5 0,-3 2-1,7 0 1,1-1 0,0 1 0,10-1 0,-10-10 0,20 13 0,-11-8 0,7-1 0,-6-1 1,8-6 1,-9 3-2,-1-3 2,2-2 0,-10 5-1,14-14 2,-7 5-1,-2-3 0,2 3 0,0-1 1,-2 0-1,2 1 0,2 1 0,-9 8 1,17-12-2,-7 9-1,0 2 0,-1 1 0,-1 1 0,-8-1-1,15 13 0,-11-4 1,0 4-2,0-3 2,-2 2-1,0 0 1,-2 1 0,0-5 0,0 2 0,0-10-1,0 12 1,0-12 0,0 0-1,0 0 1,0 0 0,0 0 0,3-5-1,-3 5 1,6-17 0,-2 9-1,3-4 1,-2 0-1,2 1-1,2 1 1,3 1 0,-1-1 0,3 2 1,-2 2 0,1 4 1,0 0-1,2 2 2,-1 4 1,-4 5-1,4 1 1,-7 6 1,1 1-2,-3 5 1,-3 4-3,-4 6-11,-13-5-38,-7 11-13</inkml:trace>
  <inkml:trace contextRef="#ctx0" brushRef="#br0" timeOffset="132360.5706">9721 12186 0,'0'10'6,"0"2"1,0 1 0,0 1 1,0-2 0,0 5 0,1 0 1,0 6-2,-1 3-1,0 2 1,0 6-1,1-1 0,-1 4-2,0 2 1,-1 10-1,2-6-1,0-2 1,1 8-1,-1-2 0,1 3-1,1-2 2,0 7-1,0-1 1,-2 2-2,3 3 0,-1-2 1,-1 6-1,1-3-1,-1 5 1,1-2-2,1-4 0,-1 8 1,-1 1-1,1-2 1,-1 3-1,0 0 1,1 0 0,0 0 0,-2 1 2,1-3-1,-1-6-2,0 6 0,0-2 1,1 0-1,0-1 0,0-3 0,0 2 0,1-3 0,0 1 1,0-2 1,-1-6-1,3 8 0,1 0-1,-2 1 0,1 3 0,0-4 1,-2 7-1,0-4 2,0 3 1,-3-6 0,0-6 2,-1 3-2,1-2 3,0-3-2,-1-3 0,1-3 0,0 2-2,0-4-2,0 4-2,2-6-8,0-3-8,-1-5-20,7 0-22</inkml:trace>
  <inkml:trace contextRef="#ctx0" brushRef="#br0" timeOffset="133147.6156">9902 12235 3,'16'-2'9,"13"-1"2,3-1 1,2-1-2,6-2 1,1-1-3,7 2 1,-1-5-6,6 5 1,0-1-2,-5 1 0,1-1-2,-4 2 1,0 1-1,-7 2 1,3-1 0,0 1-1,-4 1 1,3-2 0,-4 3 1,1-2-2,-3 0 1,4 1 0,-11-1-1,-1 2-1,-5 0-4,-1 0-9,-5 0-22</inkml:trace>
  <inkml:trace contextRef="#ctx0" brushRef="#br0" timeOffset="134228.6774">10935 12235 0,'0'0'0,"0"0"3,0 0-1,0 13 2,0-13 0,0 25 1,0-10 1,0 9 0,1 6-1,0 2-2,0 6 1,1 1-1,-1 8 1,-1-2-2,0 8 1,0 1 0,0-3 0,0 7 0,-1-3 1,0 5 2,-1 0-3,-1 3 2,0 3 0,1-4-2,-1 4 1,1-3 0,1 3-2,0-4 0,1-8 1,0 7-2,3-2-1,-1 0 1,1-2 1,0 4 0,-1-1 0,-3-2-1,1 6 1,0-4 2,-6-5-2,1 4 0,-1-2-1,0-1-1,2-4 1,0-2 0,2 1 3,0-5-1,2 4 2,0-6 1,0-1 2,2 2 0,-1-2 0,1 5 0,-1-2-1,-1 4-2,0 2-1,0-2 1,0 3-2,0-3 1,-1 0-1,1 0-1,0 0 1,0-9 0,0-3-1,0-1 1,1-3-1,1-1 0,-1-4 0,2 0 2,1-2 0,-2 5-1,1-5 1,1 4 0,0 5 0,1-4-1,-1 4 0,1-3-2,1 1 0,-1-4 0,-2 5 0,1-7-1,0-5 0,-1-1 0,-1-3 0,0-1 0,0-2 1,2-3 0,-3 1 2,1-5-2,0 1 1,-2-2 0,1 1 0,-1 1 0,0-10 0,0 15 2,-1-6-2,-2 1-1,-3 1 1,1 0 0,-3-1 0,-1 3-1,-3-3 2,1 0-3,-2 0 1,-3-1 0,-1 0 0,1-1 1,-3-2-1,0 1 0,-2 0 0,-4-1 0,-2 0 0,-3 0 0,-3 0-1,-2 1 1,-4 0-1,-3 2 0,0 0 0,-1 3 0,-2-2-1,1 4 1,1 2-1,-1-2-1,3 2-6,2-2-6,3 2-20,-3-7-36,12-1-4</inkml:trace>
  <inkml:trace contextRef="#ctx0" brushRef="#br0" timeOffset="134886.7151">10052 14253 113,'0'0'1,"0"0"-1,0-7 1,0 7-1,0 0 8,0 0 6,0 5-1,0 10 1,0 6-1,0 1 2,0 6-1,0-1 0,0 7-7,-1-7-5,2 7-1,1-8-4,1-2-8,-1 0-18,6 1-26,-4-6-10</inkml:trace>
  <inkml:trace contextRef="#ctx0" brushRef="#br0" timeOffset="135308.7392">10172 14323 73,'0'0'2,"0"0"1,0 0-1,0 0 2,0 0 1,-3 10 1,3 0 4,0 2-2,0 2-1,0 2 1,0 3 1,0-3-2,3 0-1,1-1 1,2-3-2,2-4 2,1 0 0,-1-4 0,4-5 0,-2 1 2,1-4 0,1-4 0,-3-3 0,-1-2 0,0-3 0,-5-1-1,-1-1-2,-2-3 1,-1-3-2,-4 6-2,-5-4 0,2 8 0,-2-3-3,-1 7-1,1 0-4,1 10-3,-3 0-6,4 9-11,0 9-14,-1-7-24,3 10-8</inkml:trace>
  <inkml:trace contextRef="#ctx0" brushRef="#br0" timeOffset="135771.7657">10345 14193 125,'0'0'5,"0"0"2,0 0 0,0 0 0,2 9 1,-2-9 0,0 12 1,0-12 2,0 15-7,0-5-1,-1 6-2,-1 6 0,0-2 0,2 5-1,0-4 0,0 3-1,2-7 1,3 2 1,0-8 1,-5-11 1,15 13 0,-15-13 0,13 2 2,-13-2-1,11-7 1,-4-3-1,-3-2 1,-2-3-2,-2-3 3,1-4-3,-1 6 0,0-9 0,-4 10 0,-1-7-2,-2 9-1,1-5-5,6 18-6,-15-14-7,6 11-12,9 3-15,-14 5-23</inkml:trace>
  <inkml:trace contextRef="#ctx0" brushRef="#br0" timeOffset="136291.7954">10486 14127 34,'0'0'1,"0"0"0,0 0-1,0 0 1,5 5 2,-5-5 0,2 8 2,-2-8 1,0 14 1,0-14 0,-3 19 1,2-8 2,-2 2-2,1 1-1,2 1 0,0 3-2,0-2 0,1 1-2,3-2 0,-1 3-1,2-9 2,-2 8-2,-3-17 3,11 11 1,-11-11 2,12 3 0,-12-3 0,13-6 4,-13 6-2,16-24 0,-8 12-1,-1-7 0,-2 5-2,-1-4 0,0 1-2,-2-2-2,-2 3-1,-4 3-3,-3 1-3,-1 0-5,-3 2-9,-2 6-14,-3-1-22,5 6-13</inkml:trace>
  <inkml:trace contextRef="#ctx0" brushRef="#br0" timeOffset="136731.8206">10166 14746 57,'0'0'4,"0"0"2,17-5 2,-3 0 1,1-3 1,6 0 2,4-4 1,3-1 0,1-3-4,0 3-2,-1-1 0,-1 1-2,2 2-1,-6-1-2,3 4-2,-8 0-4,0 4-6,-4 0-11,-3 1-13,2 3-12</inkml:trace>
  <inkml:trace contextRef="#ctx0" brushRef="#br0" timeOffset="137038.8382">10222 14790 85,'0'0'6,"9"-2"1,2 0 5,6-5 2,2 1 2,5-4 2,6 1 1,2-5 2,2-1-4,-4 4-3,3-2-3,-7 3-4,4 3-8,-9 5-25,0-4-37,3 6-6</inkml:trace>
  <inkml:trace contextRef="#ctx0" brushRef="#br0" timeOffset="139083.9551">11405 13926 0,'0'0'6,"0"0"1,0 0 4,0 0 2,0 0 0,0 0 1,0 0 0,0 0-4,0 0 0,-3-6-2,3 6-4,-1-13-2,1 13-1,-4-18 0,5 7-1,-2-2 0,1 2 0,0-4 0,1-2-1,3 0 1,1 0-2,1-3 1,1-1-1,1-7 1,3 4 2,-1-5-1,4 4 3,-1-4-1,3 2 0,-1-2 2,6 2-2,-2 6 1,4-6-1,0 5-1,3-2 0,1 4 1,2-3-2,-3 6 0,8-3 1,-3 4-1,8 0 1,3 0 0,5 2 2,5-1-2,0 2 1,9 1 0,0 1 1,4 3-1,1 0-1,-2 3 2,8 1-3,-1 2 1,3 2-1,1 0 0,-2 5 1,0 1-1,-3 2 0,0 4 0,-5 4 1,-9-1 0,2 4 0,-4 2 1,-1 5 0,-3 0 0,-6 6 1,4-3-1,-8 9 0,2-3 1,-8 6-2,-2 3 1,-2-3-1,-2 5 1,-2-5 0,-2 2 0,1-5 0,-3 4 1,2-6 0,-5-6 0,4 0 2,-5-5-2,-1-1 1,-3-4-1,-1-3-1,-2-5 1,-2 2-2,-3-4-3,-1 0-9,-5-10-10,0 12-28,5-2-14</inkml:trace>
  <inkml:trace contextRef="#ctx0" brushRef="#br0" timeOffset="139410.9738">13575 14180 61,'0'0'3,"0"0"3,0 7 2,0-7 2,0 0 3,10 10 3,-10-10-1,13 14 1,-13-14-2,15 11-2,-5-4-3,0 0-2,-1 0-2,2-2-2,-3 2-5,0 5-5,1-7-11,0 7-15,-1-12-20</inkml:trace>
  <inkml:trace contextRef="#ctx0" brushRef="#br0" timeOffset="139548.9817">13771 14154 67,'0'0'1,"0"9"0,4 6-4,-4 4-22,5 6-16</inkml:trace>
  <inkml:trace contextRef="#ctx0" brushRef="#br0" timeOffset="140762.0511">24736 16462 119,'0'0'2,"0"0"0,0 0 0,0 0 0,0 0 1,0 0-1,0 0 2,0 0-1,0 0 1,0 0 1,7-7 2,-7 7 0,16-5 3,-6 3-2,2 1 0,3-2-1,-1 0-3,1 2-1,-1-1-7,-2 2-6,-1 0-13,-1 0-17,-10 0-22</inkml:trace>
  <inkml:trace contextRef="#ctx0" brushRef="#br0" timeOffset="140941.0613">24795 16497 169,'0'0'3,"0"0"-1,13 0 0,-3 0-7,1-6-33,8 4-19</inkml:trace>
  <inkml:trace contextRef="#ctx0" brushRef="#br0" timeOffset="142162.1312">24944 16870 91,'0'0'2,"0"0"-1,0 0 2,0 0-1,-10-4 0,10 4 3,-9 0-3,9 0 1,-9 8-1,9-8 0,-16 18 0,9-7 0,0 1 0,2 2 0,0-2 0,2 0-1,1-2 0,2-1 0,0-9 1,1 15 0,-1-15 2,11 7 0,-11-7 2,17 5 0,-5-2 0,0-1 1,2-2-1,0 0-1,-2 3-1,4 1-1,-4-1 0,1 1-2,-4 0 0,2 2 0,-11-6 0,15 15 0,-15-15 2,9 15-2,-7-6 0,-2 1 1,0 0 0,-2 2 0,-3-3-1,-3 3-1,-1-2-4,-2 0-7,2-2-8,-5-4-16,8 6-26</inkml:trace>
  <inkml:trace contextRef="#ctx0" brushRef="#br0" timeOffset="142366.1429">24949 16929 115,'0'0'3,"0"0"2,13-3 0,-13 3 3,17-4-1,-7 1 1,5 1-1,-3 0 0,5-1-7,-4 3-13,4-4-21,4 4-25</inkml:trace>
  <inkml:trace contextRef="#ctx0" brushRef="#br0" timeOffset="142580.1551">25265 16975 200,'0'0'4,"0"0"-1,0 0 2,11 0-2,-11 0 1,17-1-3,-7 0-6,1-2-14,2 0-26,-2-1-20</inkml:trace>
  <inkml:trace contextRef="#ctx0" brushRef="#br0" timeOffset="143534.2097">25626 16699 127,'0'0'5,"0"0"1,-3-9 2,3 9 1,0 0 1,0 0-1,2-11 0,-2 11 0,0 0-3,10 11-2,-6 3-3,-2 6-1,0 5 0,-1 5 1,-1 2-1,1 2 1,-1 7 0,2-3 0,-2 4 0,2-6 2,0-2-1,2-3-1,1-3 0,2-5 0,-2-4 0,2-5 1,0-6-2,4-3 1,-3-3-1,3-2 0,-3-4 1,6-6-1,2-1 0,-2-4 0,0 0-1,-4-2 1,0-1 0,-8 0 0,-2 1-1,-2 1 1,-9 0-2,0 2 0,-4 1 1,1 4-1,-4 1-1,3 1 1,2 5 1,-2 2-1,5 0 0,-2 0-2,12 0 2,-15 2 0,15-2-1,0 0 1,0 0 0,10 0-1,0-2 2,4-5 1,1 1 0,5-3 0,5-1 0,-2-2 0,2 1 0,-7 2 1,5-2-1,-8 0 0,3 3 2,-6 0-2,-5-1 2,-7 9-1,10-22 1,-10 22-1,7-19 1,-7 19-1,8-22 0,-6 13 0,-1-2-2,1 1 1,-2 2-1,0-3 1,0 11-1,0-15-1,0 15 1,1-11-1,-1 11 0,0 0-1,0 0 1,0 0 0,-1 8-1,1-8 1,-1 13 0,1-13 3,-2 17-1,0-9 1,2-8-1,-5 18-1,5-3 0,0-5 1,0 5-2,0-6-3,0 6-3,0-7-7,4 5-5,-4-13-8,6 10-8,-6-10-13</inkml:trace>
  <inkml:trace contextRef="#ctx0" brushRef="#br0" timeOffset="144565.2686">25932 16818 146,'0'0'0,"0"0"0,-9 6 2,9-6 0,-9 16 0,2-5 1,2 2 0,-1 2 0,1 0 1,1-1-2,4 2 0,0-1 1,0-3-2,0-2 1,5-1 0,-5-9 2,15 10-2,-4-10 1,-1 0-1,2-5 1,-1-1 0,-2-2-1,2-4 0,-4 0 0,-4-3 1,-1 1-1,-2 1-1,0-1 0,-4 3 0,-2 3-2,6 8-1,-16-13 0,7 13-2,-1 0 0,1 0-2,9 0-1,-14 5-2,14-5 1,0 0 1,0 0 0,0 0 0,0 0-1,6 2-1,5-4 2,2-9 2,1-6 1,2 4 0,-3-6 3,2 1 1,-4-3 2,0 2 4,-2-1 0,-1 0 2,-1 3 0,0-1 0,-1 3-1,0-1-1,-2 7-2,0 0 1,-4 9-2,0 0 1,9 0-1,-8 9 0,0 6 0,0 7-1,3-2 1,-3 11-3,3 1 1,1 0-1,0 1 0,2-4 0,2 0-1,1-5-2,0 3-1,6-11-2,-4-3-3,6-1-3,-3-7-1,5 1 0,-4-4 1,4-2 2,-4-2 0,1-4 7,-4-2 4,-1-1 4,-5 1 4,-1-2-1,-2-1 3,-4-1 1,0 4 0,-5-1-1,5 9-1,-16-14-2,8 10-3,-7 5 0,5-1-3,-3 3-1,3 5-1,1 3-1,1-1-1,3 1 1,4 1 0,1 0-2,4-4 0,-4-8-2,17 12 0,-3-12-2,-2 0-2,3-2 1,-1-6-1,3-2 1,-3-3 1,0-3 1,-2-5 3,-1-1 3,6-7 0,-11 2 3,-1-7-1,-2 4 3,-1-5 2,-1 2 1,0 3 0,-1 2 2,-5 8 0,4 0-1,1 8-2,-1 1-3,1 11-2,0 0-3,0 0-5,-2 11-10,2 4-17,-2 2-25</inkml:trace>
  <inkml:trace contextRef="#ctx0" brushRef="#br0" timeOffset="144912.2885">26905 16712 189,'0'0'3,"0"0"2,-14-6 2,14 6 0,-17-2 1,8 2-1,-3 0 2,-4 5-1,6 4-2,-3 2-2,3 0-1,1 6-3,1 2 1,3-1-2,3 3 1,2-3 0,-1 3-1,8-6 0,2 2-1,3-6-4,-1-3-6,7-1-10,-2-2-13,0-4-14,3-1-9</inkml:trace>
  <inkml:trace contextRef="#ctx0" brushRef="#br0" timeOffset="145225.3064">26994 16770 110,'0'0'4,"0"0"5,0 0 2,0 0 3,10-5 2,2 5 0,2 5-1,2 6-1,6 6-2,-8-2-4,6 4-4,-8-2-2,3 3-1,-8-3-1,-2 2 3,-2-7-2,-3 0 1,0-12 1,0 11 1,0-11 2,0 0-1,-13 0 3,13 0-2,-7-13 1,4 1-2,3-2-1,0-4 0,3 0 0,1-7-4,6 4-5,-2-5-4,5 5-11,0-1-19,-2 3-25,5 7-11</inkml:trace>
  <inkml:trace contextRef="#ctx0" brushRef="#br0" timeOffset="145545.3247">27328 16793 138,'0'0'5,"-2"13"2,0-3 0,0 0 1,1 1 1,1 1 0,0 3 0,0-1 2,0-14-6,7 13 1,-7-13-1,17 4-1,-8-4 0,1 0 2,2-2 0,-2-5 0,4-3 1,-6-2 1,2-3 0,-5-2-1,2 0 0,-5-3-2,-2 4 0,0-1-4,-4 3-2,-3 2-4,7 12-4,-13-11-4,5 11-8,8 0-10,-19 2-23,16 7-18</inkml:trace>
  <inkml:trace contextRef="#ctx0" brushRef="#br0" timeOffset="145940.3473">27616 16644 134,'0'0'6,"0"0"1,0 0 1,0 0 1,0 0 1,0 0 0,-6 5 1,-4 0-1,-5 2-4,3-2-3,-1 5-1,3 1-1,2 0 1,2 0-1,3 0-1,3-1 1,1 1 0,-1-11 0,16 17 1,-7-10 0,2 4-2,1-1 3,-1-2-3,-2 4 0,2-4 0,-4 4 0,-7-12 1,4 23-1,-4-23 1,-4 15-3,-6-10-1,-1 1-4,-3 0-9,0-1-12,-1-5-22,15 0-17</inkml:trace>
  <inkml:trace contextRef="#ctx0" brushRef="#br0" timeOffset="146296.3677">27891 16670 99,'0'0'1,"0"0"-1,-12 3 4,3-3-1,-3 6 3,-3-3 2,-1 2 2,-5-2 0,3 2 1,3-1-2,1 1-1,4 0-2,10-5-1,-8 14-3,8-4-1,1-2-1,6 4-1,1 6 0,3-5 0,1 4 1,1-1 0,-2 2 0,0-6-1,-2 5 2,-1-7 0,-3-1 1,-2 1 1,-3-2-3,0-8-3,-4 16-6,-6-10-13,2 2-23,-5-2-17</inkml:trace>
  <inkml:trace contextRef="#ctx0" brushRef="#br0" timeOffset="146735.3928">28237 16682 112,'0'0'3,"5"0"1,5 5 2,-10-5 1,17 10 1,-2-3-1,0 5 1,2-2 1,-6 5-5,5 2-1,-6-1-2,7 1-1,-12-5 1,0 2-1,-5-14 2,7 18 2,-7-18 0,0 0 2,9 0 1,-4-13-1,0 2-1,1-6 0,2 2-4,-1-7-7,4 1-11,-1 0-16,0 1-23</inkml:trace>
  <inkml:trace contextRef="#ctx0" brushRef="#br0" timeOffset="146948.4049">28674 16696 137,'0'0'6,"0"0"1,0 0 4,0 0 2,0 0 1,0 0 1,-11 0-2,11 0 1,-9 0-8,9 0-13,-11 0-45,11 0-12</inkml:trace>
  <inkml:trace contextRef="#ctx0" brushRef="#br0" timeOffset="148988.5216">14157 12154 0,'0'0'1,"0"0"2,0 0-1,0 0 3,0 0 0,0 0 1,0 0-2,0 0 2,0 0-2,0 0 0,0 0-3,0 0-1,0 0 0,0 0 0,0 0-1,0 0 1,0 0 0,0 0 0,0 0 1,0 0 0,0 0 0,0 0 1,0 0 1,0 0-1,0 0 1,0 6-1,0-6 2,0 8-1,0-8 1,0 15-2,0-6 3,2 8-3,-1 0 1,4 7-1,-4-1 0,1 8 0,-1 7-1,0 2 0,0 7 0,-1-1 1,1 8 0,-1-2-1,-1 8 0,1-3 0,0-2 0,0 8 1,0 0-1,1 3-1,1 1 1,-1-1-1,2 6 1,1-2-1,-2 3 0,0 0-1,0-6 1,0 8-1,-2 0 1,0 0 1,-1-3-1,1 3 2,-4 0 1,3-5-1,-1 2-1,-2 0 0,4-1 1,-1-2-1,0-2-1,1 3 1,1-2 0,1 0-1,1 0 1,0 0 2,0-6-2,-1 9 0,1 3 1,-2 2 0,-2 2-1,1 1 0,-5 0-1,1 2 1,-1 2 0,-1-2 0,1-2 2,1-3 0,2-4 2,-3-5 2,5-3 1,0-9 0,0-2 1,-1-11 0,1-7-2,0-6-5,0-7-9,0-4-15,2-1-21,-2-17-19</inkml:trace>
  <inkml:trace contextRef="#ctx0" brushRef="#br0" timeOffset="149697.5622">14224 12183 0,'11'6'4,"1"-6"-1,2 0 1,9 0-1,0 0 1,9-3 0,9-1-2,0 1 2,6-1-2,-1-1 2,8 0-1,-5 0 1,6-1-2,-4 1 0,-3-1 1,3 2-1,-5 0-1,2 1-1,-3 2-3,0-1-7,3 2-9</inkml:trace>
  <inkml:trace contextRef="#ctx0" brushRef="#br0" timeOffset="150808.6257">15238 12152 0,'0'0'6,"2"11"4,-2-11-1,0 13 1,0-3-1,-2 0 1,-1 4-3,0-1 0,-2 6-1,2 0 0,-4 5 0,2 9 0,1-1 0,0 5 1,0 1-1,-2 7 0,1-1-2,2 6 1,1-4 0,0 2-3,2 6 2,0-6-2,0 10 0,-1 0 0,2 3-1,1 0 1,-1 1-1,1 5-1,-1-3 1,1 6 1,-2-6-1,4-2 0,-2 2 0,0 3 3,1-2-1,-1-2 1,0 2 0,0 0 1,-1-4-1,2 2 1,-3-5-1,2-2-1,0 4-1,1-2-1,-2-2 1,4 1-1,-3-1 1,1 2-1,-1-1 1,2 2 1,-1-5 1,0 0 0,-1 2 0,0-4 1,1 4-2,0 0 0,-1 0 0,2-2-2,-2-1 1,1 1-1,-2-3 0,0 2 0,1-9 1,-1-3 2,2 0-1,1-3 0,-1 1 1,0-5-2,4 3 1,1-5 0,-2 6-1,3 1 1,-2-1-2,-2 2 0,-2-5 0,1 6 1,-1-4-1,-3-1-1,0-5 0,0-4 1,0-3-1,-1 0 1,0-5 0,-1 1 0,1-1 1,0-1 1,-1 3-1,0-4 0,0 4 1,-1-1-1,-1 2 0,3-1 0,-1 4-1,0-3 0,1 0 0,0-1 1,-1 1-1,1 0-2,1-6-2,-3 4-3,1-8-7,0 1-11,2-13-23,-4 18-25</inkml:trace>
  <inkml:trace contextRef="#ctx0" brushRef="#br0" timeOffset="151392.6591">14487 16269 111,'0'0'2,"15"-5"3,-2 2 1,10-3 0,3-1 2,5-1 0,5-9-1,4 5 2,1-4-3,-3 5-1,-1-3-2,-3 4 0,-5 0-2,-1 3-1,-6 2-4,0 0-11,-7 5-18,-6-4-26</inkml:trace>
  <inkml:trace contextRef="#ctx0" brushRef="#br0" timeOffset="152123.701">14168 13126 47,'0'0'2,"0"0"3,0 0 0,0 0 2,0 0 1,0 0 0,0 0 2,0 0 2,0 0-3,12-10 1,-3 8-1,7-3-1,3 1 0,7-2 2,0-1-2,13-1 1,4 0-1,5-2-2,4-6 1,3 5-1,5-5-1,-5 5 0,5-4-1,-6 3 2,-6 0-3,2 3 2,-9 3-2,-1 1-1,-9 1 0,-1 1-3,-11 1-5,0 2-9,-10 0-11,-9 0-25,8 20-14</inkml:trace>
  <inkml:trace contextRef="#ctx0" brushRef="#br0" timeOffset="152731.7357">14202 14064 16,'0'0'1,"0"0"0,0 0 1,0 0 3,0 0 1,11-7 3,-3 4 0,8 1 3,0-3 2,7 1 0,1 0 3,9-2 0,10-2-2,0-2-1,10 2-2,-2-4-1,9 3-2,-3-5-2,1 4-2,-3-2-2,-7 2 0,-1 2-1,-10-2-2,2 3-5,-12 3-8,-3-2-19,0 6-22,-9 4-6</inkml:trace>
  <inkml:trace contextRef="#ctx0" brushRef="#br0" timeOffset="153281.7672">14221 14952 61,'0'0'3,"0"0"6,13 0-2,-1 0 4,2-2 4,7-3 2,1-4 1,13 3 2,5-8-2,3 6-3,5-4-2,1-1 0,8-2-2,-2 4-2,6 0-2,-5 0 1,-4 2-3,1-1 0,-8 3-1,3 1-1,-5 0-2,-7 2-7,-4 0-12,-9 3-19,2 3-24,-11 3-10</inkml:trace>
  <inkml:trace contextRef="#ctx0" brushRef="#br0" timeOffset="154096.8138">14151 15843 18,'0'0'2,"0"0"2,7-3 1,4 0 2,1-3 2,9 2 3,0-3 4,12-2 2,-2 0 3,14-2-1,7-2-1,3 1 1,9-1-3,-1-3 0,6 2-2,1-1-3,4 0-1,-5 0-2,-3 3-1,-3-2-1,-6 4-2,-6 2-1,-5 3-1,-11 1-6,-5 2-5,-13 2-11,-5 0-17,-12 0-31,-1 11-6</inkml:trace>
  <inkml:trace contextRef="#ctx0" brushRef="#br0" timeOffset="155229.8786">14033 16078 40,'0'0'1,"0"0"1,0 0-1,0 13 2,0-13-2,-1 25 0,-1-12 3,1 11-2,0 3-2,0-1 0,0 3 0,0-6-1,1 5 0,2-9-1,3 3 1,0-8-1,2-1 1,0-1-1,0-2 1,2-1 1,0-1 1,-9-8-1,17 15 2,-17-15-1,15 15 1,-15-15 1,11 15-1,-11-15 2,8 17-2,-8-17 1,2 17 1,1-9 1,-2 1-3,0 1 2,1-1-2,0 1 2,-2-10-2,7 17-1,-4-8 2,1-1-2,-4-8-1,11 16 0,-11-16 1,7 11-1,-7-11 0,6 11 1,-6-11-1,4 8 1,-4-8 1,0 0-1,3 12 0,-3-12 0,0 0 3,0 0-2,0 0 0,7 8 2,-7-8 1,0 0-1,16 0 1,-7 0 0,0-1 1,6-4-2,0 0 1,5-3-3,0 0 2,7 0-2,0-4 1,8 2 0,4-2 1,2 0 0,8-2 1,-2 2 1,3 1-1,-1-2 1,2 3 1,-6 2-1,-4 1-2,3-1 0,-9 3-2,1 1 0,-5 0-1,4 1 0,-2 1 1,-5-1-1,-1 1 0,-6 1 0,0-1 0,-8 1 0,3 1-1,-16 0 1,11-1-1,-11 1 1,0 0-1,10 0 1,-10 0 1,0 0-1,10 0 1,-10 0 1,0 0 1,0 0 0,8-10-1,-8 10 2,5-16-2,-3 6 1,1-1-2,0-2 2,-1-5-2,1-1 0,1-4-2,0-3-1,0-8-5,0 1-8,0-6-22,-4-1-31,1 0-4</inkml:trace>
  <inkml:trace contextRef="#ctx0" brushRef="#br0" timeOffset="162851.3145">11026 14326 0,'0'0'3,"0"0"0,0 0 2,0 0 1,0 0 0,1-11 1,-1 0 1,0 11-3,4-18-1,1 7 0,-2-3-1,1 0-1,0-4-1,3 4 1,0-1-2,1-5 0,1 3 1,1-7-1,0 5 0,1-5 0,-1 1-1,6 0 1,-5 1 0,4 0 0,-3 0 0,6 1 1,-6 1 0,3 1-1,-2 0 1,2 0 0,5 1 0,-4 1 1,6-4-2,-5 4 0,7-3 0,-2 3-2,4-4 2,-4 2 0,3-8 0,-1 8 2,1-5 0,1 4-1,-1-4 0,4 4 2,-3-2-2,5 5 1,-5 1-2,5-1 2,-3 3-2,2-2 1,-2 4-1,4-3 2,-4 4-1,6-4 2,1 4 0,-1-2 1,2 4-2,-3-4 2,5 3-1,-5-1 1,4 2-2,-6-2-1,-2 4 1,-1 0 0,-1-1-1,2-1 0,-5 4 0,3 0 2,-3 0-1,4 0 1,-5 0-2,6 2 1,-5 0-1,2 2 0,-2 0 1,4 0-2,2 1 1,-6 0-1,5 0 0,-7 2 0,5 2 0,-5 2 1,4-1-1,-4 3 0,-1 1 1,2 0-1,0-1 1,-2 4-1,2-1 0,-1 4 0,-1-3 0,2 4 2,-5-1-2,4 3 0,-1-1 0,1 2 0,-1-3 0,2 6 0,-4-7 0,5 7 1,-4-5-1,4 3 0,-4 5 0,5-4 0,3 4-1,-4-3 1,3 5 0,-5-5-2,4 7 2,-5-4 0,3-2 2,-9 2-2,-1 2 1,0-2 0,-3 0 1,-1 0-1,-1-3 2,-2 1-1,0-3-1,-1-3 2,-1-3 0,-3 1-1,3-3 0,-5-12-25,16 17-30,-3-17 0</inkml:trace>
  <inkml:trace contextRef="#ctx0" brushRef="#br0" timeOffset="165627.4733">25231 16859 13,'0'0'4,"0"0"1,0 0 1,0 0 1,0 0 0,0 0 1,0-10 1,0 10-1,0 0-2,0 0-4,-1-12 3,1 1-3,0 11 1,-1-15-1,1 15 0,-1-15 1,1 15 0,-5-17 1,5 17-2,-10-8 1,10 8 0,-14-9 0,6 4-1,-8 3 0,8-2 1,-6 1-1,3 0-1,-2 3 2,13 0-1,-20-4-1,20 4 1,-12-5-2,12 5 0,-14 0 0,4-3 0,10 3 0,-17 0 0,17 0 0,-16 0 0,16 0 0,-17 3 2,17-3-2,-16 4 0,16-4 0,-17 4 1,17-4-1,-17 5 0,17-5 0,-18 4 0,9-2 1,-2 0-1,1-1 0,0 1 0,10-2 0,-17 5 0,17-5 0,-15 4 0,15-4-1,-13 10 0,7 2-2,6-12 2,-12 20 0,5-9 0,-1 4 0,0-4-1,-1 5 2,-1-7 0,2 1 0,-1 1 0,-2-1 2,2-2-2,-1 4 0,1-2 0,-1 0 0,3-2 1,0 3-1,-1-2 0,4 1 0,-1-1 0,0 2 0,0-1 1,2 0-1,0 1 1,-2 0-1,2-1 1,1 1 0,-1-2 1,1 3-1,2-1 0,-2 0 0,1 0 2,0-2-2,1 1 0,-1 1 1,1-1 1,0-2 0,0 1-2,0 1 0,3-1 2,0 1-1,1 1-1,2-1 2,1 1-2,-2 0-1,0-1 1,2 2 0,-2 0-1,1-1 1,0 0-1,-2 1 1,1 0-1,1-2 2,-1 2-2,2-2 1,-1-1 0,0-1 1,2 2 2,2-3 0,-2 0 2,2-2 0,1 3 1,-2-3 0,2-1-2,-11-4-1,12 9-2,-12-9-1,14 5 0,-14-5-1,16 9-1,-16-9 0,17 6 0,-17-6 2,19 12-1,-11-9 0,4 0 1,-3 3-1,3-1 1,-1 0-1,1-2 0,-1 2 0,4-2 1,-4-1-1,4 1 0,1-2 0,0 1 0,1-2 0,-2 0 0,0 0 0,1 0 0,-1 0 1,0-2-1,0-4 3,18-4-2,-4-8 1,-2 5-1,-10-6 0,-2 4 0,0-4-1,-3 3 1,0 0-1,-2 2-1,1-1 1,0-1-1,-2 2 1,2-4 0,-2 1-1,0-4 1,-2 3 0,1-5-1,0-1 1,-3-2-1,1-1 1,-2 0-1,-2-2 1,-2 1 0,0-1 1,0 3-1,-6 0 0,0 3 0,-1 2-3,-4 4-9,2 3-13,-4-1-21,3 9-21</inkml:trace>
  <inkml:trace contextRef="#ctx0" brushRef="#br0" timeOffset="166339.5141">25513 17437 30,'0'0'4,"0"0"2,-1-4-1,1 4 4,0 0-1,0 0 0,0 0 2,0 0 1,0 0-4,6-10 0,-6 10-1,10 0 0,-10 0-2,17-1 1,-7-1 0,2 0 0,2 0-2,2-1-1,0 1 1,5-1-1,-1 1-1,7-3 0,4 2 1,0-1-2,5-1 1,0 0 0,7 0 2,-4-1 1,9 2 2,-7-2 0,-1 3 0,3-2 1,-3 2 0,4 0 0,-7 2-2,3 0-1,-8-1-2,6-1 0,0 2-1,-8 0-1,0 0 0,-7 0-1,0-1-1,-8 2-2,1-3-4,-16 3-13,12 0-17,-12 0-19</inkml:trace>
  <inkml:trace contextRef="#ctx0" brushRef="#br0" timeOffset="166682.5337">26025 17479 0,'10'-3'0</inkml:trace>
  <inkml:trace contextRef="#ctx0" brushRef="#br0" timeOffset="172282.854">10259 14843 0,'10'-6'0,"4"1"3,1-5 0,7-1 0,1-5 0,2-1 1,-3 0-1,6-3 0,-4 1-1,3-2-1,-4 2 2,1-2-2,-5 2 0,2-3 0,-5 2 2,1-2-1,-4 1 3,4-4-1,1-1 1,-4-1 1,3-3-1,-3-1 2,1-5-1,-4 1-1,2-3-2,-8 4 1,-2-5-2,-2 3 1,1 0 0,-2 2-2,-2 5 2,-3-3 0,-2 5 1,-2-1-1,-9 3 1,4 0-2,-7 4 1,2 0-2,-4 3-1,0 1 0,-3 1-1,1 3 1,2 1-3,-4 3 2,1-1 0,-4 5 0,2 1 0,-5 2 1,3 2-2,-5 0 1,3 5 1,-4 1 0,2 4 0,1 0 1,-3 4-1,2 0 2,-3 3-1,6 2 0,-4 2 0,8 2 0,-3 2-1,6 6 0,-1-3 0,7 7 0,4-4 1,-2 8-1,6-3-1,-2 5 1,3 2-1,0 0 1,4 2 0,0-4 0,0 5 0,1-5 0,3 4 0,1-6 1,-1-3 0,3 1-1,4-3 0,2 3 0,0-8 0,5 4 2,-2-6-2,3 3 0,2-6 0,3 3 0,-3-1 0,7-5 1,-1-1-1,2-4 1,8 2 0,-2-10 2,6 3-1,-1-10 0,9-1 1,-5-1-1,9-6 2,-6-2-2,0-8 0,2 4 2,-5-6-2,0 4 2,-9-3-1,0 4 3,-6-5 0,-3 9 1,-7 1 0,-2 2-2,-12 7 2,14-12-2,-14 12-9,3-11-21,-3 11-32,0 0-4</inkml:trace>
  <inkml:trace contextRef="#ctx0" brushRef="#br0" timeOffset="176664.1046">14406 12746 5,'0'0'11,"0"-12"1,0 12 0,5-15-3,0 5-2,-5 10-3,12-18-3,3 7-13,-7-5-27</inkml:trace>
  <inkml:trace contextRef="#ctx0" brushRef="#br0" timeOffset="178331.1999">14394 12739 30,'0'0'2,"0"0"3,-8-6 1,8 6 1,0 0 2,-7-12-1,7 12 1,-8-9 1,8 9-2,-2-11-1,2 11 0,0-11-3,0 11-2,3-12 1,-3 12-1,11-12-1,-11 12-1,16-13 1,-16 13-2,20-11 1,-2 8 0,-6 1-1,6-1 0,-6 3 0,7 0-1,-7 0 1,5 3 0,-17-3 0,14 12 0,-14-12 0,9 17-1,-7-8 1,-1 0 1,-1 5-1,0-3 1,-4 3 1,-1-3-1,-1 1 0,0-4 1,1 1-1,5-9 2,-12 15-2,12-15 1,-7 9-1,7-9 0,0 0 1,0 0-1,-9 10 1,9-10-1,0 0 2,0 0 1,0 0 0,0 0 2,5 1 0,-5-1 0,12 0 0,-12 0 1,19-9 0,-8 4 1,3 0 0,-2-1 1,1 0 0,0 1 0,-2-2 1,1 3 0,-3-1-1,-9 5 0,14-7-2,-14 7-1,0 0-1,10-6-2,-10 6-2,0 0-6,0 0-7,0 0-12,0 0-14,0 0-19</inkml:trace>
  <inkml:trace contextRef="#ctx0" brushRef="#br0" timeOffset="178773.2252">14705 12634 0,'-2'11'3,"2"-11"0,0 16 2,0-16 2,-1 18 0,1-10 2,0-8 1,7 13 0,-7-13 2,12 5 0,-12-5 2,14 0 1,-14 0 2,15-4-1,-15 4-1,11-14 2,-6 6-3,-2-3-1,-2-2-1,-1 0-3,0 0-2,0 1-1,-3-1-2,-2 2 0,0 2-3,5 9-1,-10-11-2,10 11-4,-12-3-6,12 3-11,-9 1-15,9-1-17</inkml:trace>
  <inkml:trace contextRef="#ctx0" brushRef="#br0" timeOffset="179077.2426">14827 12559 11,'0'0'3,"0"0"1,0 12 2,0-12 2,0 17 3,1-9 5,-1-8 1,11 16 5,-11-16 0,16 6 1,-5-6-1,1-3 0,-1-3-2,0-4-2,-2 2-2,-2-4-3,1 0-2,-4 2-3,-2 1-2,-2 1-6,0 8-12,0 0-23,-20 0-33,10 6-3</inkml:trace>
  <inkml:trace contextRef="#ctx0" brushRef="#br0" timeOffset="179990.2948">14253 13650 80,'0'0'4,"0"0"1,-6-16 1,6 16 0,-2-12 1,2 12 0,0-15-1,0 15 0,8-11-2,-8 11-3,15-13-1,-4 8 1,2 0-1,2 0 0,-1 3 1,2-2-1,-3 1 0,2 3-1,-5 0 1,-1 0 0,-9 0 0,8 7 1,-8-7 1,1 14 0,-1-14 0,-1 20 1,-1-6 0,0-2-2,1 3 2,1-6-2,0 4 1,0-13-1,6 21 0,3-18 1,1-1 0,2-2 0,8 0 1,-6-5-1,8-7 1,-4 3 0,3-6-1,-5 3 0,3-6 1,-5 4-1,-5-3 0,1 3-1,-5 4 2,-1-2-2,-4 12-1,2-17 0,-2 17 0,0 0-1,-11-2 0,11 2-1,-16 7 1,8 3 0,0 0-1,2 3 1,4-2 1,0 2-2,2-4 2,2 1-1,5 1 2,-7-11-1,19 8 3,-8-8-1,0 0 0,0-3 2,1-2-1,-3-5 1,-1-4 0,-1 2 1,1 2-2,-5-4-1,-2 2 2,-1-2-3,0 3-1,-4 1-1,-3-1-3,7 11-5,-12-12-10,12 12-16,-9-3-14</inkml:trace>
  <inkml:trace contextRef="#ctx0" brushRef="#br0" timeOffset="180271.3109">14778 13508 16,'0'0'2,"0"0"3,0 0 6,0 0 3,5-3 5,-5 3 2,11-5 5,0 1-1,-11 4 1,17-13-4,-9 3-5,0-1-4,-2 0-4,-2-2-2,-2 3-5,-2 0-7,0 10-13,-6-14-22,6 14-24</inkml:trace>
  <inkml:trace contextRef="#ctx0" brushRef="#br0" timeOffset="190480.8949">14379 12243 0,'-9'-8'6,"9"8"4,0 0-1,-11-10 2,11 10 0,0 0-2,-9-4-1,9 4-3,0 0 0,-11-3-3,11 3 1,-9-2 0,9 2 0,-8 0 0,8 0 1,-11 0-1,11 0 2,-11 0 0,11 0-3,-9 0 1,9 0-1,-12 2-1,12-2-1,-8 4 1,8-4-1,-11 4 0,11-4 1,-10 6-1,10-6 0,-11 5 0,11-5 0,-11 9 0,11-9 0,-12 8 0,12-8 0,-13 8 0,13-8 0,-13 9 0,13-9 0,-9 8 0,9-8 0,-9 9 0,9-9 0,-6 8 0,6-8 0,-7 11 0,7-11 0,-6 11 0,6-11 0,-5 11 0,5-11 0,-3 19 0,3-19 0,0 21 0,0-11 0,0 6 0,0-5 0,0 8 0,0-6 0,0-1 0,0 3 0,0-2 0,0 1-1,0 3 1,1-1 0,0 1 0,0 1 0,-1 0 0,1 1 0,1-1 0,-2 1-1,0-3 1,0 2 0,1-2 0,0 0 0,1-2 0,-1 2 0,0-2 0,4 2 0,-2-3 0,-1 3 0,0-5 0,2 3 1,-2-4-1,0 3 0,0-2 0,-1 0 0,-1 0 1,0 0-1,0 1 2,0 0-2,0-4 1,-1 4-1,-1-3 1,0 1 0,0-1-1,0 2 3,1 5-1,1-8 0,0 7 1,-1-6-1,1 7 0,0-8 0,0 6 0,0-14-1,3 13 0,-3-13 0,5 9 1,-5-9 1,0 0-2,8 10 3,-8-10-1,0 0 2,10 2-2,-10-2 1,0 0-1,8 5 0,-8-5-1,0 0-1,10 1 0,-10-1 0,0 0 1,11 3-1,-11-3 0,0 0 0,11 2 0,-11-2 0,0 0 1,12 1-1,-12-1 0,0 0 0,12 2-1,-12-2 1,0 0-1,11 1 0,-11-1 0,0 0 1,0 0-2,9 2 1,-9-2 1,0 0-1,0 0 0,0 0 1,12 2 1,-12-2-1,8 0 0,-8 0 0,15-2 1,-5 0-2,-2-1 1,5 1 1,-3 0-1,2-1-1,1 1 1,0-1-1,0-2 1,2 2-1,4 0 1,-3-1-1,5 0 1,-4 1-1,5-1 0,-3 1 1,5-1-1,-5-1 0,2-5-1,-1 3 1,-1-2 0,2 3 0,0-5-1,-2 5 1,0-6-1,-2 10 1,0-1 1,0-1-1,-3 1 0,-1 1 0,-2-1 0,2 1 0,-2 2 0,3-3 0,-2 1 0,3-1 0,-3 3 0,3-3 0,-2 2 0,3 0 0,-4-1 0,2 1 0,-2 1 0,-1-1 0,0 1 0,-1-1 0,-2 1 0,2 0 1,-10 0-2,15 0 1,-15 0 0,15 0 0,-15 0 0,10 0 0,-10 0 1,0 0-1,0 0 1,8 0 2,-8 0 0,0 0-1,0 0 2,0 0-2,0 0 1,0 0-1,0-9 1,0 9-2,0-14 1,-1 4-1,0 0-1,0-2 1,1-1 0,-1-3 0,0 2-1,0-7 2,1 3-2,0-6 1,1 0 0,-1-5-1,0 1 1,0-3 0,0-2-1,0 0 1,0 0 0,2 0-1,-1 3 1,2 1-1,1-1 1,-2 5-1,2-4 1,-1 7-1,-2-2 0,0 7 1,-1-5-1,0 6 0,-1-1 0,-1 7 0,-2 2-1,4 8 1,-10-16 0,10 16 0,-10-13-1,10 13 1,-9-6 0,9 6-1,-9-6 1,9 6-2,-11-2 1,11 2 0,-18 0 0,5 1 0,-2 2 0,-1 2-1,-2 0 2,-3 0 0,0 1 0,-5-2 0,2 1 0,-4 0 0,0-1 0,-2-1 0,0 3-1,-1-3 1,2 0 0,-2 1-1,1-2 1,2 1-1,0-3 1,1 1-1,-3 1 1,5-2 0,0 0 0,5 0 0,-1 0 0,5 0 0,1 0 0,2 0 0,13 0 0,-16-2-1,16 2 0,-14 0 0,14 0 0,-12 0-2,12 0 2,-13 7 0,13-7-1,-9 6 1,9-6 1,-9 8-1,9-8 1,-9 11-1,9-11 1,-10 16-2,7 0 1,-2-3 1,1 6-1,1-1 0,1 7 0,1-5 0,-1 7 1,2-5-1,0 2 1,0 0 0,0 2 0,3 1-2,0 0 2,1 3 0,-1-1 0,0 1-1,-1-1 1,-1 0 0,-1-5 0,-1 3-1,1-6 1,0 1 0,-2-5 0,-1-1 0,1-3 0,1 0 0,0-4 0,0 2 0,1-11 0,0 16 0,0-16 0,0 17 1,1-4-1,-1-4 1,2 3-1,-2-12 2,3 19-2,-3-19 1,3 20-1,-3-20 0,2 11 0,-2-11 0,1 10 0,-1-10 0,0 8 0,0-8 0,0 0 0,3 11 0,-3-11 0,0 0 0,5 9 0,-5-9 0,0 0 0,0 0 1,10 8-1,-10-8 0,0 0 1,8 6-1,-8-6 1,0 0-1,0 0 1,11 1 0,-11-1 1,14 0-1,-14 0-1,16-7 1,-5 3 0,3-2-1,3 0 1,2-2-1,6 1 0,-1-1 0,5-3 0,0 2-1,4-7 1,-2 8-1,6-8 0,-4 7 1,2-6-1,-1 6 1,0-1 0,-2 0 0,-2 5 0,2 0 0,-6 0 0,1 1 0,-7 1 0,4 0 0,-5 1 0,-1 1 0,-2-1 0,-1 1 0,-1 1 0,-1 0 0,-3 0 0,-1 0 0,-9 0 0,12 0 0,-12 0 1,0 0 0,10-2 1,-10 2-1,0 0 0,0 0 0,0 0 2,1-13-2,-1 13 0,0-12 0,0 3-1,0-2 1,0-1-1,0-3 1,0-2-1,1-3 0,-1-2 1,0-1-1,0-3 0,0-5 0,0 3 1,-1-6-1,0-1 0,0 0 1,1 2-1,0-5 2,0-1-2,0 4 1,0 0-1,1 7 1,-1-2-1,0 6 0,0 2 0,-1 5 0,-3 4 0,1 1-1,-1 3 1,1-1-1,3 10 1,-8-14-2,8 14 1,-8-11-1,8 11 1,-12-5-1,12 5 0,-18 0-1,7 0 2,-4 4-1,-3 1 0,-2 2 0,1-3-1,-5 1 1,0 2-1,-1-2-1,3-1 1,-4 0-1,2-3 2,-1 1 0,1 0 0,1 0 2,-2-1-2,0 0 2,1 0 0,-1 0 0,1 2 0,-1-3 2,-5 0-2,6 3-2,-5-3 2,5 3 0,1-2 0,1 0 0,0 0 0,6-1 0,3 0 0,-1 0 0,1 2 0,1-1 0,0-1 0,0 2-1,2-1 1,-2 0 0,4 0-1,-2 1 1,10-2 0,-15 2 0,15-2-1,-10 3 0,10-3 0,0 0 0,-13 5-2,13-5 2,-5 10-1,5-10-1,-5 18 2,3-2-1,0 4 1,1 2 0,1 5 1,0-2-1,-1 11 1,1-6-2,1 8 1,2-6 1,0 1-1,0 1 1,0-2 0,-2 3-1,0-5 1,2 2-1,-2-4 1,1 0 0,-1-4 0,2 1-1,-1-5 1,1 1 0,1-4 0,-2 5 0,1 1 1,0-6-1,0 4 1,1-4-1,-1 4 0,-2-8 1,1 6-1,0-9 0,-2-10 0,4 14 0,-4-14 0,3 11 0,-3-11 0,0 0 0,0 0 0,6 8 0,-6-8 0,0 0 1,0 0 0,0 0 1,10 4 0,-10-4 0,13 0-1,-3-2 2,1-1-1,4-2-1,0 0 0,3-2 0,1 1 1,6-1-1,5 0 1,-1-1-1,6 0 1,-3-2 0,7-2-1,-4 2 0,6-3 0,-7 6 0,-3-4-1,1 3 0,-2-1 0,-2 5 1,-2 0-1,1 2 0,-7 0 1,4 0-1,-6 1 0,0 0 0,-3 0 0,-2 1 2,-4 0-2,-9 0 0,13 0 1,-13 0 0,0 0 1,0 0 1,9 0 1,-9 0-1,0 0 1,0 0 0,0 0-1,0 0 0,0-7-1,0 7-1,0-11 0,0 11 0,0-16 0,-3 4-1,1 0 1,-2-3 1,1-3-1,-1-3-1,-1 0 0,2-6 0,-1-2 0,2-6 0,0 2 0,1-8-1,1 2 1,1-4-2,-1 2 2,3-4 0,0 0 0,0 7 2,0-1-2,-2 7 0,-1 1 0,0 7 0,-3 0-2,-4 9 1,0 5-1,-4 0-1,-1 3-2,-1 3 1,-2 1-1,0 3 2,-2 0-2,0 0 3,1 0 0,0 3 0,0 0 2,-2 3 0,0-3-1,-2 4 1,1-2 1,-3 1-1,-2-1 0,-2 4 0,-1-3 0,-3 1 0,-1-1 1,-1 1-1,-5-2 0,3 1 1,-2-3-1,3 2 1,-1-2-1,4 0 0,-2-2 1,6 2-1,3-2 0,-1 2 0,6-2 0,2 3-1,5-1 1,-1-3-1,12 0 0,-13 5 0,9 4 0,4-9-2,-6 15 2,6-15 0,-1 19 0,1-8 0,0 5 0,0-3 1,0 3 0,0 3-2,2 2 2,1 4 0,-2 4 0,1 2-1,-1 3 1,2 3 0,0 1-1,2 1 1,-1-2 0,1 3-1,2-7 1,-2 5-1,-1-9 1,2 2 0,-1 1 1,0-6-1,-1 0 0,0-4 1,-1-1-1,0-5 0,0 1 1,0-8-1,-3-9 0,7 17 0,-7-17 0,9 11 1,-9-11-1,8 11 0,-8-11 0,9 12 0,-9-12 0,9 12 0,-9-12 2,11 8-2,-11-8 0,13 5 1,-13-5 0,18 2-1,-8-2 1,6 0 0,-2-1 0,6-2-1,5-3 0,0 1 1,8-3-1,-2 0 0,9 0 0,-3-3 2,10 1-2,-8 1 0,2-1 0,3-1 0,-3 3 0,1-1 0,-3-7-2,2 9 2,-8-7-1,6 7 1,-1-6-1,-5 8 1,0-7-1,-6 9 1,0 1 0,-7-1 1,1 1-1,-11 0 2,-10 2 1,13-2-1,-13 2 1,0 0 0,0 0 0,0 0-1,-2-10 1,2 10-1,-12-13-1,7 5 0,-2-3 0,0-2 0,-1-1-1,0-5 1,2 0-1,0-6 1,0 1-1,1-5 0,0-2 0,0-3 0,-4-2 2,6-2-2,-8 0 0,7 1 0,-7-3 0,6 3 0,-9-3-2,6 7 2,-2-4-1,-3 9 0,3-1 0,-6 5-1,3-1 1,-4 7-1,3 4-1,-3-3 1,3 6 0,-3 0-1,1 4 1,-3 0 0,0 2 0,-1 5-1,-3-1 1,-3 1 0,-1 1 0,-1 4-1,0-1 2,-2 2 0,-2 0 0,3-1 1,-1 1-1,2 0 1,-4-1 0,5 2 0,-3-2 0,5 2-1,-1 3 1,2-1-2,1-2 2,5 6-1,3 1 0,-1 1 0,3 7 0,0-3-2,5 5 2,-4-5 0,5 9 0,-1-5 0,4 7 0,-1-4 0,0-2-1,1 5 2,3-1-1,1 0 0,0 1 0,0 2 1,0-4 0,5 2-1,1-4 1,-1 1 0,1-4 0,3 0 0,-2-2 0,4 0 0,-2-2 0,2 1 0,-2-4 0,0 5 1,0 1 0,1-2-1,-3 2 1,3-4-1,-4 4 1,3-5-1,-3 6 2,3-10-4,-2 0 2,2 1 0,0-2 0,2 1 0,6-3 0,-6 2 2,9-3-2,-6-2 0,9 1 1,-4-1 0,7-2-1,-6-1 1,0-3 0,1 1-1,-1-1 1,2 0-1,-1 0 0,-2 0 1,0-1-1,1-2 0,-1 1 0,1-2 0,-2 0 2,-1-3-1,-2 3-1,-1-1 1,-1-3 0,-3 3 1,-2-2 0,0-3-1,-1-1 0,-1 0 0,-1-3 0,3-3-1,-4-5 0,2 1-1,-1-5 0,1 1 1,-2-4-1,4 0 0,-1-3-2,-1-1 2,1 4 1,1-5-1,-2 2 0,3-6 1,-4 4 0,2-2-1,-1 3 2,0 0-1,-1 4 0,1 0 0,-1 7 0,2 0 0,-3 4 0,1 5-1,-2 0 1,-1 4 0,-2 9 0,1-12 0,-1 12 0,-1-9 0,1 9 0,-11-13 0,3 1 0,-5 3 0,-1-4 0,-7 4-2,1-6 2,-9 3 0,3 0 0,-7 2 0,1 3 0,-4-4 0,3 5 0,-3-3 2,3 1-2,2 2 0,0 0 1,4-1-1,2 2 0,3 0 0,3 1 1,2 1-1,2 0 0,3 1 0,-5-1 0,17 3 0,-19-4 0,19 4 0,-18-2-1,18 2 1,-16 0-1,16 0-1,-14 0 1,14 0 0,-16 4 0,6 1 0,10-5 0,-15 10-2,15-10-6,-13 12-12,10-2-14,3-10-21</inkml:trace>
  <inkml:trace contextRef="#ctx0" brushRef="#br0" timeOffset="191858.9737">14641 11930 17,'0'0'2,"0"0"2,0 0-1,0 0 1,0 0-2,0 0 2,0 0 0,0 0 0,0 0-3,0 0 1,4 7-1,-4-7 0,5 11 0,-5-11 0,5 13 1,-5-13-2,4 14 1,-4-14 0,5 13 0,-5-13-1,4 9 1,-4-9 2,0 0 1,6 8 2,-6-8 3,0 0 0,0 0 2,14 0 1,-14 0 0,17-14-2,-4 4 1,1-5-2,4 0-1,3-3 0,0-2-1,5-4 0,-1 0 1,3-3-1,-2-6 1,2 3-1,-4-3 0,4 1-2,-5 2 1,1 5-3,-4 0-1,0 9-9,1 7-23,-21 9-31,27-2-3</inkml:trace>
  <inkml:trace contextRef="#ctx0" brushRef="#br0" timeOffset="199594.4161">14180 13181 0,'0'0'1,"0"0"2,0 0-1,0 0-1,0 0 1,0 0-2,0 0 0,0 0-2,0 0 1,0 0 0,0 0 1,0 0-1,0 0 1,0 0 0,0 0 0,0 0 1,0 0-1,0 0 1,-9 6 0,9-6 1,0 0 1,0 0 2,0 0 2,0 0 1,0 0 3,0 0 0,0 0-1,0 0 1,0 0-2,0 0-2,0 0-3,0 0 0,0 0-2,0 0-2,0 0-1,0 0 0,0 0 1,0 0-1,0 0 0,0 0-1,0 0 1,0 0 0,0 0 1,0 0 0,6 11 0,-6-11 0,0 0 0,7 10 0,-7-10 0,0 0 1,0 0-1,0 0 1,6 8-1,-6-8 2,0 0-1,0 0 0,0 0-1,0 0 1,0 0-1,0 0 1,0 0-1,0 0 3,0 0-3,0 0 1,0 0-1,0 0 0,0 0 0,0 0 0,0 0 0,0 0 0,0 0 0,0 0 0,9 9-1,-9-9 1,0 0 1,1 12-1,-1-12 1,0 0-1,0 12 1,0-12 0,0 10 1,0-10-1,0 12 0,0-12 0,-1 14 0,1-14 0,1 19 2,-1-11-2,0 5 1,0 1 1,0-3-1,-4 5 2,0-2-2,-3 3 0,3 0 2,-3-1-3,-1 1 1,-1 0 0,1-2-1,0 2 1,0-3-1,0 2 2,-1-1-1,1 2 0,-1-2 1,1 3 0,0 6-1,0-3 1,-1 5-1,0-4-1,1 7-1,-3-5 1,2 8-1,0-5 2,1-1-1,-2 1 2,-2 2 1,3-2-1,-2 2 2,2 1-2,0-3 1,0 3 0,0-4-2,3 6 1,0-6-2,-2 6 0,2-3-1,1 5 0,-1 1 0,2 0 0,-4 5 0,3-3 0,0 7-1,2-3 1,-1 5 1,1-5 0,0 1 0,1 4 0,-2-6 0,3 8 1,-1-7-2,1 6 0,-2 0 0,1-2 0,0 3 0,2-4-2,-1 4 2,0-4-1,1 5 0,0-5 0,0-2 0,-2 2-2,2 0-2,-3 2 2,-6-5-3,4 5 1,-3-3 1,5-1-1,-2-2 2,4-5 0,1-1 2,5-2 0,6 3 2,-5-8-1,3-1 0,-5 6 0,3-1 0,-7 2 0,-1-1 0,-4 2-1,-4 1 1,4 2 0,-6-3 0,6-1-1,-4-5 1,6 5 1,-5-2-1,8-3 2,5-2-1,-3-5 2,6 4 0,-6-7 1,3 6-1,-2-9-1,2 1 2,-5-1-2,1 1 2,-1-1-2,2 0 0,1-1-1,2 0 2,-1 1-3,1-3 1,-1 0-1,1 1 1,-2-4-1,2-1 0,-5-8 0,7 12 0,-7-12 0,6 12 0,-6-12 0,0 0 0,6 12 0,-6-12 0,0 0 0,3 11 1,-3-11-1,0 0 1,1 13-1,-1-13 0,1 10 1,-1-10-1,0 0 0,8 10 0,-8-10 0,9 4 0,-9-4 0,12 6 0,-2-3 0,-1 0 0,2 0 0,-1-1 0,1 1 0,-1 1 0,1 1-1,-1 0 1,0-1-1,1 0 1,-2 0 0,1-1 0,0 1 0,2-3-1,-1 2 1,3-2-2,1-1 0,1 0 1,1 0 0,1 0-1,4-1 0,0-2 0,3-2 1,-2 0 0,6-1 1,-2 0 0,7 1 0,2-4 0,1 1 0,4 1 0,-1-4-1,6 1 0,-2-1-1,5-1 0,-5-1 0,1 1 1,1-1 0,-1 2 0,4 0-1,-4-2 4,4 2-1,3 1-1,-3 2 1,1 1-1,-5 0 1,1 2-1,-8 3 0,2 1 0,-9-1 0,-5 2 1,-3 0 0,-5 0 1,-2 3 0,-2-3-1,-4 2 1,-1-2-1,-9 0 2,10 0-1,-10 0 0,0 0 1,0 0 0,0 0-1,6-5 0,-6 5 1,0 0-1,-3-12-1,3 12 0,-5-13-1,2 4 1,0-2-2,1-2 0,-1-4-2,2-4-3,0-7 2,0 0-1,1-7-1,0 2 1,0-5 0,-3-1 1,2-2 2,0 0 2,0 0-1,0-9 1,1 0 0,0-6-1,1-4 0,-1-5 0,0-5-2,2-1 2,2-2 0,-3 1 0,1 0 0,-2-2 1,0 4 2,1 0-1,-1 1 1,0 4 0,1 1 0,-1 2-1,0 1 0,1 0-1,1 4 0,3-2-1,1 6 0,1 0 0,2-1 1,1 1 1,-2-1-1,2 4 0,-2 1 0,-3 3 0,1 0 1,0 3-1,0 2-1,-1-1-1,-1 2 0,0-1 2,0 0-2,0-1 0,-1 2-1,-2 0 1,1-3 1,-2 6 0,-2 1 1,-2 3 0,-1 1 1,0 4 0,-1 0 1,0 4 1,0 5-2,0-3-1,1 4 1,0 0-1,1-2 0,-1 1 0,-2 0 0,1-1 1,-2 1-1,1 0 0,-3 2-1,1 0 0,-1 5-1,-1 0-1,0 1 0,1 4-2,0 0 2,-1 2-1,2 1 1,-2 1 0,2 1 2,-1-1 1,1 1 0,0 0 1,0-1 0,-1 1 1,1-1-1,-3 3 1,1-2-2,-1 1 0,-1 1 0,-1-1 1,0 1-1,-1 0 1,0 0-1,-3 0 2,-5 0-2,5 2 1,-6 0-1,2 1 1,-4-1 0,2 3 0,-3-2 2,0 0-1,4-1 0,-3 0 1,3 2-1,-3-1 0,4 2-1,-4-2 1,1 2-1,-1 0 0,1-1-1,0 3 0,-2-2 1,1 0 0,0-1 0,0 1-1,1-2 1,0-1 1,-5 1-1,4 2-1,-2-2 1,4 1-1,-3-2 0,2 1 0,-1 1 0,5-1 0,4 2 0,-4-1-1,6 1 1,-3-2 0,5 1 0,-2 0-1,3-1 1,-1 0 0,2 0 0,-1 1 0,4-1-2,-3-1 2,11-2 0,-12 8 0,12-8 0,-8 5 0,8-5 0,0 0 0,-11 4 0,11-4 0,0 0 0,-10 5 2,10-5-2,0 0 0,-9 3 0,9-3 0,0 0 0,-9 4 0,9-4 0,0 0 0,-10 6 0,10-6 0,0 0 0,-9 7 1,9-7-1,0 0 1,-13 9-1,13-9 1,-7 10-1,7-10 0,-8 11 0,4-2 0,4-9-1,-6 21 1,3-9-1,1 6 1,0-2 0,1 7-1,-1 0 1,1 8 0,-3 3 0,2 0-2,-2 7 2,0-2 0,-4 4 0,3-2 2,-1 5-2,2-4 1,-2-1-1,2 2 2,0-1-1,3 5 0,0-4-1,1 7 0,2 1 2,4-1-2,1 2 1,-2-2-1,4 6 0,3-3 1,-1 2 0,0-1 0,-2-3 1,0 9-2,-4 1 2,0 2-2,-2-1 1,-3 4-1,1-3 0,-1-1 0,2 1 1,-1-7-1,2-2 1,1-1 0,0-5 0,1 4 2,0 0-1,0-1 1,1 2-1,0-2 1,0 4-1,-3-2-1,2 4 0,-1-6-1,0-5 0,1 0 0,-3-6 0,1 1 0,0-9 0,0 1 1,-1-8 1,1 4 0,-2 0 0,-1-4 0,0 4 2,0-3-2,0 1 0,0-3-1,0 5 1,-3-7-1,0-1-1,-1 0 2,2 0-2,0-6-2,0 2 2,1-3 0,0-1 0,1 0-1,0-1 1,0 0 0,0-2 0,0 5 0,0-3 0,0 0 1,-1 1-1,0-2 0,0 0 0,0 0 0,-2-1 0,3-10-1,-3 11 0,3-11 0,0 0-1,0 10 0,0-10 1,0 0-2,11 6 2,-11-6 0,14 0 0,-5 0 1,4 0 1,0 0-1,0 0 0,4-3 1,1 0-1,5-2 0,-2 0 0,7-2 1,4 0-1,3-2 0,3 1 0,2-4 0,5 2 0,-3-2 1,7 1-1,-4 0 2,-1 0-1,4-2 0,-5 1-1,6 2 1,-7-2 0,6 3-1,2-1 1,-4 1-2,0 1 1,-5 3 0,0-2-1,-7 2 1,2 2-1,-10 0 1,-6-1 0,-2 2 0,-4 0 1,-2-1-1,-3-3 0,-9 6 0,14-12-2,-14 12-2,9-18 0,-7 6-1,0-3 1,1-3-1,-2-5 0,0-1 0,-1-6 3,1 1 1,1-4 1,1-1-1,0-4 1,1-2 0,2-3 0,-2-6 0,1 2-2,0-7 0,-1-4 0,5-5-2,-4-7 2,0 1-1,2-3 0,-1-3 2,4-1 0,-3-1 0,2-2 1,-1 1 1,2-2-1,-2 3 0,-1 1 0,2 0 1,-5 1-1,3 1 0,-2 3 1,2 1-1,1 4 3,-1-2-2,0 0 0,1 6 0,-1 1 0,1 3 0,-3 3 1,-2 6 0,0 1-2,-2 4 0,-1 3 1,0 2-1,0 3-1,1 0 0,-2 0 0,-1 3-1,0-4 1,1 5 0,1-1 1,0 4 0,-1-3 1,1 3 0,-1 2-1,-1 3 3,-1 5-3,-3-3-1,-1 10-1,0-2 0,-3 4-1,-2 2-1,2 2 1,-5 0-1,2 4 2,-2-3 0,0 2-1,0-1 3,0-1 0,-3 0 1,1 2-1,-1-4 0,0 3 2,-3 0-2,0-2 0,-1 3 0,-1 1 0,-2 0 0,-1 0 0,-1 1 1,-6 0-1,4 0 1,-3 1 0,2-2 0,-2 1 2,2 1-1,0-2 0,3 1 0,7-1 0,-6 1 0,6-2-1,-1 3 0,2-1-1,-3 1 0,2 0 0,-2 0 0,-1 0 0,0 0 0,-2 1 0,2 1 0,-1 0 0,0 0 0,0 1 0,3-2 0,-1 1 0,2 0 0,-1 0 0,1 0 0,-6 1 0,6 0 0,-3-3 0,1 4 0,-2-1 0,4 1 0,-1-1 0,0 1 0,7-1 0,-4 0 0,5-1 0,-3 1-1,4 1 2,-3-2-1,5 0 0,-2-1 0,2 0 0,2 1 0,-1 0 0,9-2 0,-14 5-1,14-5 1,-10 7-1,10-7 0,-11 8 1,11-8-1,-8 9-1,8-9 2,-8 16 0,3-7 0,0 1 0,-1 4 0,1 0 0,-1 3 0,1-2 0,-1 7 2,-2-3-2,3 5 0,-3 5 0,1-2-2,0 6 2,0-3 0,1 8 0,-1-1 0,1 4 0,0-4 2,1 1-2,0-1 1,0-2 0,2 4 0,0-5 0,1 5 2,0-6-2,-3 10-1,3 2 0,0 0 0,1 4 1,-3-1-1,1 5 0,2-4 0,0 4 0,0-5 1,1-1 0,0 1 0,0-3-1,3 2 1,1-5-1,-2 8 0,1-4 0,0 2 0,1 3 0,-1-5 0,0 8 0,0-4 0,-1 4 0,1-3 2,0-3-2,-1 7 0,0-5 1,0 5 0,0 2-1,0-1 1,-1-1 0,2-4 0,1 2 2,1-6-1,0 1-1,0-9-1,3-2 2,-1-2-1,-2-3-1,1 1 1,0-5-1,-1 5 0,1-1 2,-1 2-1,-1 0-1,1 0 1,1 2-1,-2-2 0,-3 4 0,3-9 0,-2 0-1,-1-1 0,-1-7 1,0 3-2,0-2 4,0-4-2,1 0 0,-1-3 1,0 0-2,0-2 1,1-2 0,0-2 0,-1-9 1,0 14-1,0-14 1,0 10-1,0-10 1,0 0 0,0 10 0,0-10-1,0 0 0,0 8 0,0-8 1,0 0-1,-1 14 0,1-14 0,-1 8 0,1-8 2,-2 9-2,2-9 0,0 0 0,0 10 0,0-10 0,0 0 0,9 6 1,-9-6 0,16 2 1,-4-2 0,2 0 0,6 0 2,-1 0 0,5-2 1,1-1-1,5-1 0,-1-1 1,5 3-1,4-3-1,-3-1 1,2 2-2,-6 0-1,1 3 0,-8-1-1,1 0-7,-10 2-13,3 0-47,-18 0-1</inkml:trace>
  <inkml:trace contextRef="#ctx0" brushRef="#br0" timeOffset="200851.488">15166 11847 92,'0'0'5,"0"0"4,0 0-1,0 0 1,0 0 0,0 0 0,0 0 3,-1 6-1,1 5-3,2 4-5,2 3 1,-1 3 0,3-2 0,-1 4-2,-1-3 0,2 0-1,-2-3-1,0-4-5,-1 0-11,-3-13-15,2 18-20</inkml:trace>
  <inkml:trace contextRef="#ctx0" brushRef="#br0" timeOffset="201186.5072">15061 11943 31,'0'0'5,"0"0"2,-4-7 3,4 7 4,0 0 3,0-12 4,0 12 0,1-16 4,6 8-4,4-3-2,4-2-3,-5 0-1,9 0-5,-5 1-1,4 0-4,-5 0 0,1 3-3,-14 9-2,17-11-4,-17 11-8,11-2-14,-11 2-32,0 0-9</inkml:trace>
  <inkml:trace contextRef="#ctx0" brushRef="#br0" timeOffset="201633.5328">15292 11843 99,'0'0'5,"0"0"-2,0 0 2,0 0 2,12-5 0,-12 5 0,15-2 1,-5 2-1,-1 2-1,3 3-1,-1 2-2,1 1 0,0 3-2,-1 0 0,-2 0 0,0-1 0,-1 2 2,-4-3-1,-4-9 0,4 14 2,-4-14 0,0 11 1,0-11 0,0 0 0,-7 4 0,7-4-1,-12-3 1,12 3-2,-10-15 1,5 5-1,1-3-1,3-1 0,1-2-2,0-1-1,1 3-5,3 1-14,1-2-25,8 5-18</inkml:trace>
  <inkml:trace contextRef="#ctx0" brushRef="#br0" timeOffset="202326.5724">15512 11682 131,'0'0'2,"0"0"-1,0 8 2,0-8-3,0 15 1,-3-2 0,2 3 1,-2 4 0,1-6-2,-1 8 0,2-4 0,1 4 1,0-6 1,0-4-2,4-1 1,1 0 0,-5-11 4,12 11 0,-12-11 2,15 0 0,-15 0 1,14-2 0,-14 2 0,12-17 0,-8 6-3,-1 1 0,-1-1-2,-1-3 0,-1 5-2,0-3 1,0 1-1,0 2-1,0 9 1,0-11-2,0 11-1,0 0 1,0 0-1,0 0-2,0 0 2,0 5 0,0-5-1,1 14 2,-1-14 1,5 17-1,-5-17 1,8 12 1,-8-12-1,11 10 1,-11-10 0,12 2 2,-12-2-2,16-1 1,-8-6-1,-8 7 2,13-15-1,-7 5-1,-1-4 1,-1-2 0,-1 2-1,-3-4 2,2 5-1,-2-5-1,0 6 0,0-3 1,0 15-2,0-13 0,0 13-2,0 0 1,0 0-1,0 0 0,0 0 0,0 0 0,0 12 0,0 4 0,4-4 1,0 6 1,1-5-1,0 3-1,1-6-6,-1 4-14,-5-14-31,21 4-8</inkml:trace>
  <inkml:trace contextRef="#ctx0" brushRef="#br0" timeOffset="203210.623">15798 11683 47,'0'0'3,"0"0"1,0 0 2,0 0 1,12 5 1,-7 4 1,-1-1-1,1 4 0,-1 3 0,-4-15-3,7 19 0,-7-19 0,4 17-1,-4-17 2,0 0 0,0 0 1,0 0-2,0 0 1,0-15-2,0 6 1,0-7-4,-2 3 0,2-4 0,0 4-1,0-3 2,0 5-4,0 11 1,8-14 0,-8 14 1,10-7 0,-10 7 0,14 0 1,-14 0-1,14 2 1,-14-2 2,17 4-2,-17-4 1,15 4 2,-15-4 0,16 0 1,-16 0-1,15-7 1,-15 7 0,14-14 0,-8 6-1,-1-4-1,-3 3-1,-1-3 1,0 3-1,-1 0-1,0 9 0,0-13-1,0 13-1,0 0-1,0 0-1,0 0 1,0 0-1,-7 4-1,7-4 2,0 20 0,2-9 2,1 1 0,2-1-1,2 2 1,0-3 0,1 2 0,1-4 0,-1 1 1,-8-9-1,14 15 1,-14-15 0,11 14 1,-7-2 1,-4-3-1,0 6 0,-2-5 0,-5 6 1,0-3-10,-3 12-29,-4-7-23</inkml:trace>
  <inkml:trace contextRef="#ctx0" brushRef="#br0" timeOffset="207391.8621">15384 12210 4,'0'0'8,"-4"-5"0,4 5 1,0 0-2,0 0 1,0 0-2,0 0-1,6-7-1,-6 7 0,12-6 0,-2 0 2,1-1 2,3-4 0,3 3 3,4-6 2,-3 1-1,7-4 2,-1 3-1,7-3 0,-5 0-3,6 0-1,3 1-1,-5 0-2,4 2-1,-6 2-2,2 0-1,-5 3-1,0 1 1,-8 1-2,-2 2 1,-2 1-1,-2 3-1,-1 0-3,-10 1-4,12 0-8,-12 0-9,0 0-20,7 8-15</inkml:trace>
  <inkml:trace contextRef="#ctx0" brushRef="#br0" timeOffset="207774.884">15475 12248 76,'0'0'5,"0"0"2,15-13 3,0 5 3,-2-3 1,10 0 1,-1-2 2,9-3 1,0 2-3,4-2-1,4-1-3,-4 0-1,4 2-1,-7-2-1,3 5-3,-9 0 0,1 4-3,-11 4-12,0 4-31,-4 2-23</inkml:trace>
  <inkml:trace contextRef="#ctx0" brushRef="#br0" timeOffset="210043.0138">12988 15083 123,'0'0'2,"0"0"3,0 0-1,2 5 3,-2-5 0,7 19 2,-2-5-2,-1 2 1,3 2-3,-1 4-1,2-2-2,-1 2-2,2-5-3,-2 1-9,0-2-13,3 1-19,-6-4-14</inkml:trace>
  <inkml:trace contextRef="#ctx0" brushRef="#br0" timeOffset="210335.0305">12859 15184 70,'0'0'5,"0"0"4,0 0 2,9-12 5,-9 12 0,13-17 3,-3 7-1,1-2 1,1-2-5,1 3-3,3-2-4,-3 4-2,0-2-6,-2 2-6,2 2-15,-1 5-20,-2-1-21</inkml:trace>
  <inkml:trace contextRef="#ctx0" brushRef="#br0" timeOffset="210712.052">13206 15109 56,'0'0'1,"0"0"2,0-9 1,0 9 5,1-9-3,-1 9 3,-14-8 0,14 8 1,-18-7-2,18 7-2,-21 0 0,11 4-3,-3 4-2,5 4 0,1 0-1,1 1 1,4 2-1,0 0 0,2 0 0,0-1 0,3-1 0,5-3-2,0-1-3,4-4-11,8 2-19,-8-6-15</inkml:trace>
  <inkml:trace contextRef="#ctx0" brushRef="#br0" timeOffset="211090.0736">13290 14904 35,'0'0'1,"-1"9"1,1 1 2,-1 1 2,1 2 0,0-1 0,0 4 2,0 0 0,2-5 1,2-1-3,2 0 1,1 0-1,1-1-2,1 0 1,-1-2-1,4 1-1,-4-2 0,2 1-1,-1-1-1,-9-6 0,16 13 0,-16-13 1,10 15 0,-8-5 0,-2-10 0,0 16 0,-1-8 1,1-8-1,-11 16-5,11-16-3,-12 10-13,12-10-14,-11 0-19</inkml:trace>
  <inkml:trace contextRef="#ctx0" brushRef="#br0" timeOffset="211338.0878">13403 14861 51,'0'0'3,"1"14"-1,1-1 2,0 4 0,1 1 1,2 4 0,0-1 0,2 4 1,1-8-4,0 5-3,0-11-7,1 2-13,-1-4-12</inkml:trace>
  <inkml:trace contextRef="#ctx0" brushRef="#br0" timeOffset="211704.1088">13467 14967 89,'0'0'4,"0"0"2,0 0 3,10-6 2,-10 6-2,11-3 3,-11 3-1,17-2 0,-9 2-2,1 0-5,-9 0 0,18 6-2,-18-6-1,15 10-1,-15-10 0,10 8 1,-10-8-1,0 0 1,0 0-1,0 0 0,0 0 0,8-11 0,-8-3 0,0 2-1,0-3 1,0 3 0,1-3 1,-1 15 2,0-19-1,0 19-1,0 0 0,0 0 0,0 0-5,0 0-18,12 8-32,-12-8-7</inkml:trace>
  <inkml:trace contextRef="#ctx0" brushRef="#br0" timeOffset="213628.2188">14376 17452 36,'0'0'2,"0"0"2,-7-3 1,7 3-1,0 0 1,0 0 1,0 0 1,0 0 0,0 0-1,0 0-1,0 7 0,0-7 0,3 13 2,-3-13-1,3 9-2,3 0 0,-2-1-1,-4-8 2,10 16-3,-2-8 0,2 2-1,-10-10 0,12 15 0,-2-6 0,-1 1 2,-9-10 0,16 11 3,-16-11-1,17 9 1,-17-9 1,15 4 0,-15-4 1,16 0-3,-16 0 1,12-2-1,-12 2-2,14-12 3,3-5-1,2-7 0,3 0 1,1-6-1,2 4 0,1-3 0,-1 2 1,-4 7-3,-1 2-1,-1 5 0,-1 1-1,-4 2 1,-3 3-2,-11 7-2,15-7-3,-15 7-10,0 0-32,9-3-18</inkml:trace>
  <inkml:trace contextRef="#ctx0" brushRef="#br0" timeOffset="215920.3499">16615 12060 95,'0'0'5,"0"0"3,0 0-1,0 0 2,0 0-1,0 0 0,0 0-1,0 0 0,0 0-4,0 0-2,-1 6-1,1-6-1,-1 17 1,0-3 0,1 3 1,-1 0-1,-1 7 0,1-4 1,1 6-1,-1-2 0,1 4 0,0-1 0,0 5 0,-1 4 0,1 1 0,0 4 0,0-2 0,1 10 0,-2-6 0,1 8 0,0-4 0,0-2 1,0 7-1,1-5 0,1 6 0,-1 3 1,1 0-1,0 3 0,2 0 0,2 2 0,-3 1 0,2 1 0,0-2-1,1-6 1,-3 7-1,3-3 1,-1-1 0,0-2-1,-2 0 1,-1-1 0,2-6 1,0 2-1,3-6 1,-4-3 0,-1-1 0,1-2 1,2 2 0,-2-6 0,0 7 1,-2-6-2,-1 8 1,0 4-1,0-1 0,-1 5 2,-3-1-2,1 5 0,0-5-1,1 7 2,-1-6-1,2-3 2,1 3-2,-2-4 0,1 5 0,-1 3 0,2-1 0,-1 1 2,1-1-2,1 6 0,4-7 0,-3 4 0,4-2 0,0-5 1,-1 4-1,0 2-1,1-1 1,-2-1 0,-1 2 0,1 1-1,-2-2 1,1 2-1,-1-4-1,0-4 1,-3 5 0,2-8-1,-1 7 3,0-3-1,-1-2 2,1 0 0,-1-5 0,1-2 1,0-6-1,-1-3 0,1-11-4,1-5-6,1-7-14,3-2-31,-5-8-14</inkml:trace>
  <inkml:trace contextRef="#ctx0" brushRef="#br0" timeOffset="216689.3939">16701 12073 3,'11'0'7,"5"0"1,2-2 2,5-1 0,1 1 2,4 0 0,-2-3 2,8 0-1,5-2 3,0 1-3,4-2 0,-1-2-4,7 0 1,-2 1-2,5-2-1,-6 2-3,-4 1 1,4 1-2,-6 2 1,1 1-2,-6 2 1,0-1-3,-6 3-2,0 0-8,-1 2-11,-8-1-24,5 5-12</inkml:trace>
  <inkml:trace contextRef="#ctx0" brushRef="#br0" timeOffset="217728.4533">17661 12027 5,'-1'17'9,"1"-4"1,0 5 0,0 0-1,0 5-2,0-1-2,-1 8 1,0-1-1,0 7-1,-1 2 2,1 3-1,1 3 1,0 1-1,-1 8 0,1-4-1,1 7 1,2-3-3,1 1 0,2 6 0,0-5-1,2 10 0,1-1 0,-3 2 1,3 1 0,-3-6 2,3 6 0,-3-6 2,0 3 0,1-8 1,0-4-1,-1 3 1,1 1-1,0 0 1,1-1-3,-2 1 2,-2 4 0,2-5 0,-1 6-1,-1-3 1,-1-2 0,1 2-2,0-7 1,-1 7-3,0-2 0,0-3 0,0 3-1,0-5 2,0 6-2,1-4 1,0 3 0,1-5 2,-1 0 0,-1 6 0,1-5 0,-1 5-1,2 2 0,-2-2 0,4 1 0,-2-3-1,2 5-1,0-6-1,0 0 1,0-4 0,-1-6-1,-1 4 1,0-5-1,-1 5 1,0-2 0,-2 1 0,0 0 0,-1-2 0,1 2 0,-1-7-1,0 6 1,0-8-1,-1-3 0,0 0 0,-1-4 2,1 1-2,0-3 0,-1 0 0,0-2 1,0 0-1,-2-3 1,2 1 1,0-7-1,0 4 1,-2-3 1,1 1-1,0-1 1,-2-4-1,1 4 1,-1-5-2,0 1 1,1-2-1,-1 0-2,-1-3-2,5-10-5,-10 15-10,10-15-20,-14 12-31,14-12-5</inkml:trace>
  <inkml:trace contextRef="#ctx0" brushRef="#br0" timeOffset="218419.4929">16999 16513 36,'0'0'2,"10"-5"2,0 5 1,5-4 1,6 1-2,5-1 2,3-2 1,7 1 1,0-2-1,1 0-3,-1 0 1,3 0 1,-6 0 1,2 1 0,-5-1-2,0 2 1,-4 1-3,1 0 1,-7 1 0,5 0-3,1 3 0,-4-3 0,4 3 0,-7-2-1,4-1 1,-5-1 2,1 2-1,-4-1-1,-6 0 3,-9 3-1,13-9 1,-13 9-1,0 0 1,11-8-1,-11 8 0,0 0-3,0 0-2,0 0-1,0 0-4,0-9-8,0 9-17,0 0-23</inkml:trace>
  <inkml:trace contextRef="#ctx0" brushRef="#br0" timeOffset="219900.5776">16636 12954 54,'0'0'2,"0"0"-1,0-8 2,0 8 0,0 0 1,3-9-1,-3 9 3,9-12 2,-9 12-3,15-6 3,-6 3 0,5-1 0,1 0 0,3-2 2,0 1-2,5-1 1,2 1 0,8-2 1,-1 2-1,10-2 2,7 2-2,3-4 0,5 3 0,-2-3-1,7 4 0,-4-6-2,2 5 0,-5-2-1,-8 1 0,1 0-2,-8 0-1,3 1 0,-5 0-1,-5 2 0,-1-1-4,-6 2-11,-2 0-15,-11-2-26,0 5-13</inkml:trace>
  <inkml:trace contextRef="#ctx0" brushRef="#br0" timeOffset="224367.8331">16634 13036 79,'0'0'1,"0"0"1,0 0 1,0 0 0,-4 13 2,1-4 0,0 5 1,-2 1-2,0 6 1,2 1 0,0 7-3,-1 3 1,3 0-2,0 4 0,1 3 0,0 0 0,-1 0 0,2-2 1,2-2-1,0-4-1,-1 4 1,0-8-1,0 1 0,-1 3 1,2-7-1,1 3 0,-1-5-1,0 3 1,0-7 0,2 4 0,0-9 0,1 1-1,-1-3 2,0 2-1,1-4 0,-2 1 0,-4-10 0,5 15 0,-5-15 0,3 13 0,-3-13 1,0 0 0,1 8 2,-1-8-1,0 0 2,0 0-1,0 0-1,0 0 1,0 0-2,0 0 0,0 0-1,0 0 0,0 0-1,0 0 0,4-5 1,-4 5-1,0 0 1,0 0-2,0 0 2,0 0 0,0 0 0,11-6 0,-11 6 0,9-3 0,-9 3 0,15-3 0,-7 1 0,2-1 0,4 0 0,-2-1 0,6-1 0,-5 0 0,6 3 0,-3-4 0,8 2 2,-5-1-2,7 0 0,4 1 1,-2-2-1,5 2 0,-5-1 1,7 2-1,-6-1 1,5-1-1,-5 1 0,-4 0 0,2 1 1,-3 0-1,2 1 0,-3-1 0,-1 0 0,-1 3 0,-1-2 0,-1-1 1,1-1-1,-2 1 0,2-1 2,-3 1-2,1 0 1,-3-1-1,3 1 0,-5 1 1,3 0-1,-4 0 1,1 0-1,0 0 0,1 1 0,-4 0 1,2 1-1,-3-2 0,2 1-1,1 1 1,-12 0 0,19-2 0,-19 2 1,13 0-1,-13 0 1,10 0 2,-10 0-1,0 0 0,0 0 2,0 0-1,0 0 1,11-4-1,-11 4 2,0 0-2,9-4 2,-9 4-1,0 0 1,10-4-1,-10 4 1,0 0-2,10-5 0,-10 5 0,3-9-1,-3 9 0,0 0 1,5-17-1,-5 17 0,2-8 0,-2 8 1,0 0-1,3-9-1,-3 9 0,1-9 0,-1 9 0,0-13 0,0 13 0,0-16-1,0 8 1,0-4-1,1 0 0,-1-3 1,0 2-1,-1-5 0,0 3 0,0-7 0,0 2 0,1-1 2,0-3-2,0 0 0,0-3 0,2 1-2,0-1 2,-1-1-2,-1 0 1,0 0-2,0-3 1,-2-2-2,-2 2 2,-1-1 0,0-4 0,-2 7 0,-2-2 0,1 2 2,-7 2 0,6 1 0,-4 4 2,3 2-2,-2 3 0,4-2 0,-5 5 0,7-3 0,1 2 0,-1-1 0,1 3 0,-1-4 0,0 5 0,0 0 0,1 0 0,-2 2 0,0 0-2,-1 3 1,-1 3 0,-3 1-1,1 2 0,-4 1 1,1 0-2,-6 1 2,3 3-1,-4 2 2,3-1-1,-3 4 1,-2-1-1,-3 1 1,1 0 0,-3 1 0,-2 1-1,0 0 1,-4-1-2,1 0 1,-2-1 0,0-1 0,-3-1-1,3-1 0,-4 3 0,5-4 0,-2 0 2,3 0-1,1-1 0,4 0 1,5 0 0,1-1-1,5 0-2,1 0 1,6-2-2,0 1-2,10-2-1,-10 4 0,10-4-1,0 0 1,0 0 2,-6 9-1,6-9 3,0 0 2,-1 9-1,1-9 2,0 11-1,0-11 1,1 12 0,-1-2 0,0-1 0,0 4 0,1 0 1,1 5-1,-1 6 2,1-2-2,2 7 0,-2-2 0,1 7 1,-2-3-1,2 7 0,-1-4 0,1 0-1,-1 1 1,0 1 0,0 2-2,-1-2 2,2 3 0,-1-7-1,3 6 1,-3-6 0,1 4-1,-2 0 1,1-5 0,1 1-1,-1-3 0,1-1 1,-1-7 0,1 5-2,0-11 2,-1-1-1,1-1 2,-1 0-1,0-2 0,0 0 0,0-2 2,-1 2-2,2-2 0,-3-9 0,6 13 1,-6-13-1,9 10 0,-9-10 0,11 8 0,-11-8 1,13 4-1,-13-4 0,15 2 1,-15-2-1,18-2 1,-8 2-1,3 0 2,1-4-2,2 0 1,0-1-1,5 1 1,4-1 0,-3 0 0,7 0 0,-6 0 2,5 1-1,-3-1 0,7 0 1,-8 0-1,3 0 0,1 0 1,0-2-2,0 2 0,1 0 0,1-1 0,-2 0-1,1 1 2,-4 1-1,4 1-1,-5-1 1,3-1-1,-5 2 1,6-2-1,-9 2 0,6-2 0,1 1 0,-4-1-1,0 3 1,-5 0 0,1-2 0,-7 3 1,2-1 0,-13 2 2,0 0-1,0 0 0,10-1-1,-10 1 2,0 0-2,0 0 0,0 0 0,0 0 0,0 0-1,0-11 0,0 11 0,-1-11 0,1 11 0,-6-16 1,1 6-2,0-3 2,2-9-1,-2 2 2,1-7-2,2-1 1,-1-5-1,2-2 0,1-5 1,1-2-2,-1 1 1,2-6-1,0 3-1,2-4 2,-1 2 0,0 0-1,-1-3 1,1 8 0,-1 0-1,-2 6 1,0 2 1,0 4-2,0 0 1,1 7 0,-2 5 1,-2 0-1,0 4 0,1 0-1,-2 3 1,0 1 0,4 9-1,-14-11 1,1 7-1,3 2 0,-6 1-1,5-1 1,-7 2 1,2 0-1,-3 0 1,0 2 0,1-1-1,-7 4 1,3-2 0,-7 1 0,2 0 0,-4 2 0,0 1-1,-3 0 1,-1 0-1,-1 2 0,-2-3 1,-1 3-2,-1-4 2,-1 2-1,-5-2 1,3 0-2,-2 0 1,3 0-2,-4-3 2,6 3-1,0-3 0,3 0 0,6-1 1,0-1 0,5 0 2,2 0-1,4 0 0,3 0 1,2 0-1,4-1 0,11 1-1,-13-1-1,13 1 0,0 0-1,0 0 2,0 0-2,0 0-1,0 0 3,0 8 0,0-8 1,0 16 0,1-4 2,0 6-1,1 2 0,-1 5 1,2 1 1,0 6-3,0-6 0,2 13 1,0-5-2,1 2 1,2 3 0,-2 0 0,1 4-2,0-2 2,-1 8-1,2-9 1,-1 7-2,-1-1 2,1-3 0,-2 1-1,1-4 1,-3 0 0,1-5 0,-2 2 0,0-8 0,-1-1 0,-1-5 0,0-1 1,0-3 1,-1-1-1,1-2 1,1-1-2,1-3 0,0-2 0,1 1 1,0-1-1,2-1 1,-5-9-1,7 15 2,-7-15-2,9 12 1,-9-12 0,7 11 0,-7-11 0,12 6 0,-12-6 1,9 2-1,-9-2 1,13 0-1,-13 0 2,19 0-2,-9-1 0,3-2 0,1-1 0,4-2 0,0 2-1,8-3 2,-1 1-2,8-3 0,9 0 0,-3 0 0,8-2 0,-2 1 0,7 0 0,-9-1 0,6 3 0,-8-2-2,-6 3 2,2 0 0,-8 0 0,-1 2 0,-5 1 0,1-1 0,-7 2 0,-1 0 0,-5 1 0,1-1 0,-12 3 0,15-2 0,-15 2 0,11-3 2,-11 3-2,11-3 1,-11 3-1,8-4 1,-8 4-1,9-3 1,-9 3 0,9-6-1,-9 6 1,10-5-1,-10 5 0,12-8 1,1 4 1,-13 4-1,18-12 0,-18 12 1,19-18-1,-14 6 2,6-1-1,-7-4 0,0-3 1,-1-2-2,1-7 1,-3 1 0,-1-6-1,1-1 1,-1-4-1,0-4-1,1-1 1,-1-6-1,0 4-1,0-5 1,1 2-1,-1-1 1,0 3-2,0 2 1,0-2 0,-4 9 0,0-1-1,-4 9-2,-7-3 0,6 7-2,-7 0 1,6 3 1,-4 9-1,3-2 2,-4 3-1,5-1 3,1 4 0,-2 2 0,0-1 1,-2 4 0,0-1 0,-3 3 0,2 0 0,-5 1 0,0 1-2,-3 1 2,1 0 0,-8 0 0,1 0 0,-6 0-1,-1 3 1,-5 2 0,1 2 0,-3-2-6,-5 3-9,3-4-31,7 8-7</inkml:trace>
  <inkml:trace contextRef="#ctx0" brushRef="#br0" timeOffset="225153.878">16746 13346 73,'0'0'2,"0"0"1,0 0 0,2-10 2,-2 10 1,10-13 1,-2 4 2,5-1 1,3-3-1,3-2 1,2-2-1,6-3 0,0 0 0,9-3 0,4 0-1,-1-2-1,6 1 0,-7-1-2,4-5 0,-6 7-1,5-4-1,-12 6 0,-3 0-2,-3 5 0,-4-2 1,-2 9-2,-5 2-4,-2 2-4,-10 5-9,16-1-12,-16 1-13,3 7-18</inkml:trace>
  <inkml:trace contextRef="#ctx0" brushRef="#br0" timeOffset="225569.9018">16747 13551 38,'0'0'4,"6"-9"2,-6 9 1,18-15 2,-5 4 1,10-2 2,-2-2 0,11-2 2,7 0-2,0-2-3,5 0 1,1-4-2,7 1 0,-4-3 0,6 1-1,-4-3-1,-5 1 0,5 0-2,-7 1 1,3 3-3,-10-1 0,2 4-1,-9 3-2,0 4-3,-2 2-8,-9 5-6,-2 2-11,-16 3-19,12 3-11</inkml:trace>
  <inkml:trace contextRef="#ctx0" brushRef="#br0" timeOffset="225989.9259">17051 13655 37,'0'0'4,"10"-12"3,5 2 2,4 3 3,7-10 1,6 6 2,5-7 1,7 2 1,1 3-6,2-4-1,-4 3-2,2-1-3,-7 3-2,-1-2-1,-6 6-2,1-1-5,-3 2-8,-7 2-14,2 5-19</inkml:trace>
  <inkml:trace contextRef="#ctx0" brushRef="#br0" timeOffset="226506.9554">16818 13912 69,'0'0'1,"0"0"-1,0 0 3,0 0-3,0 0-3,0 0 3,6 2 0,-6-2 0,0 0-1,10 0 1,-1-2-1,-1-2 1,7-4 1,-1 1 0,9-3 2,5-1-2,0-2 3,8-1-1,-4-1 2,10-2 0,-4 0 1,9-3 1,-7 3-3,-1-1 1,1-1-1,-4-4-2,1 8-1,-7-5-4,0 9-13,-3-1-12,-6 0-21</inkml:trace>
  <inkml:trace contextRef="#ctx0" brushRef="#br0" timeOffset="227064.9874">17160 13668 36,'0'0'2,"17"-10"1,1-5 3,6 3 0,5-5 2,9 0-1,1-6 1,9 3 0,-6-2-3,2 4-6,-10 3-5,2 3-8,-1 4-11,-12 1-9</inkml:trace>
  <inkml:trace contextRef="#ctx0" brushRef="#br0" timeOffset="227413.0073">16831 13677 79,'0'0'1,"17"-11"1,-4-4 2,17 2-1,5-7 2,10 2 0,5-6 2,9-1-2,3 3-1,-6 1 0,2 4 0,-7-2-3,-5 6 0,-4-2-3,-9 4-4,-4 0-7,-8 7-10,-7-5-15</inkml:trace>
  <inkml:trace contextRef="#ctx0" brushRef="#br0" timeOffset="227746.0263">17100 13384 5,'0'0'2,"15"-9"2,1 1-1,7-4 2,4-3 0,3-2 0,5-2 0,0 0-4,-3 2-6,-3 3-7,-9 2-6</inkml:trace>
  <inkml:trace contextRef="#ctx0" brushRef="#br0" timeOffset="227991.0403">16916 13297 12,'10'-3'2,"0"-6"2,13 1 1,4-3 2,7-4 0,3-2 0,7 0 2,3-4-1,-6 1-2,0 3 0,-11 4-6,-5-3-6,-4 7-8,-5 3-17</inkml:trace>
  <inkml:trace contextRef="#ctx0" brushRef="#br0" timeOffset="228194.0519">16749 13080 44,'0'0'1,"13"-2"1,7-1-1,-2-3-1,13-5-14,10 3-20</inkml:trace>
  <inkml:trace contextRef="#ctx0" brushRef="#br0" timeOffset="228968.0962">18018 13154 68,'0'0'5,"0"0"-3,0 0 2,0 0 1,0 0-1,0 0 2,5 11 1,-3-2 0,2 4-3,0 1-1,0 3 0,1 2-1,3 2-1,-3-2 1,3 1-2,-2-3-4,-1 0-7,3-2-15,-6-3-16</inkml:trace>
  <inkml:trace contextRef="#ctx0" brushRef="#br0" timeOffset="229506.127">17977 13203 20,'0'0'5,"0"0"2,14-6 4,-14 6 1,20-7 1,-7 1 0,5 1 1,1 0 2,1 2-7,-3 2-2,3 1-3,-5 0-2,2 4 1,-3 1-2,1 5-1,-4-2 1,0 3-1,0-2 1,-2 1-1,6 0 1,-9 1-1,6-3 1,-12-8 1,16 13 1,-16-13 1,9 8 3,-9-8 1,0 0 2,0 0 1,-10 0 1,10 0 1,-16-11-1,10 1-2,-4 0-1,6-2-2,-6-3 0,8-1-2,1-1 0,1-1-2,0 1 0,0 1-2,0 3 0,0 2-3,0 3-3,0 8-6,0 0-11,0-10-18,10 12-26</inkml:trace>
  <inkml:trace contextRef="#ctx0" brushRef="#br0" timeOffset="230310.173">18424 13166 93,'0'0'4,"0"0"3,0 0 0,0 0 2,0 0-1,-5-4 2,5 4-1,-11 0-1,11 0-2,-13 0-2,13 0-3,-12 8-2,12-8 0,-15 14-1,11-2 1,0 0-1,3-2 1,1 1 1,0 1 0,4-2-1,3 1 2,2-4-1,1 1 2,2-2 0,0-4 1,-1 0 0,1-2 1,0 0 0,-4-4 1,2 1 0,-10 3 0,14-17 0,-8 7-2,-2-2 1,-1 0-1,-2 0-1,1 0-1,-1 0 1,0 0-2,-1 3 0,0 9 0,0-15 0,0 15-2,-2-10 0,2 10 0,0 0-1,0 0-1,0 0 0,0 0 0,0 0 1,-5 7 0,5-7 2,0 16 1,0-16 0,0 17 3,0-17-1,7 16 0,-7-16 2,13 10-1,-4-6 2,0-1-2,2-3 0,0 0 1,-1-1-1,1-5-1,-1 1 2,-2-3-2,0-1 0,-3 1 0,-1-2 0,-1-1-1,-2 1 1,-1 2-2,0-1 0,0 9 1,-5-13-2,5 13 0,0 0 0,-9-7 0,9 7-2,0 0 2,-6 6 0,6-6 0,0 14 0,0-5 1,1-1 0,5 2 0,-1-1-1,-5-9-5,17 13-11,-6-7-20,4-2-25</inkml:trace>
  <inkml:trace contextRef="#ctx0" brushRef="#br0" timeOffset="231231.2256">18793 13135 66,'0'0'4,"0"0"2,0 0 3,0 0 0,-3 12 2,3-12-2,0 12 2,0-12-2,6 12-2,-6-12-2,7 10-1,-7-10 1,0 0 1,0 0 1,0 0 0,0 0-1,0 0 1,0 0-1,0-5-2,0 5-2,-6-17 0,2 8-1,1-3-1,1 4-1,1-1 1,1 9-2,0-16 0,0 16 1,0 0-1,8-8-1,-8 8 1,11 0 0,-11 0 0,14 6 0,-14-6 2,14 10 2,-5-5-1,4 0 1,3-1 1,-5-1 0,6-3 0,-5 0 1,6 0-1,-8 0 0,3-6 1,-13 6-2,15-13 1,-15 13 0,5-19-2,-5 9 1,0 0-2,-4 1 0,4 9 0,-10-13-2,10 13 0,-14-7-1,14 7 0,-12 0-1,12 0 1,-8 9 1,7-1-2,1 2 2,0 2 1,5 0 1,1 2 0,3-1 0,2 1 1,2 1 0,0 1-1,0-2 1,-2 3 1,-1-2-1,-2 0 0,-3 0 1,-5-2 3,0 0 0,-4-1 1,-5-4-1,-2 1 0,-2-2-5,-3-2-18,-8 0-42,8-2-5</inkml:trace>
  <inkml:trace contextRef="#ctx0" brushRef="#br0" timeOffset="232092.2749">17047 12509 0,'0'0'3,"0"0"4,0 0 1,4 9 3,-4-9 0,0 0 0,0 0 2,8 10-1,-8-10 1,0 0 3,0 0-2,11 0 0,-11 0 3,12-6-1,-4 0 0,1-5-1,1 1-1,4-3-3,0-4-2,0 1-3,3-10-4,3 3-26,7-2-37,-4-2-4</inkml:trace>
  <inkml:trace contextRef="#ctx0" brushRef="#br0" timeOffset="232789.3148">17035 14962 63,'0'0'6,"0"0"3,0 0 2,0 0 5,9-4-2,-9 4 1,12-18-1,-3 11-4,2-8-20,-2 4-25,7 3-21</inkml:trace>
  <inkml:trace contextRef="#ctx0" brushRef="#br0" timeOffset="233272.3424">17089 15258 70,'0'0'4,"0"0"2,-1 8 0,1 1 2,0 2 3,0 3-2,2-2 1,1 8-1,1-2-3,1 1-1,0-2-3,0 0-4,0-1-8,0-2-10,0 2-15,-4-4-19</inkml:trace>
  <inkml:trace contextRef="#ctx0" brushRef="#br0" timeOffset="233517.3564">16973 15250 30,'0'0'2,"0"0"3,7-9 1,5 4 0,-1-3 0,5 0-1,2 0-6,2-4-13,9 6-19</inkml:trace>
  <inkml:trace contextRef="#ctx0" brushRef="#br0" timeOffset="233915.3792">17274 15265 75,'0'0'1,"0"0"1,0 0-1,6-13 1,-6 13 1,4-12 0,-4 12 2,3-13 3,-3 13 2,0-11 0,0 11 1,0 0-1,-10-11 1,10 11-2,-13 0-2,3 6-1,1 2-4,1 3-1,2 0-1,0 4 0,3-2-1,3 1 0,0-1-2,6 0-7,3-2-6,1-5-17,7 5-23</inkml:trace>
  <inkml:trace contextRef="#ctx0" brushRef="#br0" timeOffset="234251.3984">17372 15100 68,'0'0'2,"0"0"1,0 0-1,-7 7 4,7-7 1,-4 15 2,4-5 2,0 2 0,1-1 0,5 1-1,4 1 0,1-2-2,3 0-2,1 0-3,1 0 1,0-2-2,-3 1-1,-2-1 0,-2 1 0,-4 0 2,-4 0-2,-1-1 0,-3 3-1,3-12-1,-18 17-4,8-11-6,-2-2-12,12-4-13,-19 3-20</inkml:trace>
  <inkml:trace contextRef="#ctx0" brushRef="#br0" timeOffset="234535.4146">17538 14916 55,'0'0'5,"0"0"2,-12 5 2,12 4 4,-4 3 3,4 3 0,-1 4 0,1 1 0,3 11-3,2-7-4,3 0-2,-1 1-5,-1-3-5,3 1-11,-3-2-10,-3-4-21,9 0-12</inkml:trace>
  <inkml:trace contextRef="#ctx0" brushRef="#br0" timeOffset="234794.4295">17544 15127 85,'0'0'2,"0"0"2,0 0 0,7-10 5,-7 10-1,17-8 0,-4 5 2,3 0 0,2 2 1,-5 1-3,3 1 0,-6 5-1,4 2-1,-10 1-2,1 1 1,-1 0-4,1 2-5,-1-4-11,0 2-16,-4-10-24</inkml:trace>
  <inkml:trace contextRef="#ctx0" brushRef="#br0" timeOffset="234961.439">17742 15060 54,'0'0'0,"0"0"-1,0 0-5,0 0-5,0 0-6,0-10-2</inkml:trace>
  <inkml:trace contextRef="#ctx0" brushRef="#br0" timeOffset="235751.4842">16760 12460 99,'0'0'1,"0"0"-1,0 0 1,0 0 2,2 5-1,-2-5 0,5 15 1,-3-6-1,3 6 0,-2-3 0,1 2-1,0 2-4,0-2-5,1 2-12,-3-3-11,3 1-15</inkml:trace>
  <inkml:trace contextRef="#ctx0" brushRef="#br0" timeOffset="236140.5064">16703 12460 26,'0'0'3,"0"0"0,15-7 2,-15 7 3,20-9 1,-8 6 1,5 1 2,1 1 0,2 1-1,-5 5-2,4 5-2,-5 2-2,2-1-2,-4 2-1,-2-2 1,-1 0 5,-3-1 2,-6-10 3,6 9 2,-6-9 2,0 0 0,0 0 0,-5 0-1,5 0-4,-7-16-4,3 3-2,-2-1-2,3-1-2,0-4-1,3 0-3,-1 1-4,0-5-8,1 7-13,3 0-21,-2 8-19</inkml:trace>
  <inkml:trace contextRef="#ctx0" brushRef="#br0" timeOffset="236567.5309">17079 12322 117,'0'0'1,"0"0"0,-2 8 0,2-8 0,-9 12 1,3 0-1,-1 3 1,1 1-1,-2-3-1,3 6 1,2-3-1,2 6 2,1-9-1,0 0 0,5-5 1,-5-8 1,15 12 0,-6-9 1,0-3-1,1-1 1,-1-5-1,1-2 1,-1-2-2,1-2 0,-4-1 1,1 0-1,0 1-1,-3 0 0,-2 4 1,-2 8-1,4-13-1,-4 13 0,0 0-1,0 0 1,0 0-3,0 0 2,10 4 0,-10-4 1,0 0 0,12 10-2,-12-10-11,9 6-18,-9-6-25</inkml:trace>
  <inkml:trace contextRef="#ctx0" brushRef="#br0" timeOffset="237397.5783">16687 12521 56,'0'0'3,"0"0"1,3-12 3,-3 12 2,12-15 1,-5 3 2,6 2 1,-3-2 0,6-2-4,-3 2-9,3 2-18,2 3-25,-3 2-9</inkml:trace>
  <inkml:trace contextRef="#ctx0" brushRef="#br0" timeOffset="237645.5925">16921 12435 14,'0'0'0,"0"0"0,5-7-3,-5 7-3</inkml:trace>
  <inkml:trace contextRef="#ctx0" brushRef="#br0" timeOffset="238314.6308">16983 12484 55,'0'0'2,"0"0"1,-5-13 0,5 13 2,3-19 3,2 8 2,0-2 2,-1-1 2,4-4-1,-7 7-1,-1-3-2,0 14 0,-8-16-5,8 16-1,-19 2-3,11 7-1,-5 8-2,4-3-1,3 6 1,0-2 0,3 5 1,2-8-1,1-1 2,4-3-1,3-2 1,6-2 0,5-5-1,-2-2 1,6 0-1,-3-5 0,3-3 0,-5-3 1,6-2-2,-10-3 2,3 1 2,-5-3-1,-1-3 1,-2 5 0,-1-4 0,-2 10-4,1-3-13,-6 13-38,0 0 1</inkml:trace>
  <inkml:trace contextRef="#ctx0" brushRef="#br0" timeOffset="239563.7022">17147 17306 68,'0'0'5,"0"0"0,0 0 4,0 0 4,12-2 4,-12 2 0,16-5 4,-6 1 4,5-1-2,0-3-2,3-4-1,3 0-3,3-2-2,2-4-2,0 2-1,4-3-4,-3 0-2,4-2-1,-2 5-1,1-2-2,-3 0 0,0 3-1,0 1-1,-4 1 0,0 1-3,-4 6-7,-3-2-11,-6-1-29,7 6-24</inkml:trace>
  <inkml:trace contextRef="#ctx0" brushRef="#br0" timeOffset="241651.8217">19193 11776 11,'0'0'1,"0"0"-1,0 0 1,0 0 0,0 0 1,0 0 0,0 0-1,0 0 2,0 0 0,2 9 2,-2-9 1,0 0 2,0 12-1,0-12 3,0 14-2,-2-4 2,0 2-3,-1 2 0,1 2-1,-1 2 1,2 2-1,-1 2-1,2 3 1,0 0-1,0 4 1,0-2 0,-1 5 0,2-1-1,2 3-1,-1-3 1,0 4-1,0-1-2,1 6 0,-1 4 1,-1-3-3,0 5 1,-1 0 0,-1 3 0,1-1-1,0 5 0,-4-7 1,0 0-1,-2 3 1,1-5 0,0 4-1,-2-6 2,2 6-1,0 4 0,2-3 0,1 5-1,1-3 1,1 6 0,-2-2-1,2 6 0,0-4 0,0-5-1,-1 11 1,0-4 0,0 2-1,-2 0 2,3-1-1,-2-1 0,1-3 1,0 1 2,0-3-1,1-5 0,-1 1 2,1-2-1,0 5-1,1-1 2,1 0-1,-2 1 1,1-1-1,1 3-1,-4-3 2,4 2-2,-1-7 2,1-2 1,-1 1-1,1-6 1,1 0-1,1-5 0,0 3 1,1 2-2,0-3 0,1 4-1,-2-4 1,1 4-1,0-2-1,-2 4 1,2-4-1,2 0 1,-3 0-1,2-1 1,2 0-1,-1-2 1,3 2-1,-2-4 0,1 1 0,-1-3 0,0 6 1,-2-1 0,1-1 0,-1 3-1,1-4 2,-2 0-3,2-3 1,-1 0-1,-1-8 0,1-3-3,-1-4-7,-2-7-11,-3-10-33,10 5-15</inkml:trace>
  <inkml:trace contextRef="#ctx0" brushRef="#br0" timeOffset="242329.8605">19254 15557 60,'0'0'3,"0"0"3,0 0 3,1 18 1,0-2 2,2 4 1,-3 5 0,4 5 0,-3 13-4,2 0-2,-1 0-3,-1 5-2,0-5-2,0 3-8,0-2-17,-2-3-30,2 0-1</inkml:trace>
  <inkml:trace contextRef="#ctx0" brushRef="#br0" timeOffset="243136.9066">19215 11803 12,'0'0'1,"0"0"2,0 0 0,11-6 1,-1 1 2,-1 2 1,8-1 1,2-1 1,8 1-1,-2-1 0,10-2 1,-2-6 0,8 6-2,5-4 0,-1 3 0,5-7-2,-1 7 0,1-6-2,-2 7-1,2 2-1,-6 1-1,-6 0-3,-1 0-3,-5 4-4,-2-3-15,-1 6-15</inkml:trace>
  <inkml:trace contextRef="#ctx0" brushRef="#br0" timeOffset="244146.9644">20070 11790 4,'2'13'9,"-2"1"2,0 2-1,0 3-2,0 1 0,-1 2-1,1 2-1,0 5 0,0-3 0,0 4 0,-1 2 0,0 1 0,-2 2 0,1 0 1,0 4-2,0-2-1,0 8 1,-1 1-1,1 3-1,1 1 1,1 0-2,-1 3 2,1-1-1,0 4 0,0-5 0,-2-3-1,2 7 1,0-6-1,0 4-1,-1 3 2,2 2-2,1 0 1,-4 0-1,4 5 2,-1-6-1,0 2 0,-2 0 1,2-8-2,1 6 1,-1 1 0,0 1 1,0-1-1,1 2 0,-3 5-1,1-4 2,0 6 0,-1-2 1,0-5 0,-1 5 0,0 0 0,2 0 1,0 0 0,-1-2 0,5 3 0,1-4 0,-1 4-1,1-5 3,1-6-1,0 5 0,0-7-1,1 3 1,-3 0-1,3-5 0,6 2 0,-5-3-2,3 1-1,-3-5 0,3 4 1,-6-7-1,6 0 1,-10-4 1,0-3-1,-1 4 0,0-5 0,0 5 0,0 0 1,0-4-2,-2 3 0,2-1 1,-3 3-1,1-4-1,1 4 0,1-7 0,-1 0-1,1 1 1,0-2-1,0 0 1,1-4-1,1-1 0,-1-2 1,1 2-1,-2-3 0,0 1 0,0 1 0,-5 0 0,-1 0 1,-1 4 0,-1 0 0,2-1-1,-2-1 1,2-5 0,-3 2 0,4-4-1,-2-1-2,2-4-2,-1-4-9,1-1-15,2 3-39,3-15-9</inkml:trace>
  <inkml:trace contextRef="#ctx0" brushRef="#br0" timeOffset="244620.9915">19484 16259 1,'0'0'9,"0"0"4,14 2 2,-1-2 2,3 0 1,5-7 2,6-2 1,11-10-2,-4 1-2,7-6-6,4 2-1,3-7-13,2-6-44,8 6-8</inkml:trace>
  <inkml:trace contextRef="#ctx0" brushRef="#br0" timeOffset="245456.0393">19162 12712 6,'0'0'17,"-9"-6"2,9 6 0,0 0 1,0 0 0,0 0-1,0 0-5,8-9-4,2 6-3,3-1-3,7-2 0,0-1 1,9-1-1,0-3 1,8 1-1,-2-1 1,9 0 0,5 0 0,-1 1 0,2 1-2,-5-1 2,6 4-3,-10 2 0,3 2-2,-12 1-4,-6 1-10,-6 0-13,-1 6-22,-7 1-12</inkml:trace>
  <inkml:trace contextRef="#ctx0" brushRef="#br0" timeOffset="246161.0796">19208 13604 5,'0'0'2,"0"0"2,0 0 2,0 0 1,-3 5 1,3-5 1,0 0-1,0 0 0,0 0-2,0 0 0,9-5-1,-9 5-3,18-7 2,-5 4-2,6-2 2,-1-1-1,8 1 2,-1-1 1,9-3 2,-3 0-1,11-1 1,7 0 0,-1-4 0,8 2 0,-2-2-1,8 3-1,-6-3 0,2 2-1,-8 0-2,-7 4 0,-3 1 0,-10 0-1,-1 2-4,-10 3-9,-4 1-15,0 2-29,-15-1-4</inkml:trace>
  <inkml:trace contextRef="#ctx0" brushRef="#br0" timeOffset="247462.154">19193 14551 0,'0'0'1,"0"0"3,0 0 1,0 0 1,12 0 1,-12 0 0,15-5 1,-6 2 1,4-1-2,1 0 0,3 1 0,-2-4 0,5 3 0,-3-3 0,2 2 2,-1-1-1,5 0-1,-5-1-1,8 0 0,4 0-1,-1-3-2,5 3 1,-4-1-2,3 1-1,-4 0 2,5 0 0,-9 2-2,-1-1 2,-4 1-1,-1 2-1,0 0 1,-3-1 1,0 1-2,-4 0 0,1 0 0,-2 3-1,0-2 1,0 0-1,-1 2 2,-10 0-1,16-1 0,-16 1 1,13 0 2,-13 0 0,11 0 1,-11 0 1,11 0-1,-11 0 2,12 0 0,-12 0-1,17-1-1,-8 0 1,2-1-2,2 0 0,-1 0-2,-1-1 0,2 3-2,-2-4-8,3 1-14,0 2-35,-2-2-9</inkml:trace>
  <inkml:trace contextRef="#ctx0" brushRef="#br0" timeOffset="250090.3043">19122 13730 4,'-8'10'6,"8"-10"-3,0 0 1,-6 8-3,6-8 1,0 0 1,-4 11-1,4-11 1,-3 9-1,3-9 3,-2 13 0,2-13 0,0 16 1,0-5 2,0 2-3,0 0 4,0 4-4,0 4-1,1 2 1,0 3-3,2 1 2,-1 5 0,2-1-2,0 5 0,-1-7 2,0 8-2,0-4-2,-2 6 1,-1 1-1,0-4 0,0 4 0,0-5 0,0 3-1,-2-4 1,-1 0 0,2-6 1,1 2-1,0-6 0,0 0 2,0-2-2,1 1 0,3-2 1,-1-2-1,1 0 1,-1-5-1,2 2 0,2-5 0,-2 1 1,-2-3-1,1 2 0,-4-11 0,9 9 0,-9-9 0,0 0 0,10 10 1,-10-10-1,0 0 1,10 6 1,-10-6-1,0 0 1,9 1 1,-9-1 0,13 0 1,-13 0-1,15-5 1,-1-1-2,-2 3 0,4-3 0,-2 0-1,5-1 1,-3 1-2,5-2 0,-3 2 0,3-3 0,-2 0 0,5 1 1,1 1-1,0-1 0,3 1 3,-4-1-1,5 2 0,-7-1 2,8 1-1,-6 1 1,-2-1-1,2 1 2,1-1-3,0 2 2,-1 1-3,-1 0 0,-2 1 0,-1-1 0,-3 1-1,-1 1 1,-5 0-1,-1 1 0,-10 0 0,13 0 2,-13 0-2,9 0 0,-9 0 0,0 0 1,10 0-1,-10 0 1,0 0-1,11-2 1,-11 2 0,0 0 1,11-5 0,-11 5 0,7-9 0,-7 9 0,9-13 1,-6 3-1,1-1 1,-2 0 0,1-4-1,0-1 0,-1-1 0,-1-5 0,0 3 0,1-6-2,-1-6 1,6 0 1,-2-7-2,1 0 1,1-2-1,4-2 1,-3 1 0,1-2-1,-2 4 0,1 0-1,-5 3 1,-1-2-1,0 3 1,-2-1-2,1 2 1,-2 1 0,-2-1 0,-1 2-2,-2-1 2,0 3 0,1 1 1,-2 5-1,2 0 1,-2 4 0,0 1-1,0 2 0,1 8-2,-2-1 0,8 10 0,-14-13-2,5 8-1,-2 2 0,1 0 1,-5 3-1,0 0 2,-5 0-1,0 0 1,-5 0 2,-2 3 1,-3 0 0,0 1 0,-4 0 1,-2 1-2,-2 2 2,-4-2-1,2 1 1,-2 0 0,2-1-1,0 0 0,3-1 1,-1 2 0,7-3-1,6 1 0,1-2-2,5 1 2,2 2-4,6-3 3,1 1-1,10-3-2,-10 3 1,10-3 2,0 0 1,0 0-2,0 0 2,0 0 0,0 13 1,0 0 1,0-2-1,1 9 1,1-4-1,0 10 0,-2-3 2,0 11-1,0-2 0,0 0-1,0 6 1,0-1 1,1 5 1,-2-3-1,1 7 1,-1-5-1,-3 8-1,-1 0-1,2-1 1,-1 2-1,-2-4-1,0 5 1,3-8-1,0 4 0,1-9 1,0-3 0,1-4 0,1-2 0,0-4 1,2-5-1,2-1 2,2-5-1,0-3 2,-6-11 0,9 15 2,-9-15-2,12 6 2,-12-6 0,9 0-1,-9 0 0,9 0-2,-9 0 0,12-5 0,-12 5-1,16-8-1,-6 4 1,6-2-1,-2 2 0,7-4 1,0 3 0,5-1 0,2 0 1,4-1-1,6 1 1,0 1 0,3 0-1,-1-1 1,4-1 0,-4 0-1,2 3 0,-7-2-1,-2-2 0,-3 3 1,-2 0-1,-2 1 0,-4-1 0,-3 0 1,-4 2 1,-2-1-1,-2 3 1,-11 1 1,12-6 0,-12 6-1,0 0 1,0-10 0,0 10-1,-2-15-1,-2 3-1,1 1 1,0-4-1,-1-2 0,2-1 0,1-4 0,1-5 1,0-3 0,4-6 0,3 1-1,-2-6 1,2 1-1,-1 0 0,3-3 0,-3 4-1,-2 0-1,0 7-1,0-3-3,-3 5-2,-1 4-3,0 2-5,-1 5-4,-3 3-3,-1 5-1,5 11-2,-15-12 1,15 12 3,-17 0 4,17 0 3,-17 2 8</inkml:trace>
  <inkml:trace contextRef="#ctx0" brushRef="#br0" timeOffset="250383.3211">19900 13851 1,'0'0'10,"0"0"1,-10-11 2,10 11 2,-3-18-1,2 6 1,-1-2-1,1-1-2,-2-1-3,1 1-3,-4 0-2,-1 1-3,-2 2-1,-3 2 0,-2 2-1,-1 3 1,-4 1-1,-3 4 1,1 0 1,-3 0-1,-1 2 1,0 4 0,-3 1-1,1 2 1,-4 1 0,-5 0-1,3 0 2,-4 0-2,1-1 1,0 0 0,2-4-1,1-1 0,4-1-2,8-3-7,0 0-6,8 0-18,-3 0-21</inkml:trace>
  <inkml:trace contextRef="#ctx0" brushRef="#br0" timeOffset="250761.3427">19340 14089 88,'0'0'4,"0"0"1,5-15 3,6 6 0,-2-2 3,10-3 1,-2-1 0,10-6 2,6 4-3,2-5-2,2 1-2,2-2-1,4 2-3,-4-4-2,6 1 0,-9 3-2,-1 1-3,-3 4-7,-6 5-7,-3 1-11,-7 8-11,-6 2-16</inkml:trace>
  <inkml:trace contextRef="#ctx0" brushRef="#br0" timeOffset="251042.3588">19340 14221 61,'0'0'2,"6"0"2,7-2 2,-1-5 0,12 0 1,5-6 0,5 3 1,7-8 3,1-4-5,6 5 0,0-5-3,5 3 0,-9 1-5,-3 4-3,-2 2-8,-8 7-9,-5 0-10,-5 5-12</inkml:trace>
  <inkml:trace contextRef="#ctx0" brushRef="#br0" timeOffset="251307.3739">19654 14468 63,'0'0'3,"14"-3"0,0-1 1,7 0-1,2-2 0,4 2-2,2-3-3,1 1-3,-3 4-13,-7-3-3</inkml:trace>
  <inkml:trace contextRef="#ctx0" brushRef="#br0" timeOffset="251558.3883">19475 14572 62,'10'-2'5,"7"-2"2,7-4 3,6-2-1,7-1 3,7-4-2,6 1 0,0-4-7,-2-1-12,-7 5-23,-7-3-20</inkml:trace>
  <inkml:trace contextRef="#ctx0" brushRef="#br0" timeOffset="252030.4153">19424 13971 5,'0'0'12,"10"12"2,-10-12 2,19 1-1,-2-1 2,-1-5-4,5-5 0,-3-1-5,8-4-2,-3-5-1,7 1-3,-6-2-2,2-1-11,-2-5-28,2 8-11</inkml:trace>
  <inkml:trace contextRef="#ctx0" brushRef="#br0" timeOffset="255591.619">19415 13650 12,'0'0'4,"0"0"-1,0 0 2,0 0 0,7 0 1,-7 0-1,0 0-1,0 0 1,-3 10-1,3-10-3,-14 11 0,5-10-1,-1 2 1,-3-1-1,-1 3 1,-1-1-1,-4-1 0,0 2 0,-5 2 0,6-4 0,-4 2 0,2-1 0,0-1 0,0 0 0,2-1 0,3 2-1,-1-1 1,2 2-1,0-2 0,3 1 0,0 0-1,2-1 2,9-3-1,-15 11 2,15-11 1,-8 13-1,8-13 0,-7 19 1,6-8 1,-1 5-1,2 1 0,-1 0 0,1 5 0,0 0-1,0 3 3,0 1-4,0 3 2,2 0 1,0 0-2,1 0 1,1 5 1,-1-5-1,-2 8-2,0 1 0,-1-2 0,0 3-1,-1-2 1,1 5-1,0-7 1,0 5-2,0-6 2,0-3 0,-1-4 0,1-2 0,1-2 2,2-3-2,-1-2 0,1-5 1,1 1-1,-1-3 0,2 2 1,-2-2-1,3 3 0,-2-4 1,-1 5-1,1-1 0,-3 1 0,2-5 1,-2 5-1,0-6 0,-1 2 1,0-11-1,-1 13 0,1-13 0,0 12 2,0-12-2,0 0 0,0 10 0,0-10 0,0 0 1,3 12-1,-3-12 1,0 0 0,0 0 0,8 9 1,-8-9-1,0 0 1,0 0 2,10 3-2,-10-3 2,11 2-2,-11-2 3,13 0-1,-13 0 0,15 0 2,-6-2-1,4-1-1,-1-1 2,3-1 0,1 1-1,5-3 0,-1 1 0,7-3 0,-5 1-2,9 0 2,-5 1-1,7-3 1,3 3 1,-1-2-2,1 4 1,-4-5-1,6 5 1,-6-1-2,5 0 0,-8 1-1,0 0-1,-2 0 0,-1-1-1,0 1 0,-5 2 1,-2-2-1,-1 2 0,-2 0 0,-2 0 0,-4-2 0,0 3 0,-10 2 0,11-3 0,-11 3-1,0 0 0,0 0 0,0 0 1,0 0-1,3-10 0,-3 10 1,0-12-2,-3 2 1,1-1 1,-1-5 0,1-2-1,1-4 1,-1-2-1,2-4 0,0-4 0,3-3 0,2-3 1,2-4-2,-1-9 1,4 3-1,-1-5 0,2 0 1,-2 0-2,3 1 2,-6 0-1,4 1 0,-5 7 1,0 1-1,-2 5 0,-2 1 1,-1 3-1,-1 5-1,-3 0 0,-2 5-1,-2 2 0,0 5-1,-1 2 2,-2 4-2,0 0 0,0 7 2,-3 1-1,-3 3 2,1 0 0,-4 0 1,-1 3-1,-8 6 2,0 4 0,-5-4 0,-3 7-1,-2-5 1,-4 4 0,-2-4 0,-4 2 0,6-6 0,-2-2 0,2-2 0,5 0 1,3-2-1,5-1 2,5 0-1,9 0-1,1 0 0,7 0-1,8 0-1,0 0 1,0 0-1,0 0-8,0 0-14,6 5-30</inkml:trace>
  <inkml:trace contextRef="#ctx0" brushRef="#br0" timeOffset="258017.7577">19482 12385 25,'0'0'6,"0"0"5,10 0 3,-1-6 3,3 2 3,-1-5 1,2 0 2,2-3 0,-4 1-4,9-6-6,-5 4-2,-1 2-5,2-3-1,-1 1-5,4 0-10,-2 5-17,-3-7-25,1 14-10</inkml:trace>
  <inkml:trace contextRef="#ctx0" brushRef="#br0" timeOffset="258452.7826">19454 13365 171,'0'0'4,"0"0"3,1-14 1,9 4 2,4-2-1,4-5 2,5-2-1,9-3-3,5-2-13,1-3-31,12 4-26</inkml:trace>
  <inkml:trace contextRef="#ctx0" brushRef="#br0" timeOffset="259077.8184">19598 15116 40,'0'0'1,"0"0"0,0 0 0,0 0 3,0 0-1,0 0 4,0 0 3,0 0 1,7 6-1,1-6 1,3-6-2,8-2-10,3-5-21,10 2-25</inkml:trace>
  <inkml:trace contextRef="#ctx0" brushRef="#br0" timeOffset="259604.8485">19646 16049 118,'0'0'1,"0"0"0,11-8 0,0-2-1,6-1-9,10-1-29,2-6-12</inkml:trace>
  <inkml:trace contextRef="#ctx0" brushRef="#br0" timeOffset="270560.4752">25216 16762 0,'0'0'0,"0"0"0,0 0 1,0 0-1,0 8 0,0-8 0,0 0 2,0 0-2,0 0 1,9 1 1,-9-1 1,8 0 1,-8 0 2,15-1 1,-15 1 1,13 3-1,-13-3 0,12 8-2,-12-8-1,11 18 0,-7-9-2,1 7-1,0-3 1,1 4-2,-1-2 1,2 4 1,-2-5-1,1 1 2,1 2-3,-2-2 1,1 1 0,-1 1 2,-1-2-2,-1 2 0,1 0 0,0 0 2,-1 0-2,-2-1 1,-1 1-1,1 2 2,-1-3-1,0 0 0,0 1 1,0-2-1,-1 1 2,-1-1-2,-1 0 0,-2-1 1,3 3-1,-2-5 0,0 5 0,0-3-1,0 4 0,0-6 0,0 5-1,-1-3 1,0 0 1,0-1-1,5-13-2,-7 17 1,3-7-2,-2 1 2,1-2 0,-1 0 0,0 2 0,0-1 3,6-10 0,-15 15 1,7-4 1,0-3-1,-3-1 0,-2-2-1,2 2 1,-5 1-2,5-6-1,-5 0-1,3-2 0,-3 0 0,3 0 0,-4-4-1,3 1 1,14 3 0,-31-21 0,-3 4-1,5-2-1,0-5 0,2 3 1,2-5 1,3 3 0,6-1-1,-3 3 1,3 0 2,0-1 2,5 2-2,-1-3 2,4 5-2,0-1 0,5 0 1,1-2-2,2 1 0,0-1-1,1 0 0,3-1 0,3-5 0,2 2 1,1-2-2,0-2 1,2 0 0,1-3 1,1-1-1,1 3 0,0 0 0,3 5 1,-3-4-1,6 11 2,-6-5-2,4 8-2,-4 4 2,2 0 0,-2 2-1,2 1 1,-2 1 0,1 0 0,1 2-1,3-1 1,4 2 0,-1 0 0,4 1 0,-6 1 0,6 2-1,-6 0 1,3 2 0,-6 4 0,-3 0 0,1 4 0,-3 0 1,-1 6-1,1 0 0,-3 4 0,-1-2-2,-2 6 2,-1 3-1,-1-6 1,-2 6-2,0-6 2,-2 6 0,-1-8 0,0 3 3,-1-6-1,-2 0-3,-3-3-4,-2 1-8,-2-4-15,3 3-26</inkml:trace>
  <inkml:trace contextRef="#ctx0" brushRef="#br0" timeOffset="276164.7957">18141 17188 45,'0'0'2,"0"0"-1,5-2 0,-5 2 0,0 0 0,0 0 1,8-3-2,-8 3 1,0 0 0,0 0-1,0 0 0,0 0 0,0 0 0,0 0 0,0 0 0,0 0-4,0 0-5,0 0-9</inkml:trace>
  <inkml:trace contextRef="#ctx0" brushRef="#br0" timeOffset="281046.0749">14364 17542 41,'0'0'3,"0"0"2,0 0 3,0 0 2,0 0-1,0 0 3,-8 0 0,8 0 3,0 0-4,0 0-1,0 0-3,0 0-2,0 0 0,0 0-1,-8 0-1,8 0-1,0 0 0,0 0 0,0 0 0,0 0-1,-1 11 2,1-11-2,0 0 1,6 10-1,-6-10 0,4 10 1,-4-10-1,8 14-1,-8-14 1,5 17-1,-1-8 1,1-1 0,-2 2-1,1-1 0,-4-9 1,9 15-1,-9-15 2,14 15-1,-14-15 0,13 11 1,-13-11 0,15 6 1,-6-7-1,-9 1 1,17-1 1,-7-5-1,2-2 1,0-2-1,4-3 2,-9 2 0,33-24 1,-3-4-1,1-3 2,3 2-2,0-1 1,1 1-1,-4 5 0,-8 10-2,-3 5-2,-3 2 0,-4 4 0,-2 1-1,-4 5 1,-5 2-1,-9 6-1,13-8-3,-13 8-4,0 0-12,0 0-19,0 0-28</inkml:trace>
  <inkml:trace contextRef="#ctx0" brushRef="#br0" timeOffset="282870.1792">14284 17640 3,'0'0'6,"0"0"1,0 0 0,0 0 1,6 4-2,-6-4 0,0 0-1,5 13-2,-5-13 0,6 12-1,-6-12-1,6 17 2,-6-17-2,7 15 0,-3-5-1,-1-1 2,1 1 1,-1-2-1,-3-8 3,6 16 1,-6-16 1,8 13 3,-8-13 0,0 0 1,15 11-2,-15-11 2,11 0-2,1-2 1,-4-3-2,5-1-1,-2-3 0,4-1 0,0-3-1,2-2 1,1-2 1,8 2 1,18-30 0,2-6 1,2-1 0,0-5-1,-1 8 0,-1-1-2,-3 6-1,-10 12-2,-4 8-2,-4 5-4,-4 3-12,-6 9-21,-6-1-34,6 7-2</inkml:trace>
  <inkml:trace contextRef="#ctx0" brushRef="#br0" timeOffset="284041.2462">17107 17224 35,'0'0'1,"0"0"3,0 0 0,0 0 3,0 0 2,1-11 0,-1 11 3,0 0 1,0-13 1,0 13 1,0 0-1,0-9-3,0 9 0,0 0-2,0 0-2,0 0-1,0 0-1,0 0-3,10-2 0,-10 2-1,6 6 0,-6-6 1,13 16 0,-6-8-1,1 4 1,0 1-1,2 1 1,0-2-1,0 4 0,0-5 0,0 2 1,-1-2-2,1 4 1,-2-6 0,0 1-1,-1 0 2,2-1-2,-9-9 1,13 12-1,-13-12 1,13 6-1,-13-6 1,15 0 0,-15 0 1,18-1 1,-10-3-1,5-4 1,0-1-1,3-3 2,0-1-1,5-6 0,-2 2 1,6-7-1,-2 3 1,4-6 1,4 0-2,-1-5 2,3 2 1,-2-3-2,4-1 1,-4 2 1,4 2-2,-5 1 0,-3 4-1,-1 4 1,-4 4-2,-2 5-1,-3 2-1,-4 4-2,-4 2-6,-9 4-7,15 2-17,-15-2-38,2 15-5</inkml:trace>
  <inkml:trace contextRef="#ctx0" brushRef="#br0" timeOffset="285137.3089">19692 17009 17,'0'0'2,"0"0"3,0 0 1,0 0 1,0 0-1,0 0 0,0 0 1,0 0-1,0 0-2,0 0-3,0 0 0,0 0 0,0 7 0,0-7 2,-1 9-1,1-9 1,5 14 0,-5-14 2,5 15-2,0-4 1,-1-2-2,0 1 2,1 1 1,-1 2-3,0-1 0,1 0 0,-2-2 0,1 0-1,1 0 1,-5-10 0,9 13 0,-9-13 0,11 8 2,-11-8-2,11 3 3,-11-3 0,12 3-1,-12-3 3,12 0-1,-12 0 1,11 0-1,-11 0 1,14-8-1,-4-1 0,1 1-2,4-5 0,0 0-1,4-3-1,1-3 2,2-2 0,-1 0 1,5-4 0,-2 1 1,4-3 0,5-2 1,-3 0 1,4-3 0,-5 3-1,5 0 0,-4 3-1,0 4 0,-9 2-1,-2 5-2,-6 4-1,-2 4-1,-11 7-4,13-8-5,-13 8-15,5 5-32,-5-5-15</inkml:trace>
  <inkml:trace contextRef="#ctx0" brushRef="#br0" timeOffset="286083.363">21499 16687 23,'0'0'0,"0"0"1,0 0 0,0 0 0,0 0 1,0 0 0,0 0-1,6 11 2,-6-11-1,9 14 0,-9-14 0,9 18-1,-9-18 0,12 17 0,-12-17 0,13 15-1,-13-15 1,12 12 1,-12-12-1,14 8 1,-14-8 1,10 5 0,-10-5 3,12 2 0,-12-2 1,15 0 2,-15 0 0,16-2 2,-6-1-2,0-2 1,0 0-1,2-2 0,0 2 1,2-6 0,1 2 0,3-7-1,1 4 1,3-7 0,0 1 2,3-5-1,1 0 1,2-5 0,-2 2 0,5-4-1,2-1 0,-4 4-3,1 0 0,-5 3-3,1 2-2,-7 8-2,-2 2-4,-6 4-7,-11 8-12,9-6-28,-9 6-23</inkml:trace>
  <inkml:trace contextRef="#ctx0" brushRef="#br0" timeOffset="288534.5032">14363 17625 1,'0'16'5,"0"-16"1,0 17-1,1-7-2,2 1 0,-1 1-1,3 0 1,-2-2-1,2 1 2,-2 0 0,4-2 5,-7-9-1,15 13 1,-5-9 1,-2-3 0,6-1-1,-2-1-2,5-6 0,-3-4-1,7-2-1,0-4 1,8-17 3,28-14-1,1-10 1,0 1 0,-2-3-1,3 5-1,-12 2-1,2 11-2,-9 9-1,-3 5-2,-4 7-1,-7 2 1,-2 7-4,-8 2-7,1 5-9,-17 5-27,12-9-14</inkml:trace>
  <inkml:trace contextRef="#ctx0" brushRef="#br0" timeOffset="289637.5663">17143 17223 29,'0'0'3,"0"0"2,0 0 2,0 0 2,0 0-2,0 0 1,0 0-1,0 0 0,0 0-2,0 0-1,0 0-2,0 0 0,0 0 2,0 4 2,0-4-1,3 14-1,-3-14 2,9 17-1,-4-7-2,2 2 1,0 0-2,0 0 1,2 0-1,0 3-1,2-4 0,-1 0 1,3 1-1,-2-1 1,0-2-2,3-2 0,-4-1 1,3 0 0,-2-4 2,-1 0-1,2-2 2,1-2-1,-1-1 2,1-6-1,1 0 1,3-7 0,0 0 0,4-6 0,-2 1 0,6-7-2,0-1 2,5-7-1,6 2 1,-2-6-1,6 0 1,-4 2-2,9 1-1,-8 4 0,6 4-5,-8 7-9,-3 7-18,-9 3-33,3 10-3</inkml:trace>
  <inkml:trace contextRef="#ctx0" brushRef="#br0" timeOffset="290633.6233">19712 17069 32,'0'0'3,"0"0"-2,0 0 3,0 0-1,0 0 1,0 0 0,0 0 0,0 0 0,0 0-1,0 0-1,0 0 1,0 0-2,0 0 0,7 10 3,-7-10-4,12 15 2,-6-3-1,2 0 1,1 0-1,1-1 0,0 2 0,1-3-1,-3-1 1,1-1 1,-9-8-1,17 9 0,-17-9 1,15 4 2,-5-3 1,-1-1-1,2-1 5,2-4-2,2-1 1,1-6 3,4-2-1,-1-2 2,6-5-1,-2-1 2,9-5 0,4-3-2,1-2-1,7-4 0,-2 0-2,3-3-2,-1 7-3,1 1-6,-8 7-11,-6 3-17,-9 4-32,2 12-6</inkml:trace>
  <inkml:trace contextRef="#ctx0" brushRef="#br0" timeOffset="291743.6868">21498 16784 17,'0'0'2,"0"0"1,0 0-1,0 0 0,-1 7 1,1-7-1,0 9-1,0 2 2,0-11-3,1 19 0,2-9 0,0 4 0,1-2 1,2 5-1,0-6 1,0-1 0,2 1-1,2-2 2,-1-1-1,1 1 0,3-4 1,-2 0 2,2 0 2,2-3 0,1-2 2,-1-2 0,2-6 2,0-1 1,4-3 2,2-5-2,2-3 2,2-6-1,5 2-1,-3-8-2,12 3 0,3-6-1,1-2-1,3 3-3,-2-3-1,4 3-1,-3-2 1,2 2-2,-9 2 0,-4 6-1,-5 0-1,-5 8 0,-3 2-3,-8 4-3,-2 4-3,-13 8-4,13-7-3,-13 7-3,0 0-4,2 7-8,-2-7-5</inkml:trace>
  <inkml:trace contextRef="#ctx0" brushRef="#br0" timeOffset="296385.9523">24845 15802 10,'0'0'1,"0"0"-1,0 0 0,-11-4 1,11 4 1,-15-6 3,2 4 0,-2-5 3,-1 3 3,-1 0 1,-1 2 1,-2-3 1,3 2-2,-1 0 0,3-1-1,-2 2-5,2 0-2,-1 1 0,-1 1-1,-1 0 0,-5 0 0,5 2 1,-6 2-2,4 3 2,-2 2-1,2 0-1,-2 1 1,3 2-3,5 2 1,-5-1-1,4 4 0,-4-2 1,4 1-1,-3 3 1,5-3 0,-3 5 1,4-4-1,-3 7 0,4-4-1,1 2 1,0-1 0,2 0 0,0-1-1,3 3 3,-1 3-2,3-5 1,1 4-1,1-5 0,1 5 1,0-6-1,1 6-1,2-8 0,1 0 0,1 2 0,1-2 0,-1 2 0,-2-1 0,1-1 0,1 2 0,1-3-1,-2 0 1,2 0 0,0-4 0,1 0 0,4 0 0,-1-2 0,1 0 0,2-1 0,-2-1-2,5-1 2,-1-1 0,4 2-1,-3-4 1,6 2-1,-3-1 0,8-1 1,2 0-2,-1 0 1,3-1-2,-2 2 1,5-3 0,-6 1 0,8-1 0,-6 0 1,-2 0 0,-1-1 1,4-1 0,2 0 0,-2 0 0,3 0 1,-1-1-1,4 1 0,-4-2 1,8 1-1,2-2 0,-2 0 0,5 1 0,-6-1 1,7-2-1,-6 2 1,9-1 1,-10 2-1,-2-2 1,5 0 2,-4-1-1,4 0 0,-3 0 1,5-1-1,-5 3 1,8-2-2,3 1-1,-2 0 0,4 0 1,-2 2-2,2-1 1,-3-1-1,2 1 1,-3-1-1,-6-1 0,4 1 1,-7 0-1,7-1 0,2 0 1,-2 1-1,4 0 0,-3-1 0,5 2 1,-3-2-1,6 0 0,-5 1 0,-4 1 0,6-1 1,-6 0-1,8 0 0,0-1 0,3 2 0,-1 0 0,-1-1 0,4-1-1,-2 3 1,4-1-1,-6 0 0,-4 0 1,7 0-1,1-1 0,0 1 1,1-2 0,1 2 0,4 3 0,-1-3 0,6 0 1,-5 2-1,-3 1 1,8 0 0,0 0-1,-2 0 1,1 0-1,-2-2 1,-1 1 1,-2 1-1,3-2 0,-4 0 0,-5 1 1,9-5 0,2 3 0,-1-2 0,4 1 0,-1-4-1,2 3 2,1-4-1,-3 2 0,0-2-1,1 0 1,-3 0-1,0-1 2,-2 1-2,0-1 0,-3-3 1,0 2-1,-6-3-1,-5-6 0,5 4 1,-1-5-1,-3 1 0,1-3 1,-4 1-1,3-3 0,-3 3 2,0 4-1,-12-6 0,-2 4 1,-5-6-1,-5 4 1,-2-2-1,-8 1 1,0-5 1,-6 3-2,2-3 1,-6 3-2,0-1 1,-1-1-1,-2 1-1,-1 1 0,-3 1-1,-1 3-1,0-3 0,-6-3 0,-1 7 1,-5-6-2,-2 5 2,2-3 0,-3 3 1,-2-1 0,0 5 0,2 1 2,-2-1-1,-1 2 0,-1 1 1,-1 1-1,-3 0 0,-2 4-1,-1-1 1,-8 3-1,-1 2 0,-5 1-1,-5-1 1,-2 3 1,-6 0-1,-5 1 1,-6 1-1,-1 0 2,-6 0-1,-3 1 0,-7 1 1,-1 0-1,-6 1 1,-2-3-1,-1 3 2,-2-1-1,0 2-1,-4 0 1,3 1-1,-2 1 0,0 4 1,-2-4-1,-3 5 1,-1-1-1,-2 1 0,0 0 1,-1-1-1,-2-2 1,2 1-1,-3-1 0,3-1 1,7-1-1,-1-1 1,2 1 1,4 2-2,-2-2 1,4 2-1,2 2 1,0 1-1,-2 5 1,-3-2 0,-1 5-1,-5-6 1,1 4 0,-5-5-1,-3 1 1,-3-5-1,-8-1 0,-4-1 0,-3 1-1,-6-2-5,-12 2-18,-15 4-39,-8 3-4</inkml:trace>
  <inkml:trace contextRef="#ctx0" brushRef="#br0" timeOffset="305418.4689">8730 10890 0,'-2'17'3,"-1"-2"0,-1 6 2,0-3 1,-1 7 0,0-3 1,-1 7 3,0 5-1,2-1 1,-1 5-1,1 2 1,0 10-3,0 0 0,1 8 0,-2 6-2,1 0-3,-1 16 2,1 11-2,1 9-1,0 4 0,1 12-1,-1 15 0,3 1-2,-1 12-2,2-1 1,3 2-2,0-1 0,0-1 2,1-6-1,-1-10 2,2 1 3,-4-2 0,1-5 2,-2-6-1,2 6 0,-2-8 1,2 10-1,-1 5 2,3-7-2,-2-4 3,5-1 3,-2-10 5,1-4 2,2 4 2,2-16 1,5-6 2,-4-9-2,6-2-3,-6-4-2,7 3-4,-5-5-2,4-1-2,-5 0-2,1 4-1,0 4-1,-3-1 0,1-1 1,-1 1-2,-1-3-2,0-2 2,-2 1 0,-3-3 0,-1-3 0,-1 1 0,-3-4 0,0 4 2,0-7-1,-5 3-2,-2 0 2,-2 1-1,-2 2 1,-2 2 2,-2-4-1,3 2 0,-1-5 1,3-3-1,3-5 0,-2-3-2,6-6 0,2-5-1,1 1 1,0-6-1,-1 5 1,1-3 0,0-14-2,0 1 2,0 2-1,0 1 1,-2 0-1,1 0 0,-2-1 0,1 2 1,0-3 0,0-1 1,-1 2-1,0-1 0,0-3 0,-1 1-4,2-1-5,-2 0-10,1-6-17,1-4-25,2-8-12</inkml:trace>
  <inkml:trace contextRef="#ctx0" brushRef="#br0" timeOffset="307018.5604">8607 10836 5,'0'0'2,"0"0"0,0 0-1,0 0 1,0 0-1,-2 10 2,2-10-1,-7 14 0,2-3 1,-2 0-2,0 1 1,-1 4 0,-1 0 0,1 1 0,-3 4 1,2-2-1,0 4-1,1 4 2,-2 1 0,3 4 0,1 0-1,1 5 0,2 1 1,-3 8-1,3-3 1,-1 3-2,0 5 1,-4-2-1,-1 8 0,0-6 1,-1 10-1,0 2 1,1-2-1,2 4 2,2 0 0,2 4 1,2 0 1,1 1-1,2 2 2,4 0 0,1 4 1,-1 4-1,5-2-1,-1 3 0,2 2-1,-2 0 0,2 1 0,2 3 0,-1-1 0,-3-1-1,4 1 1,-2-3 0,2-2 2,-2 0 0,5-3-1,-4-2-1,4 0 1,-3-3-2,3 1 1,-4-1-3,4-4 0,-5 6 0,-1-7 0,-2-5-2,0 6 2,-4 2-1,6-3 0,5 6 2,-7 1-1,6 3 0,-3-1 1,7 4 0,-6 0 2,7 1-1,-12-1 1,4 0 0,-4-2 0,1-2 0,-4-3 0,2 0 2,-2-8 0,-2-2-2,-2-1-1,3 2 2,0-4-1,-2 4-1,0-4-1,2 7 1,0-1-2,0-6 0,-2 6 1,1-3-1,1 3-1,0-4 1,0 1-1,2-2 0,0-4 1,-1 0-1,0-5 0,3-4 1,-2-2-1,2-6 0,-1 1 0,1-3 0,1 2-1,-1-2 1,1-3-1,-4 0 0,1-2 1,0 3-1,-3-4 1,-3 4 0,0-5 1,-3 3-1,-7-1 1,1 2 0,-2-1 0,-3-2 0,2 4 0,-3-7 0,0 2-1,2-3 1,6-12-2,1 2 0,-1-1 0,-2 1-1,2 1 1,0 1 0,1 0 1,-3 0-1,4-2 2,-3 3 0,2-2-2,0 1-2,0-4-6,0-1-6,2 0-11,-3-2-13,7-14-24,-12 8-8</inkml:trace>
  <inkml:trace contextRef="#ctx0" brushRef="#br0" timeOffset="309869.7235">13758 10368 1,'0'0'5,"6"11"0,-6-11-2,7 12 1,-7-12 0,9 12 0,-5-3 1,0 2 1,-4-11 0,11 21 0,-11-21 0,7 18 0,-7-18 0,6 18 0,-6-18 1,0 0 1,0 0 2,11 3 2,-11-3-1,17-10 1,-17 10 1,21-21-4,-11 10 1,6-8-3,-3 2-2,4-5 0,-3 1-1,1-1 0,2-4-2,2 1 3,0-6-2,0 4 1,4-6-1,-1 2 1,4-1-2,0 0 1,1 3-2,-1 2 2,1 6-2,-5-1-2,2 6-7,-6 2-13,-3 4-23,5 5-19</inkml:trace>
  <inkml:trace contextRef="#ctx0" brushRef="#br0" timeOffset="311471.8151">6397 11182 36,'0'0'1,"0"0"2,0 0-1,0 0 0,0 0 1,-9-4 0,9 4 0,0 0-3,0 0-2,0 0 1,0 0-1,0 0-1,-1 5 1,1-5-1,2 18 1,2-8 1,1 0 2,0 2 1,-1-2-1,-4-10 2,9 14 4,-9-14 5,10 6 3,-10-6 1,12-6 3,0-11-2,7-5-1,6-14-1,9-10-5,16-12-6,4-13-15,20-12-45,21-17-3</inkml:trace>
  <inkml:trace contextRef="#ctx0" brushRef="#br0" timeOffset="317174.1413">8596 11050 7,'0'0'2,"0"0"-1,0 0-1,0 0 1,-3-7-1,3 7 1,0 0-1,0 0 1,-5 11-1,3 3 0,-1 7 1,1 1 2,1 10-2,0-2 1,0 11 1,0 0-1,-3 8 1,2-1-1,1 1 0,-3 6 1,2 0 0,-2 9 1,-1 5-2,1 4 2,1 0-1,-2 4 1,2 2-2,-2-2 1,1 0-2,2-5 1,-2-1-1,2-2 2,-2-1-2,-2-1 0,2 0-1,-1-1 1,0 3 2,-1-1-3,1-7 0,-2 8 0,3 1 1,1-2 0,2 0-1,0 0 0,1 2 1,2-7-1,3 4 0,1-6 0,-1-6 0,1 4 0,0-1 0,-1 2-1,0-1 1,2 5 0,-3 2 1,1 0 1,-2 5-2,2-3 1,-1-2 0,3 9-1,-3 2 1,3-2 0,-1 0 2,1-2-1,1 0 3,-2-1-2,1-1 6,-3 0-1,-1-4 1,0-3 1,-2 3-1,-2 3-1,1 0 1,0 0-2,-1 2-2,1-3-1,0-2-1,0 8 0,2 0-1,4-1-1,-2 2 1,2-2 2,1 1-2,0-2 2,2-2-1,-1 0 2,-1-2-1,4-4 1,-6 4-1,6-2 0,-3 0-2,5-4 0,2 2 0,-4-3-2,6-7-1,-1 8-1,4-8 1,-5-3 0,5-1 0,-5-1 1,-3 0-2,2-8 4,-3 3-2,-1-10 2,-1-3-1,-1-2 0,-2-4 0,0-3 0,-1-4-1,0-2 1,-2-3 0,0 1 1,-2-3-1,0 0 0,0 3 0,-1-2-1,0 1 1,0 2 0,0-1 0,-1 2 0,0-1 0,-3 2 1,1-4-1,-1 2 0,1-5 0,1 3 2,-2-6-1,4-8 2,-2 12-1,2-12 0,0 0 0,-2-4 0,-1-8-2,0-4 0,-1-1-2,1-9 1,-4 1-3,-1-8 2,2 0-1,-1-3 1,-1-4 0,0-6 0,0-3-1,-1-9 1,0-5 0,1-4-1,-1-2 1,2-4 0,-2-2 0,4 1 1,-3-2-1,2 2 0,-7 0 0,6 1 1,-5 0 0,1 0 0,-2 0-1,5 1 0,-5-3-1,5 1-2,2 3 1,0-4-2,-2 4 1,1 3 1,1 3-2,-2 3 2,1 4 2,-1 0-1,1 4 2,-1-1 0,0 2 2,1 0-2,1-3 0,-1 1 0,3-2 1,-2 6-1,3-2 0,0 5 0,1 0 0,-1 4 0,2 1 0,-3 1-1,1 5 1,1-4 0,-2 1 0,-1 0 0,3-3 0,-1-2 1,1-2 0,2 0-1,0-3 0,0 2 1,0 1-1,2 0 1,0 3-2,1 1 1,1 5 0,1-2 0,-1 4 0,0-3 0,-2 3 0,2 0-1,-1-3 1,-2 3 0,0-6 1,-1 2 0,0-2 0,0-3 0,-3 2 2,-1-2 0,1-2-1,-1-1 0,0 3 1,0-3-2,0-1 1,-2-1-1,-1-1 0,-1 2 0,1-2 2,-4 3-2,2-3 0,-1 0 0,-1-2 0,1-2 0,1 2 0,0-5 0,1 2 0,1-2 0,1-3-1,-4 3 1,3 0 1,0 2-2,1 0 1,0 1-1,-1 0 1,1 1 0,1 4-1,-1-4 1,2 1 0,-1 0 1,1-4-2,2 2 1,2-2-1,0 3 0,0-3 0,2 3 0,3 1-1,3 1 0,-1 5 1,-1 1-1,1 3 0,-1 3 0,-2 1 0,3 6 0,-3-2-2,-1 9 2,0 0-1,-1 10-1,0-3-1,1 10-3,-2-1-2,-1 10-2,0 0 1,0 0-1,0 0 0,-1 17 3,0 8 1,0 1 2,0 15 4,1 2 1,-1 13 1,0 5 1,1 7 1,0 9-2,-1 4-1,1 7 1,-1 4-1,1 7 1,-2 0-1,2 4 1,-1 5-2,2-4 2,1-3-1,4-2 0,2-6 2,-1 1-1,3-6 1,0 1 0,1 0 2,-1-1-1,1-1 0,1 4 0,-2-3-1,5 5 1,-3 7-2,4-6-1,-4 1 0,5 2 0,-2-3 0,1 2 1,-3 2-2,3 1 1,-5 5 0,6 0 0,-5-5 1,6 6-1,3-7-1,-2 4 1,5 5 1,-4-8-1,7-3 1,-6 0 0,8 0 1,-7 3 0,-1 6 0,2-5-1,-2-4 0,3 2-1,-1-3 0,0-2 1,-2 3-1,4-9 0,-3-3 0,3-2 0,0-4-1,2-5 1,-4-2-1,6-3-1,-7-9-2,4 4 0,-6-3 0,2-2 1,-7-5 1,3-2-2,1-1 2,-5-4-2,1 1 0,-3-11-1,1-2-4,-6-5-8,4-4-10,-11-4-20,0-5-9</inkml:trace>
  <inkml:trace contextRef="#ctx0" brushRef="#br0" timeOffset="319833.2934">6135 17161 75,'0'0'4,"0"0"2,5-2 1,-5 2 0,0 0 2,0 0-2,0 0-1,0 0 0,11-3-2,-11 3-4,6 6 0,-6-6-3,16 19 1,2-5 1,-3 3 1,9 2-1,-5 8 1,10-5 0,-9 4 0,8-1 1,-8 2 0,1-6-1,-3 3 1,-1-7 0,-2 0 1,-2-7-1,-2 2 1,-2-6 1,-9-6-1,14 7 3,-14-7 2,0 0 1,10 0 1,-10 0 1,1-9 1,-1 9-1,1-23 0,-4 10-1,-2-8-2,0 1-1,0-5-2,-3 0-1,1-5 0,-1 2-1,1-3-2,0 4 1,-1-2-3,3 4-4,2 5-10,-1 4-12,2 3-16,2 13-19</inkml:trace>
  <inkml:trace contextRef="#ctx0" brushRef="#br0" timeOffset="320987.3594">6527 17322 0,'-11'22'3,"-3"-8"0,2-1 1,1-3 0,1-2 0,10-8-3,-11 5 2,11-5-3,0 0 1,0 0-2,7 0-2,3-2 2,0 1 0,3 1 1,-1 0-1,2 0 1,1 4 0,0 2 0,0 4 0,-3-2 1,1 6 0,-13-14-1,11 16 2,-8-4 2,-1-1 3,-1 3 4,-1-2 1,0 2 3,-3-2 3,-1 2 7,-3-1 2,0-2-1,-3 0-3,1 1-4,-1-1-3,-1-3-4,-2-1-5,2-1-9,0-3-15,0 1-18,0-4-25,11 0-7</inkml:trace>
  <inkml:trace contextRef="#ctx0" brushRef="#br0" timeOffset="321510.3893">6233 17215 37,'0'0'3,"0"0"0,1-12 2,0 4 2,4-4 2,1 0 1,2-2 0,3-3 0,4 2 0,2 1-3,1 3-3,3 4-1,1 1-3,2 5 0,1-1-1,-2 9 1,0 3-2,-4 4 2,-2 1 2,-3 4 0,-3 2 2,-6 2 0,-2-3 5,-3 4-1,-1-3 3,-5 1 1,-4-3 2,-3 4-1,-1-2-1,-1 1-1,-2-2-1,1 1-2,1-4-2,7-7-4,2 0-8,-1 3-9,2 0-20,0-4-25,2 4-7</inkml:trace>
  <inkml:trace contextRef="#ctx0" brushRef="#br0" timeOffset="322443.4427">6817 17386 55,'0'0'4,"-10"-4"0,0-1 3,10 5 3,-17-3-1,17 3 3,-21-4 1,10 4 0,2 2-2,0 5-3,-1 3-1,2 4-2,1 1-2,3-6-3,-1 4 1,5-1-2,-2 3 1,2-1-1,-4-2 0,4 0 0,1 2 0,3-4 1,-3-1 0,-1-9 0,10 15-2,13-12 4,-10-3-2,4-3 1,-8-14-1,4 1 0,-6-4 0,4 6 0,-7-1 1,5 13-2,7 2 1,-5 0-1,7 3 1,-18-3-2,14 6 1,-3-1 0,0-1 2,-11-4-1,16 4 3,4 0-1,-7-5 0,-1 0 2,-3-11-1,1 3 1,-4-11-2,-1 3 0,-2-7-1,1 4-1,-1 1 0,1-1 0,0 1-1,1 3 0,0 3 0,1 1-1,-6 12-1,16-12 1,-7 12 0,0 0-1,2 3 1,-1 5 1,0 2 1,3 5 0,-4-3 0,1 5 1,-1-1-1,-2-1 2,-2-3 0,-3 1 0,-1-3 0,-1-1 1,0-9 0,-2 13-1,2-13 2,-11 4-2,11-4 0,-13 0 0,13 0-2,-13-14 1,7 4-2,-1-3-1,4 1 0,2-5 1,1 4-1,3-4-1,4 4 1,1 1 0,2 2 1,4 2-1,-2 4 1,2 2 0,-1 2 1,3 1 1,-2 5-1,1 2 1,-4 4-1,0 0-1,-1 0-2,-2 3-4,-2-3-5,-2 0-6,0-2-6,-4-10-7,3 16-8</inkml:trace>
  <inkml:trace contextRef="#ctx0" brushRef="#br0" timeOffset="322603.4518">7169 17095 63,'0'0'4,"0"0"2,-5-8-1,5 8 1,0 0-3,-8-10-1,8 10 1,0 0-3,0 0-7,0 14-9,2-2-11,8 8-11</inkml:trace>
  <inkml:trace contextRef="#ctx0" brushRef="#br0" timeOffset="322909.4693">7532 17122 88,'0'0'5,"0"0"1,0 0 2,-7-2-1,7 2 0,-25 0 0,11 7 2,-7 4-2,3 2-4,-4 5-2,5 3-1,-5 2 0,11 3 0,5-2 0,3 0 0,3-4 0,4 1 0,4-7 0,8-1 2,6-6-1,0-1-1,6-4-1,-3-2-2,5 0-5,-5-1-7,5-1-8,-11-3-11,2 5-14</inkml:trace>
  <inkml:trace contextRef="#ctx0" brushRef="#br0" timeOffset="323185.4851">6827 18135 55,'0'0'4,"5"-1"1,4-3 5,2-4 2,3-1 1,4-4 3,2-3 1,4-2 1,3-1-4,3-3-3,6 0-3,0-4-3,8-3-3,1 1-10,6-2-26,7 1-26</inkml:trace>
  <inkml:trace contextRef="#ctx0" brushRef="#br0" timeOffset="324533.5622">13743 17829 59,'0'0'4,"0"0"1,0 0 2,0 0 0,0 0 2,0 0-3,5-5 2,-5 5-1,0 0-2,7 5-3,0 5-1,1 2-1,2 1 3,0 4-1,-10-17-2,14 23 0,0-1-1,2 5 1,-1 2-1,4-1-1,-1 2 1,4-3 0,-1 4 2,1-2 2,-1 0 0,1-7 1,0 2 0,-22-24 5,23 20-1,2-2 0,0-13 1,-16-14-1,0-3-1,-4-8-2,-3 3-4,-1-9-6,-1 6-4,0-6-7,1 6-12,-1-6-9,0 6-8</inkml:trace>
  <inkml:trace contextRef="#ctx0" brushRef="#br0" timeOffset="325623.6246">14361 18119 16,'0'0'2,"0"0"-1,0-10 3,0 10-1,-2-14 1,2 14 0,-5-14 0,4 4 3,-3 1-1,4 9 2,-9-15-3,9 15 4,-10-12-4,10 12 1,-11-5-1,11 5-2,0 0-3,0 0 0,0 0-1,0 0-2,-4 8 2,0 6 0,0-1-1,2 24-1,3-12 3,-1-25-1,15 27 0,0-1-2,-15-26 0,27 13-2,-1 2 1,15-8 2,-18-8 0,0-8 1,0-6-1,-3 2 2,2-8 3,-3 5 1,-1-7 2,-3 6-1,2-5-2,-4 7 0,-4-7 2,0 11-2,-2-4 0,-7 15-2,14-19 0,-14 19-1,12 0 1,-12 0 1,11 7-2,-11-7 0,12 17 0,-4-7-2,0-2 0,0 1 1,1-2-2,2 0 1,-2-4 1,2-2 0,-1-1 0,1-4 1,-1-3 1,3-3 0,-4 0 1,1-4 2,1 2-2,0-2 2,0-1-1,1 2 2,-3 2-3,4 1 2,-4 2-2,3 2-1,-1 6 2,1 0-3,-2 0 0,2 4-3,-3 3 1,1-1 0,-10-6-1,16 18 2,-16-18 0,14 13 0,-14-13 2,12 9 0,-12-9 0,8 0 1,-8 0 0,9-11-1,0-1 0,-2 0 2,3-2-1,-3-2 0,6-1 1,-2 1 0,7-2 1,-4 0-2,6 3 2,-3 0-2,8 2 0,-4 2 1,3 3-1,-2 2-1,5 1 0,-4 5 1,-1-2-1,0 2-1,-2 0 2,-1 0 0,-2 0 1,0 0 0,-2 0 1,0-5-2,-3 0 3,4-1-2,-6-3-1,3-3 1,-1-3-2,0 0 0,1-2-1,1 1-1,-3 0-3,3 0-4,1 0-3,1 4-6,-1 0 0,-3 4-10,2 5-8,-14 3-9</inkml:trace>
  <inkml:trace contextRef="#ctx0" brushRef="#br0" timeOffset="326000.6461">14935 18392 0,'0'0'0,"0"0"4,0 0 2,0 0 2,0 0 2,9-1 2,5-4 1,71-34 2,-50 17 1,7-2-1,4-5-1,9-2-2,5-4-1,9-1-3,2-1-1,7-3-1,2-7-2,2 7 0,0-3-3,1 6 1,-2-4 1,-2 7-1,-5-2-1,-8 7-1,-2 6 0,-7 3-1,-3 4-1,-13 4-4,-5 5-7,-8 2-11,-4 3-22,-9 2-10</inkml:trace>
  <inkml:trace contextRef="#ctx0" brushRef="#br0" timeOffset="326472.6731">15444 18360 6,'0'0'5,"0"0"3,38-40 7,-13 18 2,8-4 5,4-6-3,11-3 3,1-1-2,9-3-3,6-3-9,7-2-8,3-2-11,6-2-14,1 0-23,5 0-9</inkml:trace>
  <inkml:trace contextRef="#ctx0" brushRef="#br0" timeOffset="446075.514">5672 12851 0,'4'28'1,"-2"1"3,1 4 0,1 4-1,-1 1-1,2 4 1,-1 1-1,0 4-1,1-4 1,0 5-2,0-7 0,3-1 0,-1-2 1,0-2-1,0-2 1,1-5 0,1 2 0,-2-5 1,2 3-1,0-6 0,1 5 0,-2 0-1,3-3 0,-4 3 0,2-5 1,-2 4-1,1-6 0,-1 1 0,-1-6 0,-1-2 0,0-2 0,2-2 0,-2 0 0,-5-10 0,11 14 0,-11-14-1,8 10 1,-8-10 0,12 8 1,-12-8-1,9 2 2,-9-2-1,16 0 0,-5 0 0,1-2 0,0-2 1,2 0-1,2 1-1,1-3 1,0 1 0,4 1-1,-4-2 1,7 1-1,-4 2 0,7 0 1,6 0-1,-5-1 0,8 0 0,-3 1 0,6 1-1,-5-3 2,8 1-2,-7-2 1,1-1 0,1-1 0,-1 0 0,5 1 1,-4-3-1,5 1-1,-5 0 1,10 0 1,2-3-2,-3 2 2,3-7 1,-2 5-1,3-5 1,-4 3-1,1-3 1,-8 4 0,-4-4 0,2 3 0,-8 2-1,3 0 0,-9 1 0,3-3 0,-5 4 0,0-4 2,-6 2-2,0 0 1,-5-2 1,1-3-1,-4 3 1,0-6-1,-2 2-1,-2-7 0,-1 1 1,0-7-2,0-2-2,0-4 1,0-3-1,0-4-1,0-9 0,0 0 0,-2-4 1,0-1 1,0-2 0,1-2-1,-3-4 2,-4 5 0,3 1 2,-1-3-2,-1-2 0,-1 5 0,0-1 0,-3 4 0,1 0 0,-2 2 0,-1 1 0,1 2 0,1 6 0,-5 0 0,4 3 1,-3 1-1,1 5 1,-2 1 0,1-2 0,-2 9 2,0-1-3,1 9 1,0-4-1,-1 10-1,-1-2-2,1 11-1,-1 3-2,2 2 0,-4 1-1,2 4-2,-5 3 0,2 7-1,-1 4 2,-3-2 1,-4 5 3</inkml:trace>
  <inkml:trace contextRef="#ctx0" brushRef="#br0" timeOffset="446510.5389">5790 12323 0,'0'41'3,"0"5"-1,0 12 2,-2 9-1,1 5-1,-2 8 2,-3 4 0,1 7-2,0 1 0,0 3 0,-1 1-2,0 0-5,3 2-8</inkml:trace>
  <inkml:trace contextRef="#ctx0" brushRef="#br0" timeOffset="447973.6226">6822 11925 41,'0'0'3,"2"-16"1,1 3 1,10-10 1,3-7-1,3 1 1,5-10 0,2-1 0,8-2-2,-6 7-4,5-2-2,-5 8-7,-1 5-5,-3 2-9,-2 6-6</inkml:trace>
  <inkml:trace contextRef="#ctx0" brushRef="#br0" timeOffset="500927.6514">30350 16151 0,'9'11'6,"0"-6"5,3 5 2,2-10 1,3 0 4,5-5 4,2-5-1,10-8-1,5-10 1,14-1-2,4-8-2,18-5-3,8 0-4,14-13-3,2 1-7,13-6-16,9 0-26,1-6-21</inkml:trace>
  <inkml:trace contextRef="#ctx0" brushRef="#br0" timeOffset="591949.8576">15380 12276 4,'-29'4'3,"-2"-1"1,3 0-2,-2 0-1,4-1 2,-1 0-1,3-2 2,-5 0 1,8 0-1,-5-4 2,6-2 0,-3 1 0,6-3-1,-3 2 0,5-4-2,2 3 0,0-5-1,0 3-1,2-4 3,-1 1-4,0-5 0,2 1 1,-2-1 0,3-1-1,-1-1 0,2-2 1,-1 1-1,4 0 0,-2-2 0,3 1 0,0 0 0,2 0-1,2 0 1,0-1 0,0 1-1,0 0 1,0 0 0,4-1 0,0 0 2,2-7 0,0 8 0,0-8-1,3 8 0,-2-4 1,3 4-1,1 0-1,0 5-1,0 3 1,4-1-2,-2 3 1,5-2 0,-3 4 0,6-4 1,6 4-1,-2-4 1,5 5-2,-3-2 2,7 0-1,-4-1 1,5 3 0,-6-2 0,1 2 0,-2-3 0,1 2 0,-3 0 0,-1 2-1,1-2 1,-3 4 0,3-3 0,-4 2 0,1 0 0,0 2 0,2-1 0,-3-1 0,7 1 0,-5 0-1,5 1 1,5 0 0,-3 0 0,5 1 0,-2 2-3,3-2 3,-6 2 0,5 1 0,-9 0-1,-1 0 0,-2 4 1,-4 0-1,0 4 1,-1-1-1,-1 3-1,-1-2 2,0 3-1,-3 2 0,1 1 1,0 0-1,-1 1 0,-1 2 0,-2 1 1,-2 1-2,3 2 2,-5 0-1,1 1 1,-1 0 0,-3 5 0,0 2-1,-1 0 0,-2 3 0,-1-2-1,0 4 2,0-4-1,-3 4 1,-1-8 0,0 1 0,-2-1 1,0 0-1,-1-3 0,-1 1 2,-1-1-2,-1 0 1,-1-1 0,-3-2 1,-2-1 3,1-2 1,-1 0 1,0-5 2,-2-2 0,1-3 3,-1-1-2,3-2 0,0-2-1,1-2-4,3 0-13,11 0-35,-16 9-8</inkml:trace>
  <inkml:trace contextRef="#ctx0" brushRef="#br0" timeOffset="610225.9029">14472 17769 0,'0'0'1,"16"-3"2,-16 3-2,17-7 1,-17 7 1,17-10-2,-17 10 1,15-13-1,-15 13 1,15-16-1,-5 8 0,-2-1 1,3-3 1,0 2 0,1-3 2,2 0 0,8-9 3,7-16 2,1 4 2,0-6-2,4 2 2,-5-1 0,5 1 0,-6 0 0,2 3-2,-1 6-1,4-5-1,-5 2 1,5-3-2,3 5-1,-4 1 0,0 3-2,-5 2 0,1 2-1,-8 3-2,5 5 0,-11 3 1,-3 1-2,-2 3 0,-9 7-2,11-7 1,-11 7-1,0 0-3,0 0-2,10-3-3,-10 3-5,0 0-10,0 8-14,0-8-14</inkml:trace>
  <inkml:trace contextRef="#ctx0" brushRef="#br0" timeOffset="611321.9656">14198 17703 0,'0'0'1,"0"0"2,0 0-1,0 0 1,0 0 0,0 0-1,0 0 2,0 0-2,0 0 3,0 0-1,0 0 1,0 0-1,0 0 1,0 0-1,0 0 0,0 0 0,0 0-2,0 0 0,0 0-1,0 0-1,0 0 0,0 0 0,0 0 0,0 0 0,0 0 0,0 0 0,0 0 0,5 0 0,-5 0 1,0 0-1,0 0 0,0 0 1,8 6-1,-8-6 1,0 0-1,7 9 1,-7-9 1,0 0-1,9 9-1,-9-9 1,0 0 0,11 13 0,-11-13 2,7 9-3,-7-9 1,10 11 0,-10-11-1,9 13 1,-9-13 1,11 8-2,-11-8 1,12 12-1,-12-12 1,11 12 0,-11-12 0,13 7 3,-13-7-1,14 7 3,-14-7 3,14 5-1,-3-5 0,2 0 2,-1-2-2,3-5 0,0-1 0,2-2-1,1-4-1,2-3 0,1-4-2,8 3 2,22-40-1,3-9-2,7-3-8,-4-3-21,5-9-33,12 2 0</inkml:trace>
  <inkml:trace contextRef="#ctx0" brushRef="#br0" timeOffset="612468.0311">17287 17417 6,'5'10'10,"3"0"-1,-2-1 3,2-1 1,-8-8 1,18 15 3,-9-13 3,16 1 0,-4-7-2,8-3 0,-2-14-3,9-7-3,-1-9 1,4-2-4,2-2-2,-1-3-3,7 2 0,-2-5-2,7 2 0,-8 0-2,1 7 0,-2 1-6,-7 6-13,0 4-26,3 10-19</inkml:trace>
  <inkml:trace contextRef="#ctx0" brushRef="#br0" timeOffset="613183.072">19389 17229 18,'0'0'1,"0"0"2,0 0-1,0 0 2,0 0-1,9 11 1,-9-11 1,16 18-2,-3-6 1,6 1-2,4-1 0,-3 2 0,7-6 0,-4 1 2,7-6 3,-6-1 2,9-2 3,-5-10 5,2-2-1,5-6 1,2-3 0,4-8-2,2 0-3,4-7-3,-2-2-2,7-2-4,3 3-3,1-1-11,1 5-26,-3 1-26</inkml:trace>
  <inkml:trace contextRef="#ctx0" brushRef="#br0" timeOffset="613865.1111">21814 16883 91,'0'0'4,"17"-15"6,4 1 0,-3-7 3,18-1 0,3-8 3,7-1-1,6-5 0,-2 1-4,4 3-4,-6 0-3,4 8-1,-9 2-12,-4 5-17,-5 0-31,2 6-7</inkml:trace>
  <inkml:trace contextRef="#ctx0" brushRef="#br0" timeOffset="618044.3501">14399 17070 17,'0'0'1,"0"0"1,6 0 0,-6 0-1,0 0 0,0 0 0,0 0 0,0 0 1,-4 6-2,4-6 0,0 0 1,-9 8-2,9-8 1,0 0 0,0 0-2,-5 9 2,5-9-1,0 0 0,0 0 0,0 10 1,0-10 0,0 0 0,10 5 1,-10-5 1,13 0 2,1 0 1,-2 0 1,4 0 0,-5-4 2,7 1 0,-5 0 2,5-1-4,-8 3 1,1-1-1,-2 1 0,-1 1 1,-8 0-2,16 11-1,-12 2 2,0 3-1,-3 6 1,-1 4-1,-1 4-1,-2 1 0,-3 3-7,-1-1-6,-2 0-18,6 4-25</inkml:trace>
  <inkml:trace contextRef="#ctx0" brushRef="#br0" timeOffset="618413.3712">14769 17283 120,'0'0'4,"0"0"3,8-6 1,-8 6 3,10-16 0,-7 5 1,4 0-1,-3-2 1,-1 0-11,-2 3-19,-2-1-40,1 2-3</inkml:trace>
  <inkml:trace contextRef="#ctx0" brushRef="#br0" timeOffset="618890.3985">16809 17062 44,'0'0'3,"0"0"1,10-4 2,-10 4 3,12-6 1,-12 6 0,18-8 2,-9 4 2,4 0-3,-1 1-2,5 3-1,-3 0 0,4 8-1,5 3 0,-9 7-1,6 5 1,-10 3-2,6 4-6,-12 4-10,5-2-13,-9 1-22,-1 1-11</inkml:trace>
  <inkml:trace contextRef="#ctx0" brushRef="#br0" timeOffset="619081.4094">17243 17079 118,'0'0'3,"0"0"2,0 0 2,0 14-1,0 1 1,0 4-1,0 6-12,-1 2-29,1 9-17</inkml:trace>
  <inkml:trace contextRef="#ctx0" brushRef="#br0" timeOffset="619683.4438">19541 16683 5,'0'0'2,"0"0"1,15-10 1,-3 9 0,-1-2 1,2 3 0,3-1-1,0 1 1,-1 5-1,-5 4-2,-1 4 0,-6 3 0,-2-1 0,-1 7-1,0 3 2,-3-3-1,0 2 0,0-3 1,3-2-2,0-5-1,5 2-6,3-12-13,6 1-17</inkml:trace>
  <inkml:trace contextRef="#ctx0" brushRef="#br0" timeOffset="619915.4571">19941 16753 0,'3'24'6,"0"-2"-1,-3 5-2,0-2 0,0 2-6,-2-5-1,-2 2-3,1-5 4</inkml:trace>
  <inkml:trace contextRef="#ctx0" brushRef="#br0" timeOffset="626840.8532">14361 17189 0,'0'0'0,"14"-3"3,0 0-2,3-2 2,2 0 0,2-2 0,3 2 0,-1-2 0,-6 2 1,4 4-1,-11 1 2,-1 1 1,1 9 0,-3 2 0,-5 6 1,2 1 0,-1 5-1,-1 2 0,-1 3-3,0-2-7,-1 0-10,4 2-17</inkml:trace>
  <inkml:trace contextRef="#ctx0" brushRef="#br0" timeOffset="627167.8719">14818 17292 0,'13'-15'13,"-5"1"4,-2-5 0,-2-1-2,-4-2 1,0 3-5,-5 1-1,-2 1-3,-7 2-7,4 5-9,-4 4-20,4 6-20</inkml:trace>
  <inkml:trace contextRef="#ctx0" brushRef="#br0" timeOffset="629685.0159">17202 16897 37,'0'0'3,"0"0"0,0 0 2,0 0 0,0 0-2,0 0 2,0 0-2,-8 4 2,8-4-4,-3 11-1,3-11 0,0 14-1,0-6 0,0 2 0,2-2 0,1 1 1,3 0-2,-6-9 2,13 15 0,-4-8 0,1 0 0,2 0 0,-2-1 0,4 3 0,-3-2 0,1 1 0,0-1 0,-2-1 0,0 0 2,-10-6-1,12 14 0,-12-14 1,5 13 1,-5-13-1,-1 14 1,1-14-2,-12 15-2,12-15-4,-16 13-9,16-13-13</inkml:trace>
  <inkml:trace contextRef="#ctx0" brushRef="#br0" timeOffset="630333.053">17297 16917 26,'0'0'3,"0"0"-2,0 0 3,13-10-2,-13 10 2,18-9-2,-8 3 1,4 0 1,-2 1-2,2 1-2,-3 0 2,-2 0-1,-3-6-1,-6 10 1,11-13 0,-11 13 3,3-11-2,-3 11 0,0 0 3,0 0-6,0 0 2,3 5-1,-3-5-1,3 14 0,-2-4-2,-1-10 2,4 14-1,-4-14 1,5 17 1,-3-5 0,2-2 0,-1 2 0,1 0 0,0 0-1,-1 0 1,3-3 1,-2 2-1,3-2 0,-7-9 0,10 12 1,-10-12 1,10 5 1,-10-5 0,11 0 1,-11 0 1,8-7 1,-8 7-1,8-19 1,-5 8 3,1 1-3,-2-5-2,-1 2 1,-1-1 0,0-3-1,-3-2-1,-3 4-2,-1-2-2,-1 6-4,-2-2-4,0 7-7,1 2-5,-2 4-8,5 12-6</inkml:trace>
  <inkml:trace contextRef="#ctx0" brushRef="#br0" timeOffset="630641.0706">17737 16666 20,'0'0'0,"0"0"-1,0 0 2,0 6-1,0 4 2,0 0-1,0 10 0,1 1-1,2 8 1,1 6 0,-2 3 1,1 2-2,0 0-4,1 3-6,-3-6-4</inkml:trace>
  <inkml:trace contextRef="#ctx0" brushRef="#br0" timeOffset="632631.1844">17545 16533 4,'-24'-1'6,"-4"1"1,2 0-1,4 0-1,-6 3 1,4-1-3,-3 5 2,5-2-4,-1 2 0,0 2-1,0 0 1,0 3-1,2-1 2,-2 0-2,-1 3 0,0-2 0,2 2 1,-1-1-1,0 3 1,0-3-1,2 6 0,-6-4 0,8 6 0,-5-1-2,6 4 2,-2 4-2,5-1 2,-3 4 0,8-1 0,-1 4-1,2-3 1,1 3 3,1-5-3,1-1 1,1-2-1,4 0 0,-1-2 1,1-4-1,1 2 0,0-3 0,5 0 0,0-2 0,6 2 1,-5-3-1,6 2 0,1-3 1,4 2 1,7-3-1,-2 3 0,7-2 1,-4-1 0,9-2-1,-4 3 0,9-5 0,-6 1 1,0-5 0,4 2-1,0-4-1,5-1 1,-4-2 0,7-1-1,-6 0 1,9-5-1,-1-2 3,-1 0-3,1-3 1,-4 1 1,5-4 1,-8-1 0,7 0 1,-11-3-1,-1 0 1,-2-3 0,0-1-1,0-4 3,-8 0-2,4-5-1,-8-2 1,2-5-2,-5-1 2,0-1-2,-5 1 1,-2-8 1,-5 1-2,-2 3 1,-4 0 0,-1 4 0,-5-1 0,-6 5-1,-2-2 1,-7 7-2,3 7 0,-11-6 0,3 8 0,-6-2 1,0 4-1,-5-1-1,-2 3 1,-1 1 0,1 3 0,-2 1-1,-6 3 0,8 1 0,-5 4 0,4 1-1,-1 2 0,1 3-1,0 4 0,-1 3 0,5 4 1,-7-2 0,3 5 0,-3-2-1,-1 4 2,1 1-1,0-2 0,-4 4 1,0-2 0,4 3-3,1-1 1,4 3 1,0-1-2,4 7 0,3 1 1,5-1 1,7 7-2,1-3 1,7 8 1,2-5-1,6 6 3,3-3-2,5-2 1,7 2 0,4-4 0,6 3 1,1-5-1,8 1 1,0-5 0,-13-13-2,4-2 0,3 4 0,4-3-1,0 2 0,3-2 1,4 0-2,2-2 1,0-3 0,2-1-1,6-1 2,2-1-1,32-3 3,20-6-1,-6-15 2,-9-11 1,-7-11-1,-13-6 3,-7-5-2,-12-1 0,-7-2-1,-6 5-2,-4-5 1,-8 3-1,-4 1-1,-8 3-6,-5-1-20,1 7-25</inkml:trace>
  <inkml:trace contextRef="#ctx0" brushRef="#br0" timeOffset="681281.9671">19524 17183 57,'0'0'6,"0"0"4,0 0-1,0 0 2,0 0 1,0 0 0,0 0-2,5 8 2,-5-8-5,12 17-3,-3-7-3,1 1 1,3 1-1,2-2 2,1-3-1,1-4 3,4-8 0,3-20 0,7-25 0,5-33-2,13-41-11,13-39-35,20-57-14</inkml:trace>
  <inkml:trace contextRef="#ctx0" brushRef="#br0" timeOffset="688084.3562">25014 17534 32,'0'0'2,"0"0"-2,0 0 0,16-14 3,0-4 1,10 2 2,4-7 0,6 1 0,5-5-1,6 2 1,6-2 0,-12 4-8,10 6-9,-7-3-12,-2 8-12</inkml:trace>
  <inkml:trace contextRef="#ctx0" brushRef="#br0" timeOffset="688351.3714">25050 17639 50,'0'0'4,"0"0"-1,0 0 3,5-8 0,-5 8 1,20-15 1,-3 5 0,-10-1 0,37-22 0,6 3-4,4-4-2,-1 2-2,4-1-3,-6 8-4,-12 8-6,-30 17-5,-9 0-4,0 7 2,-8 3-1</inkml:trace>
  <inkml:trace contextRef="#ctx0" brushRef="#br0" timeOffset="688476.3786">25300 17531 4,'-26'18'12,"1"1"2,1-1-1,4-2-1,1-2-1,7-4-2,12-10 0,0 0-6,0 0-4,46-34-15,29-7-18</inkml:trace>
  <inkml:trace contextRef="#ctx0" brushRef="#br0" timeOffset="710987.6661">9073 6699 0,'0'0'4,"13"11"-2,-13-11 4,12 3 1,-12-3 3,14 0 2,-14 0 0,17-14 1,-8-6 0,1 3 1,4-7-2,1 0-2,1-6 1,5-1-1,-3-5 0,5 2 1,0 1-1,7-7 2,5 1-1,-1-4 1,2 1-1,1-2 0,5 0 1,-5 0 0,5-4 0,-7 6-1,0-1 0,-3 5-1,-4 1-2,-2 6-2,-3 2-2,1 7-19,0 7-50,-8 2-7</inkml:trace>
  <inkml:trace contextRef="#ctx0" brushRef="#br0" timeOffset="725531.498">15068 1475 47,'0'0'3,"0"0"2,0 0 3,0 0 2,-7-10-1,7 10 3,0 0-1,0 0-2,0 0-2,0 0-2,0 0-4,-8-2 0,8 2-1,-13-7 2,7 15 1,6 12 1,-1 5-2,4 1 2,-3 3-1,6 2-1,-5-2 1,-1-6-3,2-1 0,-1-1 0,1-1-1,-1 4 1,0-2 0,1-1 0,0-2 0,1-2 0,-1-3 0,1 2 1,1-4 1,-4-12 2,9 9 0,-9-9 2,10 3 1,-10-3 0,14 0 1,-3 0-1,-2-3-1,5-1-1,3 1 0,-2-2-1,5-2-1,-4 3-1,7-2 0,-7 1 0,6-1-1,-8 5 0,0 1 1,-3 0-2,0 1 0,-2 3 0,-9-4-4,13 12-4,-13-12-12,5 10-22,-5-10-22</inkml:trace>
  <inkml:trace contextRef="#ctx0" brushRef="#br0" timeOffset="726122.5318">15628 1634 73,'0'0'3,"0"0"3,-6-4 0,6 4 0,-11-3 1,11 3 0,-15 0 0,6 0-1,0 3-3,-1 5-2,-2 1-1,1 3-1,1 2 1,-2 1-1,5 4 1,0-3-2,3 2 1,1 1 1,3-6 0,1 3 0,5-2 3,2-4-1,1-5 1,4-3 2,-2-2 1,2-5 1,-3-1-1,4-8 2,-2 1 0,-3-4-1,-2 4 0,1 0 0,-4-1 0,0 3 0,-1 2-1,-3 9-2,1-12-2,-1 12-1,0 0-1,0 0-1,0 0-1,0 9 0,0 3-2,0-1 2,0 3 1,0 5 0,2-1 0,3 0-5,0-3-2,5 2-13,0-2-19,0-4-21</inkml:trace>
  <inkml:trace contextRef="#ctx0" brushRef="#br0" timeOffset="726667.563">15893 1390 82,'0'0'0,"0"0"0,0 0-1,0 0 2,0 7-1,0-7 3,0 13-2,0-13 4,2 34-1,1-5 2,1 4 1,0 3-2,1 0-1,0 1-1,-2-2 1,3 0-4,-4-13 1,1 0-1,-1-5 1,-2 0 0,1-7 0,0-1 3,-1-9 0,0 0-2,0 0 0,0 0-1,3-10 2,-1-2-1,3-2-2,1-1 0,1-2-2,1 2 1,2 1-2,3 3 2,1 1 0,0 2-1,2 6-1,-1 1 1,1 1 1,-1 3-1,-3 4 1,-1 3 0,-1 2 0,-3 3 1,-3-1 0,-2 0 1,-2 0 0,0-1 2,-4-3-1,-3 0 2,-5-3-2,-1-1 0,-1-3 2,0-2-2,0-1-1,0 0-7,3-5-9,11 5-23,-17-15-14</inkml:trace>
  <inkml:trace contextRef="#ctx0" brushRef="#br0" timeOffset="727109.5883">16318 1717 64,'0'0'3,"0"0"-1,0 0 2,9-5 1,-9 5 1,13-11 1,-13 11 1,17-16 1,-9 7-2,0 1 1,-5-1-1,2-1-1,-5 10-2,1-15 2,-1 15-4,-2-10 0,2 10-1,-12-3-1,12 3 0,-15 3-1,15-3-3,-17 15 2,9-4-1,1 3 1,0 2 1,2 0-1,3 2 0,0-1 1,2-2 0,0 4 0,0-2 1,4 0 0,1-3 1,3-1 0,2-4 2,2-3-6,8-5-4,0-5-15,8-3-21,-6-7-9</inkml:trace>
  <inkml:trace contextRef="#ctx0" brushRef="#br0" timeOffset="727476.6093">16539 1296 1,'0'0'9,"0"17"1,0-17 2,2 19 3,0-6 0,2 20 4,0 3 0,1 2 0,-1 5-2,0-3-1,-1-4-1,0-4-2,-2-5-2,0-5-4,0-3-2,0-2-2,-1-2-1,1-1-2,0-3-9,0-1-14,4 1-25,-5-11-14</inkml:trace>
  <inkml:trace contextRef="#ctx0" brushRef="#br0" timeOffset="727911.6341">16757 1701 79,'0'0'3,"0"0"2,0 0 1,9-7 5,-9 7-1,12-9 2,-12 9 0,17-15 2,-11 4-2,1 2-2,-3 0-1,-2-2-1,-1 3-1,-1 8 0,0-14-3,0 14 0,-11-10-2,11 10-1,-17 0-1,8 1-1,0 5-2,9-6 0,-14 18 0,8-7 1,3 1 0,3 1-1,2-2 1,4-1-3,4 2-3,3-3-7,5-3-6,1 1-2,6-4-8,0-1 3,3-2-1,1 0 3</inkml:trace>
  <inkml:trace contextRef="#ctx0" brushRef="#br0" timeOffset="728279.6552">17098 1652 1,'17'-14'19,"-1"0"3,-7 3 0,-6-1 1,-3 3 0,0 9-6,-5-11-3,-5 7-3,1 4-6,-2 0-3,0 7-2,-4 0-2,3 3-1,-2 2 1,9 2-2,-7 1 2,10-1 2,-3-2-2,5 0 1,7-2 1,-7-10 1,17 13 2,-17-13 3,22 4 1,-13-4 2,6-5 2,-5-5-1,0-5 3,-2-3-2,2-4-1,-7 9-4,2-5-3,-1 1 0,2-3 0,-4 0-1,2-2-1,0 4 0,-1-6-1,-2 6 3,1-3-2,-1 4-6,0-2-15,0 5-45,-1 1-5</inkml:trace>
  <inkml:trace contextRef="#ctx0" brushRef="#br0" timeOffset="729639.733">22972 1458 37,'0'0'3,"0"0"0,0 0-2,0 0 0,0 0 2,0 0-2,0 0 1,0 0 1,0 0-3,0 0 1,-2 12 1,2 5 2,0 5-2,4 4 1,1 1-1,0 2 0,3-4 1,2-9-2,-2-4-1,1 0 1,1-5 0,2-1 2,3-2 0,-2-3 0,0-1 0,4-3 3,-4-2 4,5-5-1,-5 0 3,0-4 1,-13 14-3,12-17 1,-9 5-1,0 3 0,-1-4-5,2 2-2,-4-2-6,0 3-8,0-2-9,0 0-21,0 12-21</inkml:trace>
  <inkml:trace contextRef="#ctx0" brushRef="#br0" timeOffset="730163.763">23411 1539 0,'0'0'3,"0"0"-1,0 0 4,0 0 0,0 0 1,7 12 0,-3-1 0,-2 2 0,0 1-2,0 5 0,-1 0-3,-1-7 0,0-4-1,0 1 2,0-9 1,0 10 2,0-10-1,0 0-1,0 0 0,-3-10 1,2 1-2,1-3-2,0 0 1,0 12-5,2-18-2,-2 18 2,8-21-2,-3 13 0,1-4 2,-6 12-1,17-17 1,-7 10 3,0-2 2,2 4-1,-1-2 3,3 2-1,-2 0 2,4 5 1,-3 0-1,11 17 2,2-10 1,-4 4-2,-5 2-1,-3 1-3,-6-1-5,-5-1-15,-2 2-15,-3-5-19</inkml:trace>
  <inkml:trace contextRef="#ctx0" brushRef="#br0" timeOffset="730486.7814">23834 1289 45,'0'0'0,"0"0"0,0 0 0,0 0 2,0 7 0,0-7 0,0 14 2,0-14 0,0 20 0,-1-8 2,1 2-1,0 1-1,9 19 3,-9 3-1,1-1-2,-1 0 1,5-2 0,-3-8-4,8-5-6,-1-6-3,9-5-11,4 0-6,2-3-1</inkml:trace>
  <inkml:trace contextRef="#ctx0" brushRef="#br0" timeOffset="731094.8162">24247 1509 30,'0'0'5,"0"0"2,0 0 0,0 0 1,-4 0 2,4 0-1,-11 0 2,11 0 1,-13 0-5,13 0-2,-17 0-3,8 0-1,-2 21 3,-8-13-2,0-2-1,4 3 2,5 2-1,6 0-1,4 0 2,0-1 0,0-10-2,20 14 2,-6-8-2,2-3 1,4-3 2,2 0-2,3-6 2,-12 1-3,3-1 0,-1-3-2,1-3 2,-1-2-1,2-1-1,-2-2 1,0-4 0,-2 1 1,-1-1 1,-2-1-1,1-2 2,-5 2-2,0 0 0,-2 0-1,0 0 1,-4 0-2,0 3-1,2 5-2,-6-1 1,4 15-1,-11-13 0,11 13-1,-12 0 0,12 0 2,-12 8 0,8 2 1,2 4 1,1-1 0,1 3 1,0-1 0,3 5 1,2-2 0,1 2-1,2-4 1,-8-16 3,18 40-1,4-6 1,-5-8 0,1 1 1,-8-7 0,-3 0 1,-8-4-1,-7-7-1,-1 1-1,-5-3 0,0-2-7,-4-2-11,3 1-17,-3-3-26</inkml:trace>
  <inkml:trace contextRef="#ctx0" brushRef="#br0" timeOffset="731679.8497">24541 1570 55,'0'0'4,"12"0"-1,-12 0-1,14-3 1,-5 2-1,1-6 3,0 3 1,3-3 0,-1 1 0,-2-1 0,3-1 3,-2 0 2,0 0-3,-1-2-1,-10 10 0,11-14-3,-11 14-4,13-11 0,-13 11-3,0 0 0,0 0-1,0 0 0,-5 19 2,-4-3 4,5 3-2,1 0 0,3 2 2,6-2 0,8-3 1,1-8 0,4-4-2,1-4 2,2 0 0,-8-4-2,-1 1 1,-1-8 0,4 0 0,-2-4-2,2-2 0,-3-4 0,2 0-2,-1-4 4,0-1-1,-5-3 1,2 0 0,-2 0-1,0-1 1,-5 2 2,2-1-2,-3 0-2,0 4-1,-3 6-1,0 0-2,-1 7 1,-2 4-2,3 8 0,-10-2 3,10 2-3,-7 12 3,4 0-10,-4 8-42,7-1-2</inkml:trace>
  <inkml:trace contextRef="#ctx0" brushRef="#br0" timeOffset="732574.9009">16337 2075 63,'0'0'5,"0"0"3,-9-12 3,9 12 1,-10-8 1,10 8 1,-17-6-1,6 6 0,0 3-4,-2 8-4,-1 1-2,-1 8 1,2 8-1,0 1 0,3 3-1,0-3 0,4 4 1,2-3-1,4-1 0,0-8-2,6-2-4,5-4-9,2-2-17,3-6-28</inkml:trace>
  <inkml:trace contextRef="#ctx0" brushRef="#br0" timeOffset="732994.9249">16561 1988 32,'0'0'3,"0"0"-2,-9 10 1,9-10 3,-11 16-1,5-7-1,-3 8 2,3-5 0,0 4-2,4-4 0,1 6-1,1-5 0,2 3 2,5 2 1,1-6-2,4 5 1,0-5-1,0 3 2,0-3-1,0 2-1,-2-6 1,-1 1-2,-4 3 2,-2-4-1,-3 1 3,0-9 0,-2 16 2,2-16-2,-15 13 1,3-6-1,0-3-1,-4-1-4,3-2-6,0 1-8,0-2-16,13 0-23</inkml:trace>
  <inkml:trace contextRef="#ctx0" brushRef="#br0" timeOffset="734000.9824">16769 2084 40,'0'0'1,"0"0"0,0 0 1,-9 1 2,9-1-1,-6 10 3,6-10 0,-6 17 0,3-6 1,3 4 2,0 4-3,0-7 1,4 5-1,3-7-2,0 4 2,4-9 0,0 5-2,2-10 0,1 0 1,3-6 0,-1-7-2,1 1 0,-2-6 0,-1 2 0,0-5-1,-2 5-1,-3-5 1,-2 8 1,-3 4-2,-4 9 0,4-11-2,-4 11 0,0 0-2,0 0 1,0 8 0,0 2-2,0-10 3,0 19-2,0-9 1,2 0 2,3 4 0,-5-14-1,15 12 1,-4-9 0,0-3 1,1 0 1,6-3 1,-2-8-2,2-4 2,-7 0 1,6-1 0,-7-2-2,5 1 2,-8-4-2,-1 6-1,-2-2 1,-1 6-2,-1 3 0,-2 8-1,0 0-1,0 0-2,0 0 2,0 0-1,0 17-1,0-2 1,0 6-1,0 1 4,0 7 2,0 3 0,3-1-1,2 1 1,0-5-1,0 4 3,-2-7-1,1 1-3,-1-9 1,-1 0 2,-2-8 0,0 3 2,0-11-2,0 0 1,-7 6-1,7-6 0,-12-8-2,6-4-1,0-2-3,0-4-1,1-5-4,1-7-2,1 4 0,3-4 1,0 3 0,0-3 0,6 6 2,0-3 0,0 9 2,1 3 3,3 0-2,1 6 1,0 0 0,4 0 1,-1 4 1,2 2-1,-2 3 4,2 0-1,-2 3 1,-2 2 2,-4 7-1,0-2 3,-3 3-2,-3 0 0,-2 2 1,-2-3 0,-4 0-2,-2-2 1,-1 0 0,-3-3-3,1-2-4,-2-1-6,3-3-12,10-1-22,-15 7-11</inkml:trace>
  <inkml:trace contextRef="#ctx0" brushRef="#br0" timeOffset="734634.0186">17404 2080 66,'0'0'2,"0"0"3,1-11-3,-1 11 4,5-14 0,-5 14 2,5-21 3,-4 11 0,1 0-2,0-2 1,-2 2-2,0 1 0,0 9-1,-1-16-2,1 16-2,-7-11-2,7 11-2,-13 0-1,13 0-1,-10 7 0,10-7-2,-12 20 3,8-8-2,1 5 2,2-3 0,1 2 1,0-3-1,5 1 2,1-3 0,-6-11 0,14 14 2,-6-12-1,2-2 1,-2-1 0,2-5 2,-2-3-1,1-2 1,-1-3-2,-2-1 1,0 0 0,-1 3-1,-1-3 0,-1 5 0,1 2-3,-4 8 0,0 0-1,0 0 0,0 0 0,8 0-1,-3 5 1,1 6 1,0 0 1,2-2 0,1 0 3,1-3 1,1 2 1,-1-3 0,2-4 1,-1-1-1,2-1 0,-4-5-1,2-3-8,-3-3-7,2-3-11,-4 1-10,-2-7-8</inkml:trace>
  <inkml:trace contextRef="#ctx0" brushRef="#br0" timeOffset="734803.0283">17836 1739 23,'0'0'5,"10"17"2,-1 3 3,4 0 2,1 8 4,2 3-1,-1 6 3,1 3-1,-6 4-19,-3 3-43,-23 7-1</inkml:trace>
  <inkml:trace contextRef="#ctx0" brushRef="#br0" timeOffset="735639.0761">23455 1881 70,'0'0'4,"0"0"1,0 0 0,0 0 0,-10 0 1,10 0-1,-12 7 2,3 0-2,-2 4-2,-5 1-3,4 9 0,-6-1 0,7 6-1,-3-1 2,7 6-1,-5-5 0,11 4 5,1 1-1,2-4-1,12-1 2,-4-6 0,8 3-2,-2-8-5,8 2-17,-5-14-33,13 3-1</inkml:trace>
  <inkml:trace contextRef="#ctx0" brushRef="#br0" timeOffset="736100.1025">23739 2022 10,'0'0'0,"0"0"0,0 0 1,-2 9 0,2-9-1,0 20 2,0-8 0,2 5 0,2-3 3,2 4 0,1-6 2,3 2 3,-1 3 1,5-9 1,-1 3 2,5-6-2,-3 0 0,5-5-3,-2-3 0,2-5-3,-5-5 2,0 1 0,-4-8-4,-1 4 4,-4-5 0,-4 2 0,-1 5 1,-1-3-2,0 7 0,-3-2-4,3 12 0,-5-12-4,5 12 1,0 0-3,-6 7 0,5 3-1,1 0 1,0 4 0,0 2-1,2 2-3,1-3-3,4 2-11,3-3-18,13-4-22</inkml:trace>
  <inkml:trace contextRef="#ctx0" brushRef="#br0" timeOffset="736509.1259">24199 1985 63,'0'0'0,"0"0"0,0 0 1,0 7-1,2 3 2,-2-10-2,6 20 1,-2-11 0,0 6 0,0-1 0,-1 0 2,0-3-3,-2-1 2,1-1 1,-2-9 1,0 13 2,0-13 3,0 0 0,0 0 2,0 0-2,-3-6 2,3 6-2,-1-20-1,1 6-2,0-3-1,4 2-3,1-1-2,3 4 0,0 0 0,1 2-1,3 5 1,-1 3-1,2 2-2,0 0 3,-1 8-1,1 1 0,-2 2-4,-2-1-6,1 2-9,-1 1-16,-4-4-20</inkml:trace>
  <inkml:trace contextRef="#ctx0" brushRef="#br0" timeOffset="736873.1467">24619 1798 43,'0'0'1,"-12"0"0,-1 0 2,13 0-1,-22 13 1,13-4 0,-4 1 0,1 5-1,4 0 0,3 0-1,3 2 1,1-1-1,1-4 0,2 3 1,3-4 1,2 2 0,3-2 1,0 2 0,0-4-1,2-1 1,2-1-2,-4 3 0,3-2 1,-8 1 0,-5-9 2,1 12-1,-1-12-1,-6 14 1,-10-7-2,4 3-2,-7-7-6,3 2-7,2 1-11,-2-5-16</inkml:trace>
  <inkml:trace contextRef="#ctx0" brushRef="#br0" timeOffset="737814.2005">24776 1835 113,'0'0'2,"0"0"0,0 0-2,0 0 0,-4 3 0,4-3-2,-7 17 1,4-8 0,-1 5-1,0 2-1,4 0 3,-1 1-1,1-2 0,3-1 2,2-2-1,3 0 1,-1-4 1,4 1 0,-1-6-1,1-1 4,2-2-2,0 0 1,2-5-1,-1-4 1,1-3-3,-3 0 2,0-1-3,0 0 0,-3 2-2,-1 1-1,-8 10-1,8-12 0,-8 12 0,0 0-1,0 0 2,11 3-1,-11-3 1,6 13 0,-6-13 3,13 9 0,-13-9 0,15 5 3,-15-5-1,18 0 2,-10-1-2,3-8 3,-3 0-2,1-4 2,0-1 1,-2-4-3,0-1 1,-2 2-2,-1 3-1,0-1-2,-1 5-1,0 2-3,-3 8 0,0 0 2,3 7-1,-1 9 0,0 3 0,2 6 3,-1 1 0,1 8 3,0-3-2,-1 6 0,2-7 0,1 2 1,-2-6-1,-1 4 5,0-4-1,0-4-1,-2-1 1,0-7 2,-2 3-1,1-17 0,0 14 0,0-14-4,-9-3-3,1-8-2,1-6-2,-1 2-2,1-11-1,-1 0-2,2-3 0,0-1 1,3-1 4,2 0 1,1 3 3,1-8-1,6 9 2,2-2 1,2 5 0,3 0 0,0 5-1,5 2 1,-3 5 0,2 7 0,3 3 0,-5 2 0,2 1 0,-6 10 2,1 2 1,-7 4-2,4-2 2,-9 3 1,-1 0-2,-3 0 3,-8-4-1,3-4-2,-5-2-3,4-1-9,-3 0-14,2-7-22</inkml:trace>
  <inkml:trace contextRef="#ctx0" brushRef="#br0" timeOffset="738347.231">25339 1869 25,'0'0'4,"0"0"-1,0 0 6,8-12-1,-2 3 4,-6 9 1,12-20 1,-5 9 2,-2-3-3,0 0-3,-1 1 0,-4 13-1,4-16-3,-4 16-4,0-11 2,0 11-4,0 0-1,-10 0-2,10 0 1,-11 14-2,3 3 0,1 1 0,1 4 1,2-2 0,1 4 1,2-4 1,1 1 0,2-6-1,5-5 2,-7-10 0,16 15 2,-6-12-1,-1-3 1,3 0 1,-1-6-1,0-2 1,1-3 0,0 1-1,-3-2 2,2 0-2,-3-3 3,-1 4-2,-7 11-1,11-11 1,-11 11-2,0 0-1,0 0 1,0 0-2,9 0-3,-9 0 3,0 0-1,5 7-2,-5-7-5,0 0-19,0 0-29</inkml:trace>
  <inkml:trace contextRef="#ctx0" brushRef="#br0" timeOffset="738533.2417">25714 1731 53,'0'0'3,"2"11"3,0-1 0,3 6 0,-2 5-4,2 1-24,-2 14-21</inkml:trace>
  <inkml:trace contextRef="#ctx0" brushRef="#br0" timeOffset="740833.3732">16736 2662 25,'0'0'3,"-10"3"1,-1 0 1,-6 9 2,-6-3 3,-6 7 0,-6-3 4,-10 10-1,-8 3 0,-2-1-3,-5 6 2,-1-5-2,-7 5-2,-2-3-1,-6 7-3,-3-5 2,-4 1 0,-2 0 1,0 0 0,-2 1 1,2 0 0,2 0 0,4-5 1,4 1-1,2-4 0,7 2-2,0-4-1,7 1-1,2-7 0,2 4 0,8-6-1,2 1-1,11-4 0,0-1-1,8-3 2,3-2-2,7 1-1,5-5-1,-1 0-4,12-1-7,0 0-9,0 0-22,0 0-22</inkml:trace>
  <inkml:trace contextRef="#ctx0" brushRef="#br0" timeOffset="741738.425">17280 2636 1,'62'10'4,"3"7"2,-6-5 1,11 7 1,-1-4 1,5 2-2,3 0 0,3 3-1,2 3-1,4-3-3,10 7-1,-5-5 0,0 4-1,2-5 4,-2 7 2,1-7 0,-2-2 2,-2 0 3,-3 1 1,-3-3 0,-4-2-1,-7-1-2,-2-5-1,-8 3-1,-3 0-3,-11-2 1,-7 0-6,-4-4-19,0 5-33,-11-2 0</inkml:trace>
  <inkml:trace contextRef="#ctx0" brushRef="#br0" timeOffset="742731.4818">13156 3975 0,'5'13'3,"-4"-1"-1,3 9 2,-3 4-1,6 3 1,-3 5 0,0-5-1,1 7-1,3-7-1,-3 3 1,5-7-2,3-2 0,-5-5-4,3-2-3,-6-2-4</inkml:trace>
  <inkml:trace contextRef="#ctx0" brushRef="#br0" timeOffset="743316.5153">13294 3762 0,'16'0'3,"-5"0"1,-2 1 1,-9-1 0,17 15 0,-8-5-1,-2 2 1,0 2 1,-1 4-1,-4 0 0,-1 2-1,-1-2 1,-4 4-1,-6-3-2,-2 2 2,-2-4-2,-3 4 0,-8-6 2,7 2-2,-3-7 2,5-1 1,-3-2-1,8-3 4,-2-1 0,13-3 1,0 0 0,0 0-2,0 0 0,0 0-3,0 0 1,0 0-3,0 0-2,10 1 0,5 1 0,-1 1 0,6 9 0,-4-8 2,8 9-2,-5-5 1,6 8 0,-6-5 0,1 4 0,-2-4 0,1-1-1,-1-1 2,-1-2-1,-2 2-1,-2-1 1,-3-3-2,-10-5-5,16 7-8,-16-7-16,0 0-25</inkml:trace>
  <inkml:trace contextRef="#ctx0" brushRef="#br0" timeOffset="743700.5372">13616 4023 38,'0'0'2,"0"0"-1,12 0 0,-12 0 1,15-6 1,-15 6 0,18-13 1,-9 5-1,-1-3 1,-4 3 1,-2-2-1,-2 10 1,0-12 1,0 12-1,-10-6 0,10 6-1,-16 0 1,7 1-1,-2 6-1,3 3-2,-1 3 1,2-2-1,1 4-1,3 0 0,1 0 0,1 6-1,3-10-4,5 9-14,2-15-23,8 9-2</inkml:trace>
  <inkml:trace contextRef="#ctx0" brushRef="#br0" timeOffset="744641.591">13092 3942 66,'0'0'1,"0"0"1,0 0 2,0 0 1,0 0-1,10 17 3,-4-4 1,6 14 1,0 9-2,4 0 0,-2 13-2,4-3 0,4 5-2,-2-1 0,1 4-1,-3-4-1,3-8-1,-7 1 1,4-10-1,-8-1-3,-4-7-6,-2-6-5,-1-3-14,-3-16-17</inkml:trace>
  <inkml:trace contextRef="#ctx0" brushRef="#br0" timeOffset="744998.6115">13288 3867 12,'0'0'2,"0"0"2,11 0 1,-2 3 1,2 2 0,1 8 1,2-1 0,3 6 1,-3 2-2,-3 5 0,-1-1 0,-3 3 0,-5 6 1,-2-4 0,0 3 3,-7-5-1,-4 6 1,-3-9-1,-2 2-2,-2-6 0,-1-5-1,-3-4-2,-2 0-2,6-5-6,-2-3-7,6-3-18,4 0-19</inkml:trace>
  <inkml:trace contextRef="#ctx0" brushRef="#br0" timeOffset="745460.6379">13528 4105 62,'0'0'2,"0"0"1,12-13 0,-3 9 2,3-5 0,4 6 0,2-6-1,6 8 1,-3-5-1,5 8-1,-5 10 0,2-2-1,-5 9 0,0-5 0,-6 8 0,-1-5 0,-5 7 1,-2-8-1,-4-1 2,0 0-1,-4-3 1,-2-4 2,6-8-2,-16 10 2,16-10 0,-13 0 1,13 0-1,-12-14 1,9 1-2,0-3 1,2-5 0,1 0-1,0-7-1,0 2 0,3-4-1,2 5-1,0-5-1,4 7-4,-4-2-7,7 8-12,-1 6-26,1-3-15</inkml:trace>
  <inkml:trace contextRef="#ctx0" brushRef="#br0" timeOffset="745809.6579">13954 4100 70,'0'0'5,"0"0"2,0 0 3,9-12-1,-9 12 3,11-17 0,-2 8 0,0-7 1,-1 1-3,-1 0-2,0 0 0,-2 5-2,-4-6 0,-1 5 0,0 0-2,-4 3 0,-6 1-3,1 4-1,-2 3 0,-3 2-3,2 7 2,0 1-1,1 6 0,4 0-1,5 4 1,2 2 0,0-2-3,7 1-5,5-7-8,3 6-13,0-13-24</inkml:trace>
  <inkml:trace contextRef="#ctx0" brushRef="#br0" timeOffset="746527.6989">14168 3896 30,'0'0'1,"-6"9"-1,-1 3 1,0-1 1,0 7-1,-1-2 1,3 6 2,0-5-1,5 0 3,0-5 0,9 0 1,3-7 0,1-2 2,2-3-1,1 0 0,0-5 1,0-9-2,-2 3-1,-3-8 0,1-1-2,-5-5 0,-2 0-1,-3-9 0,-2 4-2,-2-6-2,-6 0 1,-3 0-1,1 0-1,-3 2 0,1 4 1,0 3 0,-1 2 1,4 7 0,1 4 0,2 1-2,6 13 0,-11-14-1,11 14-1,0 0 0,0 0 1,-1 9 1,1 4-1,4 9 3,1 4 1,0 6 3,2 2-1,1 7 1,1-2 1,2 4-1,0-4 1,3-2-1,-2-7-2,5 0 2,-3-9-1,4-1 2,-4-5 1,3-6-1,-4-4 2,2-5 1,-3 0 1,-2-7-1,0-3-2,-3-4 0,-2 2-1,-1-8-2,-2 5-1,0-4-1,-1 5 1,-1 0-2,0 4 0,0 10-2,0-14 1,0 14 0,0 0 0,1 11-1,2-1 1,0 4-1,2-1 2,1 1 2,-1-2-2,3 3 0,0-5-3,4-1-9,6-2-17,-8-7-26,10 5-8</inkml:trace>
  <inkml:trace contextRef="#ctx0" brushRef="#br0" timeOffset="746689.7082">14417 3693 94,'0'0'1,"0"0"1,0 0-5,0 0-3,6 0-6,-6 0-10,8 8-15</inkml:trace>
  <inkml:trace contextRef="#ctx0" brushRef="#br0" timeOffset="747202.7375">14656 3825 117,'0'0'3,"0"0"3,0 0 2,-8-11 2,8 11 3,-10-7-1,10 7 0,-12-7 1,12 7-5,-14 0-3,8 10 0,1 2-4,0 7-2,2-3-2,2 7 3,0-3-1,1 4 0,6-9 1,3 2 0,4-6 0,2-1-1,2-6-3,1-4-2,3 0-3,2-9-3,-1-3-2,-1-9 0,-1 0-1,-3-8 1,-2 3 2,-2-9 3,-3 0 3,-4-3 2,-3 1 2,-1 0 2,-2 6 2,0-1 4,-1 6 2,-2 7 3,-1 6-2,4 13 1,-10-10-1,10 10-1,-7 13 1,5 4-5,0 5-1,2 4-3,0 2 1,1 3 1,3-1-1,1 3 0,3-2-1,1-2-2,-2-4-10,2 0-15,2 0-23</inkml:trace>
  <inkml:trace contextRef="#ctx0" brushRef="#br0" timeOffset="747470.7529">14870 3756 78,'0'0'4,"0"0"3,11-4 2,0 4 3,-2 0-2,5 1 2,2 3 0,1 7 1,-3 1-4,-1 3-2,-1 1-3,-3 3 1,-2-3-3,-3 1-4,-2-5-8,1-1-16,2 3-22,-5-14-10</inkml:trace>
  <inkml:trace contextRef="#ctx0" brushRef="#br0" timeOffset="747628.7619">15061 3692 12,'0'0'-5,"0"0"-2</inkml:trace>
  <inkml:trace contextRef="#ctx0" brushRef="#br0" timeOffset="748209.7951">15158 3739 79,'0'0'1,"0"0"-1,-11 6 1,11-6 2,-16 9-2,16-9 0,-16 17 0,11-6 1,-4-1-2,9 3 2,0-1-2,0-1 1,4-2-1,2 0 1,5 1-1,-3-2 1,4-2 0,-12-6 2,17 8 3,-17-8 0,14 2-1,-14-2 3,0 0-3,5-13 1,-5 3 1,0-6-2,1 2-3,1-4 0,2 1-4,0-1 2,3 0-1,2 4 0,1-1 1,1 5-2,2 3 1,-1 3-1,1 4 1,0 0 1,0 7 0,-2 3 0,1 0 0,-2 3 1,-2 0 1,-3-1-2,0-1 1,0-2 1,-5-9-2,5 14 4,-5-14-1,0 0 1,0 0-2,0 0 1,2-12 0,1 2-1,1-2-1,2-6-1,2 1-1,4-2 0,2 2 1,0 2 1,0 2 0,2 2 2,0 6-1,1 5 0,-1 1 0,0 12-2,-3 1-12,0 7-42,2 5-4</inkml:trace>
  <inkml:trace contextRef="#ctx0" brushRef="#br0" timeOffset="749240.8541">19124 3511 48,'0'0'2,"0"0"3,-10-3 1,10 3 0,-15-3 2,15 3-1,-17 0 2,6 5-1,1 6-2,3 2-3,0 3 0,3 4-1,1 2-2,2 2 2,1 1 1,2-4-2,9-2 1,-1-4 2,4 2-2,1-7 1,2-3 0,4-5-2,3-2 2,0-2-1,-3-7-2,2-2 0,-3-8 0,-1-1-2,-2-5-2,-4-3-2,-3-1 2,-4-4 0,-1-7-1,-4 4 2,-1-3 0,1 6 3,-3-1 3,-3 10 3,0-1 0,0 9 2,-1 4-2,6 12 1,-9-8-1,9 8-1,0 0-1,-7 7-2,7 6 1,0 3-2,0 0 1,-1 10-1,4 3 0,2 2 1,1 4-1,3-4-1,-2 5 0,4-9-4,0 5-3,-2-11-4,3-1-15,-1-7-17,6-3-10</inkml:trace>
  <inkml:trace contextRef="#ctx0" brushRef="#br0" timeOffset="749652.8777">19503 3481 105,'0'0'2,"-8"0"1,8 0-1,-14 2 1,2 3 2,12-5 0,-19 15-2,9-4 2,3 3 0,0-1-3,4 1-1,1 1 2,2-2-1,0 0-2,1-3 2,-1-10 0,12 15-1,-2-11 3,-10-4-1,18 0 0,-6-4 1,0-5 0,-2-3-1,2-3 1,-3 0-1,4-4-1,3 2 0,-7 3 2,4 1-1,-9 4 1,6 0-3,-10 9-1,12-4 1,-12 4 0,0 0-1,-1 8-1,1-8-1,-4 14-4,4-4-3,1 0-5,5 0-8,0-1-8,3-1-9,4-3-3</inkml:trace>
  <inkml:trace contextRef="#ctx0" brushRef="#br0" timeOffset="749987.8968">19812 3396 99,'0'0'7,"0"-14"1,-2 3 4,-3 2 1,0-3 0,-3 0 2,0-3-1,-3 5 1,1 4-5,0 4-5,-2-1-3,3 3 0,-2 4-3,2 7 0,3-2 0,2 8-2,2-3 2,2 5 0,2 3-1,6-3 0,3 1 2,2-4-1,1 4-1,-2-5 1,1 2 1,-1-6 0,-3-2 1,-2 0 2,-3-1-1,-4-8 0,0 14 0,0-14-2,-6 8-4,6-8-6,-17 9-8,6-9-9,11 0-19,-17 0-15</inkml:trace>
  <inkml:trace contextRef="#ctx0" brushRef="#br0" timeOffset="750408.9209">19987 3299 137,'0'0'4,"0"-10"3,0 10 2,-8-14 0,1 6 0,7 8 0,-19-16 1,7 11-2,1 2-4,-2 3-3,3 0-2,-2 5 1,3 4-2,3 2 0,2 1-1,4 2 1,0-1 1,0 3 0,4-4 0,3 3 1,3-4 0,3 2 0,-2 0 0,3 1-2,0 3 2,2-5-1,-3 4 0,1-5 1,-4 5 0,-2-4 0,-2 1 2,-6-13 2,5 16-1,-5-16 2,-6 14-1,-3-8 0,-1-1-2,-6-1-2,3 3-5,-4-2-6,4-2-7,-1-2-14,14-1-21,-14 1-6</inkml:trace>
  <inkml:trace contextRef="#ctx0" brushRef="#br0" timeOffset="750675.9362">20115 3341 93,'0'0'5,"0"0"3,0 0 0,0 9 3,0-9 1,0 14 1,0-14-2,4 24 2,1-7-6,2-4 0,-2 5-4,2-7-4,-1 7-6,-6-18-15,15 23-24,-15-23-12</inkml:trace>
  <inkml:trace contextRef="#ctx0" brushRef="#br0" timeOffset="750831.9451">20088 3205 76,'0'0'0,"0"0"-3,0 0-19,6 2-12</inkml:trace>
  <inkml:trace contextRef="#ctx0" brushRef="#br0" timeOffset="751593.9887">20291 3033 93,'0'0'4,"0"0"-1,0 0 3,0 0-1,14-7 1,-14 7 0,12 0-1,-12 0 3,16 12-3,-7 2 0,0 8 0,1 9-1,-2 3 1,2 8 0,1-4-3,-2 12 3,-1-4-4,-2 8-2,5-3 1,-4 0 0,1 2-1,0-7 2,-2 5-2,1-10-1,-1 1 4,2-10-2,-3-4 1,-2-5 0,0-5 0,1-6 0,-4-12 3,8 10 0,-8-10 2,0 0 0,0 0-1,12-16 0,-9 3-1,1-3 0,-1-2-2,-3-4-2,1-3 0,-1-5-2,0 2 1,0 2 0,-4-2 1,-2 0 0,-1-1-2,0 3 5,-3-3-3,2 7 0,-3-3 1,1 6-1,0-2-1,-2 4 1,2 0 0,1 8-3,2-1 3,0 2 0,7 8-1,-9-17 1,9 17-2,-2-13 0,2 13 0,2-16-1,-2 16 1,15-15 0,-3 6-1,1 1 0,4-1 2,0-1 0,1 5 1,-1-1-1,0-1 1,3-1 0,-3 3 0,1 1 0,-4 3 1,0 1-1,-3-2 1,1 2 0,-3 0 0,-9 0 1,13 12 1,-9-2-1,-4-10-1,10 19 1,-8-7 1,1 2-3,-1-3-1,2 0-14,1 7-26,-2-6-18</inkml:trace>
  <inkml:trace contextRef="#ctx0" brushRef="#br0" timeOffset="751791">20645 3044 143,'0'0'3,"0"0"-3,0 0 2,0 0 0,0-9-6,0 9-6,0 0-12,0 0-7,0 0-15</inkml:trace>
  <inkml:trace contextRef="#ctx0" brushRef="#br0" timeOffset="752085.0168">20868 3047 120,'0'0'4,"0"0"2,0 0 0,-8-3 1,8 3 0,-16 1 0,6 4 1,-4 2 0,6 3-2,-8 5-4,7 4 3,-4-3-3,6 3 0,2 0 0,1 1 1,3-1-2,1 1 0,0-5 0,6-4-1,1 0-4,6 0-6,6-3-8,-1-5-20,11-1-17</inkml:trace>
  <inkml:trace contextRef="#ctx0" brushRef="#br0" timeOffset="752497.0403">21063 3055 93,'0'0'6,"0"0"2,0 0 2,0 0-1,0 0 2,0 0-1,4-8 1,-4 8 0,10 0-4,-10 0-2,19 12-2,-9 1 0,2 4 0,-2 3-1,-2 2 2,-2-2-1,0 0 1,-5 0-1,-1 1 0,-7-7 2,-2-2-2,-3-4 0,-2-3 0,0 1-1,-2-3-1,5-3-1,1-1-1,10 1-1,-11-15 1,9 6-2,2-2-1,0 0 1,5-2-1,3 5 1,-8 8 1,14-13-1,-5 9 0,1 2 2,-1 2-1,-1 7 0,2 0-3,-1 0-13,1-1-15,5 5-22</inkml:trace>
  <inkml:trace contextRef="#ctx0" brushRef="#br0" timeOffset="752782.0566">21301 2830 97,'0'0'3,"0"0"2,0 11 0,0 0 0,0 4 3,4 6-3,-1 1 4,5 5-2,-2 0-3,3 6 1,-1 0-1,-2-3-2,2-3-2,0-1-8,-3-1-10,-2-1-14,5-4-13</inkml:trace>
  <inkml:trace contextRef="#ctx0" brushRef="#br0" timeOffset="753017.0701">21339 3050 92,'0'0'5,"0"0"2,0 0 2,9-8 1,-9 8-1,16-1 3,-16 1-2,21 1 3,-8 7-5,2 0-2,4 1-3,-4 4 1,1-2-8,-6 1-11,7 1-21,-9-4-22</inkml:trace>
  <inkml:trace contextRef="#ctx0" brushRef="#br0" timeOffset="753176.0792">21527 2905 29,'0'0'-9,"0"0"-11</inkml:trace>
  <inkml:trace contextRef="#ctx0" brushRef="#br0" timeOffset="753786.1141">21700 2900 81,'0'0'1,"0"0"1,0 0-1,-13 5 1,13-5 0,-14 14 1,6-6-1,-1 2 2,4-1-2,-1 7-1,2-3 3,2-1-3,2 0 0,0-1 2,3-1-1,1 1 0,1-2 2,-5-9-1,12 10 1,-12-10 1,10 7 1,-10-7 1,9 1-2,-9-1 2,11-8-2,-11 8 0,12-16-2,-7 7 2,3 0-4,0-2-1,0-2 2,0 4-2,-8 9 0,14-11 1,-14 11-1,12-10-1,-12 10 2,11-3-2,-11 3 0,11 1 1,-11-1 0,10 10-2,-10-10 3,9 17-2,-4-8 1,-3 0 1,2 0-1,-4-9 0,5 15 3,-5-15 0,0 0 0,0 0 3,8 6-1,-8-6-2,7-6 2,0-3-2,1-5-1,3 0 0,2 2-2,-2 1 3,4 1-3,-2-3 0,3 7 2,-6 3-3,5 3-1,-5 6-9,1 2-22,7 7-27</inkml:trace>
  <inkml:trace contextRef="#ctx0" brushRef="#br0" timeOffset="754869.176">13684 4455 0,'0'0'0,"0"0"1,0 0 1,8-9 0,-8 9-1,12-12 2,-2 7-1,4-2-1,1 2 1,6-4 1,1 3-1,7-3 3,6 0 0,0 0 2,7 0 1,-1 0 2,8-3-1,-4-1 2,7 2 1,-4-2-1,-2-2 0,4 2-1,-4 0-1,3-2 2,0-2-1,0 3 1,-1 2-1,-4 0-2,-2 2 1,-6 3-4,2 0 0,-10 4-6,-4 1-18,-9 2-37,4 2-4</inkml:trace>
  <inkml:trace contextRef="#ctx0" brushRef="#br0" timeOffset="755739.2258">20561 3685 48,'11'-4'2,"5"-1"2,13-4 1,2-1 3,19-2 1,6-1 2,8-2 3,6-2 2,-1 2-5,0-2 4,-7 3-5,0 0-1,-11 4 1,-6 0-3,-3-3-3,-8 4 3,-2 3-5,-10 2-2,-2 1-17,-3 3-32,-6 0-11</inkml:trace>
  <inkml:trace contextRef="#ctx0" brushRef="#br0" timeOffset="765664.7935">14158 4279 1,'0'0'15,"-3"5"0,3-5 1,0 15-1,-1-6-1,1 4-3,0 0-1,0 5-2,3 1-2,0 2 1,2-1-2,-1 3-1,1-3 0,-2 5 1,2-4-2,-1 3 1,2-3-1,-1 5 1,-2-6-1,0 5 1,1-2 0,0-2 1,-1 6 0,0-8-2,0 3 0,1-9 1,-1 4-1,-1-6 1,0 0-2,-2-11-1,0 0-3,0 0-10,4 9-22,-4-9-24</inkml:trace>
  <inkml:trace contextRef="#ctx0" brushRef="#br0" timeOffset="765876.8056">14156 4795 69,'0'0'1,"0"0"2,10 4-3,-10-4 0,9 4-7,-9-4-6,18 1-8,-8-1-2</inkml:trace>
  <inkml:trace contextRef="#ctx0" brushRef="#br0" timeOffset="766036.8148">14244 4659 108,'0'0'6,"0"0"3,-2 8-2,2-8 2,-3 16 0,0-1 1,0 2-6,0 4-14,-3-6-44,5 12-2</inkml:trace>
  <inkml:trace contextRef="#ctx0" brushRef="#br0" timeOffset="766497.8411">13917 5163 62,'0'0'1,"0"0"2,0 5-1,0 6 3,4 1-3,0 8 2,1-3-1,3 11 1,1 2 1,0-3-2,-1 5 0,0-8-1,0 2 0,-4-7 2,0 0-2,-1-8 2,-3-11-4,2 10 0,-2-10-3,0 0 0,-4-10-5,-1-4-2,-3-7-4,-1 0-4,0-6 0,-2 0 3,-3-7 0,1 1 8</inkml:trace>
  <inkml:trace contextRef="#ctx0" brushRef="#br0" timeOffset="766882.8632">13861 5083 1,'9'-17'5,"7"4"0,-2 4-2,8 1 1,-5 3 2,8 2 0,-7 3 1,-2 0 0,0 6 3,-2 2-1,-4 5 1,0 3-3,-4 1 1,-3 1-2,-3 3-1,-2-3 0,-6 4-3,-2-5-1,-3-1 0,0-3 1,-1-1-1,1-4-1,-1 1 1,5-4 0,-1-1-1,10-4 0,-10 3 0,10-3 0,0 0 0,0 0 1,0 0-1,9 3 0,-9-3 3,18 5-1,-6 2 3,0-2-1,0 5 2,2-3 0,-2 4 0,2-1 0,-2 3 0,-1 4 0,0-5-2,0 5 0,-1-6-2,1 3-7,-3-6-11,3 7-23,1-11-18</inkml:trace>
  <inkml:trace contextRef="#ctx0" brushRef="#br0" timeOffset="767315.8879">14225 5291 53,'0'0'3,"0"0"2,7-8 1,-7 8 0,10-10 2,-1 5-1,0-4 3,2 2-1,-11 7-2,16-14 0,-16 14-1,10-16 0,-10 16 1,1-14 0,-1 14 0,-4-13 0,4 13 0,-16-9 0,7 7-2,-2 2-1,2 0-1,-1 2-1,10-2-1,-18 18 0,14-9-1,0 6 1,3-1-1,1 1 0,1-2 0,5 3 0,2-6-1,4 1-6,-1-3-10,5-3-16,2 3-14</inkml:trace>
  <inkml:trace contextRef="#ctx0" brushRef="#br0" timeOffset="767810.9163">14538 5111 78,'0'0'2,"0"0"2,-20 0 0,20 0 2,-22 10 0,13-2 2,-6 1-2,5 3 1,-1-2-2,8 2 0,3 0-3,0-2-1,0-10 2,10 14-1,6-11 2,-5-3-1,7 0 2,-6 0-1,8-7 2,-7-1 0,6-1 0,-9-2 0,0 2 1,-4-1 1,-6 10 0,10-13-1,-10 13 3,2-10-4,-2 10 0,0 0-1,0 0-1,0 0-1,0 4-2,0 7-1,0 0 0,1 3 0,0 2 0,2 3 0,0-1 0,2 5 1,-1-2-2,0 3 3,0 1-2,1-4 1,-1 4 1,-2-9 0,0 6-1,-1-7 1,-1 2 0,0-8-1,0-9 0,-7 13-4,7-13-4,-14 9-5,4-8-12,0-1-17,10 0-22</inkml:trace>
  <inkml:trace contextRef="#ctx0" brushRef="#br0" timeOffset="768229.9402">14759 5099 57,'0'0'3,"0"0"1,0 0 2,11 0 2,-11 0 0,13 3 3,-13-3-1,13 12 2,-13-12-4,15 19 1,-8-9-4,-2 1 0,-1 0-1,1-2-1,-2 1 1,-3-10-1,5 14 1,-5-14 0,0 0 2,0 10 1,0-10 1,0 0 0,0 0 1,-8-9 0,8 9-1,-8-20-1,6 8-2,-1-5-1,2 1-3,1-2-5,0 2-9,5-5-18,6 12-28,-2-9-7</inkml:trace>
  <inkml:trace contextRef="#ctx0" brushRef="#br0" timeOffset="768598.9613">15012 5136 89,'0'0'5,"0"0"2,0-6 4,0 6 0,0-11 0,0 11 2,5-18 0,1 5 2,-3 3-3,0 0-4,-1 0 0,-2-2-2,0 2 1,0 10 0,-2-13-1,2 13-2,0 0-1,-13-7 0,13 7-1,-11 6-1,6 6 0,-1 0-2,2 5 1,1 0 0,1 3-1,1 0 1,0-4-5,2 1-6,3-4-16,2-5-24,9 2-14</inkml:trace>
  <inkml:trace contextRef="#ctx0" brushRef="#br0" timeOffset="768976.9829">15248 4886 162,'0'0'4,"0"0"-1,-9 0 2,9 0 0,-13 0-1,13 0 2,-17 12-1,8-5 0,-2 4-2,4 4-2,1 0 0,1 0-1,4 3-1,0-3 1,1-2 0,0 0 0,4-4 1,-4-9-1,16 13 1,-5-7 0,-1-3 0,2 0 0,0 1 0,-2-3 1,1 3-1,-11-4 0,13 7 0,-13-7 0,4 10 0,-4-10-1,-1 15-2,-6-6-5,7-9-9,-14 15-11,8-7-18,-2-2-18</inkml:trace>
  <inkml:trace contextRef="#ctx0" brushRef="#br0" timeOffset="769609.0191">15380 4865 133,'0'0'4,"0"0"2,0 0 3,-6-9 0,6 9 3,0 0-2,-11-9 2,11 9-2,-11-4-2,11 4-4,-14 1-1,14-1-3,-9 12-1,6-1 1,2 1-2,1 0 1,0-1 0,3 3 0,3-2 1,2 0 0,3-3 0,1-1 0,2-1 0,-1 0 1,3-2-1,-1 0 1,0 0-1,-2 0 0,-2-1 0,1 1 1,-4 3-1,-8-8 2,11 13-1,-11-13 1,0 15-1,0-15 1,-8 18-1,8-18 2,-17 14-2,5-7 1,0-2-1,1 0-1,2 1 1,9-6-1,-15 1-1,15-1-2,-10-2-1,10 2 1,0-16-1,0 5-1,6-1 0,0-2 2,3-1 1,2-1 0,1 1 2,-1-2 0,0 4 0,0 0 1,0 3 0,1 2 0,-4 5 1,-8 3 0,14 0 0,-14 0 0,13 7 0,-10 2-1,1 2 0,0 1 1,0-1-1,0 0-2,-1 1-4,0-2-13,-3-10-26,10 13-19</inkml:trace>
  <inkml:trace contextRef="#ctx0" brushRef="#br0" timeOffset="769781.0289">15508 4811 169,'0'0'4,"0"0"-1,0 0 2,0 0-2,0 0-3,-9-7-3,9 7-11,0 0-14,0 0-22</inkml:trace>
  <inkml:trace contextRef="#ctx0" brushRef="#br0" timeOffset="770414.0651">15639 4841 152,'0'0'1,"0"0"0,0 0 2,0 0-2,0 0 1,0 8-1,0-8 2,-2 13-1,0-2-2,1 0 1,1 0-1,0 2 0,0 0 1,1-2-1,3 2 0,0-1 0,0-3-1,2-1 1,1 1 0,-7-9 0,10 10 0,-10-10 1,11 3 2,-11-3-1,8 0 0,-8 0 0,6-10 2,-6 10-2,4-20 1,-3 6-1,2 0-1,-1-2 0,1-1 0,2 1-1,0 0 0,-1 0 0,4 4 1,6 0-1,-4 3 0,5 2 0,-6 4 0,5 0 0,-3 3 0,4 0-1,-6 1 1,-9-1 0,14 14-1,-14-14 1,13 15-1,-8-6 1,-5-9 0,7 15 0,-7-15 1,0 0 1,0 0 0,0 0 0,0 0 0,10 0 0,-7-7 1,0-3 0,2-4-1,3 0 2,3-2-1,2-1 2,5 0-1,1-4 1,-1 8 0,2-2 0,2 7-2,-4 1 0,0 7-3,-5 2-15,-7 10-47,7 4-1</inkml:trace>
  <inkml:trace contextRef="#ctx0" brushRef="#br0" timeOffset="771414.1223">19541 3939 7,'0'0'3,"0"0"-1,0 0 3,0 0 0,14-6-1,1 4 5,3-4-2,7 2 1,10-3-1,4-2-2,6 1 0,2-6 1,5 1-4,9-7-1,1 2 3,12-3 0,5 3 1,4-4 1,4 0 3,4-2-2,0 1 0,3 2 1,4-2-1,-6 2-1,-3 0 1,-1 0-3,-6 1 1,-4 0 2,-4 5 0,-9 0-1,-8-2 2,-1 2-2,-6-3 0,-7 8-1,-6-4 0,-7 6-3,-2-4-1,-10 6-5,-2 1-11,-16 5-13,12 3-20,-12-3-12</inkml:trace>
  <inkml:trace contextRef="#ctx0" brushRef="#br0" timeOffset="772301.1731">20429 3789 1,'3'11'5,"1"3"2,0 0 0,4 4 1,2-1 1,-1 4 1,5-2 0,1-1 2,5-4 1,5 3-1,2-8 4,6 0-2,-3-1-2,11-4-1,1-4-3,1 0-2,2-2 0,-5-6-2,-1 6-1,-7-4 0,3 0-1,-11 0-5,-3 2-4,-7-2-11,-4 6-25,-10 0-14</inkml:trace>
  <inkml:trace contextRef="#ctx0" brushRef="#br0" timeOffset="772497.1843">20956 3878 87,'0'0'4,"0"0"-1,11 8 3,-11-8 0,11 16-2,-3-8-7,0 6-12,-2 4-20,-4-2-12</inkml:trace>
  <inkml:trace contextRef="#ctx0" brushRef="#br0" timeOffset="773287.2295">21185 3843 66,'0'0'2,"0"0"-1,0 0 4,2 8 1,1 1 1,-1 1 0,1 5 3,0-1-3,4 0 0,-3 3-1,2 3-2,-2-3-1,1 0-2,-1-8 0,0 2 0,-4-11-1,5 16-1,-5-16 0,0 0-1,0 0-3,0 0 1,-6-4 0,6 4-2,-8-20 2,2 8-3,2 0 1,2-5 3,-1 3-1,3-3 1,0 0 3,1 2-2,2 1 0,3-1 3,0 7 0,2-1-1,3 4 2,-2 1-1,1 4 0,0 0 2,-1 0 1,1 4 0,0-2 3,-1 7-1,-2 1-1,-1 3 1,0-4 1,-1 4-1,-2-1 0,-2 3 0,-1-4-1,-3 4-1,-2-7 1,5-8 0,-14 16-1,14-16-1,-14 10-3,14-10-6,-16 7-8,16-7-17,0 0-20</inkml:trace>
  <inkml:trace contextRef="#ctx0" brushRef="#br0" timeOffset="773534.2436">21458 3875 126,'0'0'5,"0"0"1,-7-2 3,7 2-2,0 0 4,2 5-2,-2-5 1,1 10 1,9-3-5,-10-7-2,12 11-11,-12-11-22,4 19-25,-4-19-6</inkml:trace>
  <inkml:trace contextRef="#ctx0" brushRef="#br0" timeOffset="773697.2529">21450 3720 23,'0'0'-6,"0"0"-7</inkml:trace>
  <inkml:trace contextRef="#ctx0" brushRef="#br0" timeOffset="774023.2716">21578 3755 82,'0'0'2,"0"0"-2,0 0 2,-9 0 0,9 0 2,0 0-2,-11 12 3,11-12 1,-7 17-1,7-17 0,0 16 0,0-16 0,9 13 1,-9-13-1,17 14-2,-6-10 2,2 0-2,-2 2 0,-3-1 1,2-2 0,-10-3-2,13 8 3,-13-8-1,5 10 2,-5-10-1,-3 8-1,3-8-5,-15 8-3,3-3-14,4 3-18,-6-4-20</inkml:trace>
  <inkml:trace contextRef="#ctx0" brushRef="#br0" timeOffset="774324.2888">21797 3696 126,'0'0'5,"0"0"0,0 0 0,-9-3 2,9 3-2,-10 0 1,10 0 0,-12 3 0,12-3-4,-10 14-1,5-4 1,0 4-2,4-2 4,1 1-2,0 3 0,2-2 2,4-3-1,2-1 0,0 0-5,6-3-6,0 0-12,1-4-20,6-1-15</inkml:trace>
  <inkml:trace contextRef="#ctx0" brushRef="#br0" timeOffset="774631.3064">21973 3685 84,'0'0'3,"0"0"-1,7-3 4,-7 3 3,12 0-2,-12 0 3,18 0 0,-18 0 0,19 9-1,-6-1-2,1 3-3,2-1 2,-5 0-4,4-1 0,-7 1 1,3-3 0,-11-7 1,7 11 3,-7-11 0,0 0 1,-3 9 1,3-9-1,-14-2-2,5-5 0,9 7-3,-20-17-2,14 6-6,-3-3-9,9-4-8,-3 1-16,3-2-11</inkml:trace>
  <inkml:trace contextRef="#ctx0" brushRef="#br0" timeOffset="775357.3479">22262 3655 152,'0'0'2,"0"0"1,0 0 1,8-5 0,-8 5-1,8-12 3,-8 12-1,9-17 0,-9 17 0,3-14-2,-3 14 0,0-12-1,0 12 0,-9 0-2,9 0 0,-17 11-1,9-1 0,2 6-2,1 0 0,2 3 3,3-1-1,0-3-1,8-5 2,1 3 1,5-6-1,2-5 2,3-2-1,-1-4-1,2-4 3,-1-5-2,0-3-2,0-3 3,-2-3-2,-2-3-1,-4-1 2,-2-6 0,-4 2-1,-1-9 1,-3 6-1,-1-2 0,-3 6 1,-3-1 1,-1 7-2,-1 1-2,0 10 0,-1 8 0,9 4-2,-16 2 1,10 7-2,1 4 2,1 8-2,2-2 3,1 8 0,1 3-1,3-4 3,4 6 2,2-7 0,2 7 1,4-12 2,0 3 0,3-9 3,-1-5-2,4-4 0,0-5 1,2 0-1,-4-8-2,1-1 0,-5-3 0,0-3-4,-2-3 1,-4 2 0,-6 1 0,-2 1-1,-1 0 0,-1 3-1,-5-3 1,6 14-2,-16-4 0,8 4-1,8 0 0,-13 14 1,6-3-2,4 0 2,3 8-1,0-7-5,1 0-12,-1-12-17,16 14-15</inkml:trace>
  <inkml:trace contextRef="#ctx0" brushRef="#br0" timeOffset="781315.6887">21630 3534 0,'-13'-3'4,"-1"0"3,-2-1-1,-1 1 1,-5 2 1,-4-3 0,4 1-4,-4 0 2,7 2-1,-6 1-1,3 0-1,-3-1-1,6 1 0,4 3-1,-3 0-1,3 0 1,-3 2 0,5 0 3,-3-2-4,4 2 0,-1 1 2,0 4 1,0-1-2,2 1 1,-3 0-1,1 2 2,-4 1-1,2 3 2,-2-2-2,3-1-2,0 0 4,-2 3-3,4 0 0,-1 4 1,1-3 2,3-1-4,2 0 2,0 1-1,2 4 1,1-7 1,1 3 1,3-2-2,0-1 3,1 1-2,3 2 1,2-3 1,-1 1-2,1-1-1,2 3 1,-3-6-1,3 6-1,1-6 2,-1 1-3,0 1 0,-2-1 2,2-3-1,-1 1-1,3 6 0,-1-8 1,-1 8-1,1-7 3,3 6-2,1-6 0,2 1 0,1-2 1,1 0 0,1-2 0,1-1-1,7-3 0,-6 2 0,4 1 1,-4 1-1,3-3 0,-1-2-1,6 1 2,6 0-1,-5 2 0,8-4 1,-5 0-1,9 0 0,-6-2 0,6 0 0,-6 1-2,-1-2 2,1 2 0,-3-1-2,3 2 2,-4-2-1,3 2-1,-3-3 2,6-1-1,-1 1 0,-1-2 0,3-1 0,-1 0 0,7-2 2,-6 0-2,6-5-2,-7 4 4,0-4-2,2 3 0,-1-4 0,-1 5 0,-4-4 1,4 3-1,-5 1 0,6-8 0,-5 5 0,4-5 0,1 3 1,-5-6-1,2 2 0,-2-8 1,-1 6-1,-5-6 0,4 7 2,-8-9-1,0 3-1,-4-6 2,2 4-1,-3 2 0,-2-2 0,0 1 0,-3 0 0,-7 2 2,-2-1-1,-2 5-2,-2-5 4,-3 4 0,-5-5-2,-3 4 3,-1-4-2,0 2-1,-2 0 0,-3 2 2,-2 2-4,-1-1 1,-2 4 0,-2-4-1,-3 6 0,-2-2 0,-5 5 0,-1-3 1,-2 3-2,-1-3 1,-5 5 0,2 3 0,-3 1 0,-2 0 0,1 2 0,-2 1 0,-5 3 0,-2 0-1,-1 5 1,-3 3-7,-6 2-14,-3 1-35,-1 13-6</inkml:trace>
  <inkml:trace contextRef="#ctx0" brushRef="#br0" timeOffset="785128.9068">13301 4613 0,'-24'0'5,"4"5"1,-7-3 1,3-2-1,-2 0-2,3-4-1,0-4 0,-1-1-2,3-1 1,-4-2-1,4-2 1,-5-1-1,6 0 0,-3-4 0,2 2-1,-1-5 0,1 4 1,1-4-1,1 4 0,-1-6 1,2-1 1,-1 2-1,2-2 0,2-2 1,4 1 0,1 1-1,6-3 0,1 0 0,3-3-1,4 4 1,5-3-1,5 3-1,3-2 1,4 3-1,3 1 1,3 1 0,0 7 0,4-5-1,-1 7 1,3-6 0,-5 7 1,6-4-1,-4 1 0,6-1 0,2 1 0,0 0 0,2 0 0,-2-2 0,8 2 0,-3-3 1,5 3-1,-4 0 0,2-3 0,2 2 0,-2 0 0,6 2 0,-4-1 0,7-3 0,2 5 0,-1-2 0,2 1 1,0-2 1,2-6 0,-4 7 0,4-4 2,-3 4-1,-6-4 1,6 3 0,1-2-1,-4 6 1,4 0-2,-2 2 0,0 2 1,-4-2-2,3 0 0,-8 3 0,-1 1-1,-2 0 2,-4-1-2,2-1 1,-9 1-1,8-1 0,-9 2 1,5-2 0,1 2-1,-4-2 0,4 3 1,-5-2-1,6 2 0,-9 1 3,7 1-3,-6 3-3,-3-3 3,1 3 0,-4 2 0,4 0 0,-4 2 0,2 3-1,-4 1 1,3 1 0,-7 2-1,4 4 1,-6-2-1,1 3 0,-3 1-1,-2 2 2,-2-2-1,0 5 0,-3 0 0,0 4 1,-2-2-3,0 8 2,-4 5 0,1-2 0,-1 5 0,-1-5 0,-2 6 1,1-5 0,-5 6 1,-4-10 1,-4-1 2,-7 3-1,-4-1 1,-15 1-1,-4-1-3,-19 6-12,-7 7-22,-21 2-12</inkml:trace>
  <inkml:trace contextRef="#ctx0" brushRef="#br0" timeOffset="786952.0111">13871 4892 1,'-28'14'9,"-2"2"-1,1 0 0,2 3 1,2-1-3,7 1 0,-3 0-3,5 2 1,-4 1-2,6-1-1,-1 1 1,4-1-2,-5 2 1,6-1-1,0-1 0,2 1 0,1-1 1,2-3-1,1 2 0,2-4 1,0 5-1,2 0 1,0-1 0,4 2 2,1-4-2,0 6 1,3-7 1,-1 7-2,3-7 1,-2-2 0,4 2-1,-1-3 0,3 1 0,-1-1-1,1 1 1,0-4 1,3 0-1,-2 1-1,3-4 1,0 0 0,0 0 0,1-2 0,4-2-1,6 0 2,-2-1-1,5 1-1,-2-3 1,9-1 0,-6 0-1,10 0 1,-5 0-1,0 0 2,6-1-2,-2-3 0,4 1 1,-4 3-1,6-5 1,0 2-1,5-2 1,-3-3-1,0 3 1,3-3-1,-3-1 3,5 0-2,-2-2-1,-5-1 1,1 1 0,-2 0 0,1-1 1,-2 1 0,3 0-1,2 0 0,-4-1 0,4 3-1,-2-3 2,5 2-1,-4-1-1,4-3 2,-2-1-2,-5-7 3,7 6-2,-5-7 0,4 3 1,1-4 1,-2 2-1,1-2 0,-6 1 2,2 4-1,-6-5 2,1 3-1,-10-4-1,-5 1 1,-2-2 0,-4-2 0,-2-1-1,-4 1 2,-2-3-3,-3 1 2,-4 1-1,-4-1 1,0 0-1,-4 3 0,-2-2 0,-4-3-1,-6 6-1,1-4 0,-3 1-1,-4 1-1,-2 1 1,-2-2-1,-6 5 1,-2 2 0,-4-3-1,-7 4 1,-4 1 0,-9 1 0,0 1 0,-4 6 1,-2 1-1,-3 4 0,0 4 0,-2 3 1,3 4-1,0 5-1,-1 4 1,-5 3-2,4 6-2,-3 2-4,1 5-6,2 0-12,-3 6-18,13 4-14</inkml:trace>
  <inkml:trace contextRef="#ctx0" brushRef="#br0" timeOffset="787542.0448">16070 4528 26,'0'0'5,"0"0"4,7-5 0,-7 5 3,8-14 1,1 5 0,3-4 4,2-4-1,3 1-3,2-6-2,0-2-2,6-6-2,-3 1 0,4-4-1,-4-1-4,6-2-12,-3 3-29,3-5-18</inkml:trace>
  <inkml:trace contextRef="#ctx0" brushRef="#br0" timeOffset="789406.1514">20613 3829 0,'-1'12'1,"-3"-1"3,0 8 0,-3 2-1,-2 5 2,-1 4 0,2 4-1,-1 2 1,0 2 0,2 6-3,-3-2 3,4 5 0,-2 2-2,4 1 2,-2-1-1,-4 0-1,3 3 1,-1-7-1,1 2 1,-5-7 1,2 6 2,0-3-1,-3-4 2,4 2 2,0-7-3,1 4 1,-1-5-1,2 4-2,1-5-2,0-3 1,1 0-2,2-2-1,-3 0 2,0-3-2,-1 0 0,0-6-2,1-5-9,2 2-11,4-15-26,-14 8-8</inkml:trace>
  <inkml:trace contextRef="#ctx0" brushRef="#br0" timeOffset="790314.2034">20670 3855 0,'11'9'5,"-11"-9"-1,16 20-1,-7-9 3,6 3-1,-1-2 1,5 4 1,3-3 0,2 7-1,6-5 2,1 4 1,4-2-2,0 1-1,9 7 0,-6-4-2,5 3 2,3-4 0,0 8-1,3-7 0,-2 7-2,7-7 0,4 1-1,-1-1 0,2 2 0,1 1 0,1-2-2,-1-1 0,6 2 0,-7 1 1,-4 0 0,8 0-1,-2-4 0,-2 5 0,5-4 0,-5 1 1,1 0-1,-4-1 3,4-5-3,-6 2 2,-3-3-1,1 4 3,-8 3-1,5-5 0,4 3-1,-4-7 0,-3 7 0,-1-5-1,-1 2-1,-8-3-8,5-1-11,-14-6-25,-5 5-10</inkml:trace>
  <inkml:trace contextRef="#ctx0" brushRef="#br0" timeOffset="791652.2799">18907 5617 114,'0'0'5,"0"0"1,-12 0 1,12 0 1,0 0-2,0 0 1,-11 0 0,11 0 1,0 15-3,0 1-3,0 2 0,2 6 0,2 2 0,0 8 1,-2-2 0,4 4-1,6-5-1,-4 3 0,6-9 0,-6 5-3,3-1-4,-3-7-5,4-1-10,-8-7-8,1 1-13,-5-15-14</inkml:trace>
  <inkml:trace contextRef="#ctx0" brushRef="#br0" timeOffset="791982.2988">18961 5565 61,'0'0'2,"0"0"1,8-8-1,-8 8 3,16-12-2,-4 5 2,0 2 0,3 1 1,0 2-1,1 0-1,-2 2 2,1 7-1,-4 1 1,1 2-1,-3 2-1,-2 3 2,-3 1 0,-3 3-1,-1-2-1,-6 3 1,-3 1-1,-6 0-1,-1-3-1,-1 2 0,-1-4-1,1 2-4,0-6-4,2 0-7,3-3-13,3-4-11,9-5-12</inkml:trace>
  <inkml:trace contextRef="#ctx0" brushRef="#br0" timeOffset="792463.3263">19242 5569 48,'0'0'2,"0"0"4,0 0 0,0 0 1,11 1 3,-11-1-1,15 11 0,-5-1 2,-1-1-2,4 6-5,-2-1 1,2 0-3,-4 2 1,-2-3-2,0-2 1,-3 1 2,-4-12 1,7 12 3,-7-12 2,0 0 2,0 0 1,0 0-1,0 0 1,-5-3-1,2-8-3,-1-2-2,3-3-4,0-4 0,1-1-2,0-2-1,1 1-2,4 1-5,3-1-6,3 0-13,4 7-20,-2 1-20</inkml:trace>
  <inkml:trace contextRef="#ctx0" brushRef="#br0" timeOffset="792846.3482">19607 5511 38,'0'0'3,"0"0"1,0 0 2,-4 14 2,4-14-1,-3 17 2,1-5 1,2 0-1,0 0 2,0-1-3,3-2 0,-3-9 1,10 10 0,-10-10 0,18 4 0,-4-4 0,-1-7 0,0 0-1,-2-2 0,2-2-1,-4 0-1,0-2-1,-3 0 1,-6 0-2,-2 1-1,-4 4-2,-3-2-1,-1 4-1,-3 4-2,-2 2-4,2 0-8,1 3-11,-1-1-21,4 4-16</inkml:trace>
  <inkml:trace contextRef="#ctx0" brushRef="#br0" timeOffset="793490.385">19779 5219 110,'0'0'1,"0"0"-1,0 0 1,0 0 1,0 0 2,0 0-1,4 5 2,1 6 0,2 1 0,1 6 0,1-4 0,1 7-1,-1 1-1,3-1 2,-6 2-3,2-4 2,-3 3-1,0-5-1,-1 5 1,-1-10 0,-2 0-2,0 0 0,-1-12 1,0 12 0,0-12-1,0 0 1,0 0 0,0 0-2,0 0-2,0 0 2,0-12-2,1 3 0,-1-1-1,2 0 0,1-1 1,3 2-1,0-1 2,-6 10 1,15-16 0,-5 8 1,-1-1-2,2 4 2,-2 5 1,-9 0-1,17 0 0,-8 0 1,-9 0-1,18 14-1,-10-1 4,0-4-3,-1 0-1,4 2 2,-7-2-1,0 1 1,0 0 0,-3-1 1,-1 1 2,-2-1 1,-3-1-1,-4 2 1,9-10 0,-21 12-1,7-5 1,-3-2-4,0-3-2,2 1-9,1-1-23,-6-2-28,8 0-5</inkml:trace>
  <inkml:trace contextRef="#ctx0" brushRef="#br0" timeOffset="794379.4359">22585 5017 3,'1'17'13,"1"-6"2,-1-1-1,0 5 1,1-3-2,1 2-5,0-1-2,0 2 1,-2-1-3,2-2-2,0-2 2,0 2-3,-2-3-5,-1 0-4,0-9-10,0 13-14,4-3-11</inkml:trace>
  <inkml:trace contextRef="#ctx0" brushRef="#br0" timeOffset="794779.4588">22679 5051 50,'0'0'1,"0"10"1,0-10 0,11 17 0,0-8 1,3 3 0,3-2 1,4 5 2,3-6-5,-6-1 5,4-3-1,-9-1 2,-1-4 6,0 0 0,-4 0 1,-8 0 1,8-12 0,-7 2 0,0-1 0,1-6-3,-2 2-4,-6-4-3,2-2 0,-1-3-3,2 3 1,-1 2-1,-1 2 0,-1 3-2,3 2-5,2 2-7,1 10-10,0 0-17,0 0-21</inkml:trace>
  <inkml:trace contextRef="#ctx0" brushRef="#br0" timeOffset="795611.5064">23105 4932 53,'0'0'2,"0"0"0,-7 11 0,7-11 0,-7 18 0,3-5-1,-2 1 3,3 2-2,1 0 1,2-2-3,0 1 0,0-3 1,2-3 1,-2-9 1,11 11-2,-11-11 3,10 7-1,-10-7 1,12 0 0,-12 0 2,12-10-1,-12 10 1,5-17-1,-3 5-2,0-1 1,0-2-2,-2-2-1,0 1 0,2-1 1,2-2-2,0 2 2,1 2 0,0 3 0,0 3 1,0 1-1,-5 8 0,8-11-1,-8 11 1,0 0-2,12 0 0,-12 0 0,10 12 0,-4-4 0,2 5 0,0-1 0,0 5 0,0 0 0,3-2 1,-4 2-1,2-3 0,-1 1 1,1-1-1,-3-6-1,-6-8 2,11 14 1,-11-14-1,0 0 2,0 0-2,0 0 1,0 0 0,0 0-1,0-10-1,-2-2 0,-1-2-1,-1 0-1,1-1 0,3-2 1,0 2 0,0-2 2,3 0-1,0 5 1,1 0 1,4 2-1,2-2-1,5 3 1,-3 2 1,4 6-1,-3-2 2,6 2-1,-3 1 2,5 1-1,-8 7-1,1 4 2,0-2-1,0 1-2,3 0 1,-5-1-2,2 3-7,-2-2-11,0-5-25,3 2-16</inkml:trace>
  <inkml:trace contextRef="#ctx0" brushRef="#br0" timeOffset="795818.5182">23678 4841 88,'0'0'3,"0"0"1,0 0 2,0 0 5,3-10-3,-3 10 0,16-10 2,-1 6-2,0 1-10,2-2-22,7 3-29</inkml:trace>
  <inkml:trace contextRef="#ctx0" brushRef="#br0" timeOffset="796354.5489">23886 4610 40,'0'0'2,"0"0"1,5 11 3,-5-11 0,6 19 3,-5-10 1,8 10 2,-6 4 1,-1-2-1,1 6-2,2-5-2,-1 7-2,1-5 0,-1 5-3,2-7-2,-2-1-2,2-2-1,2 1-9,-5-3-11,7-3-15,-10 1-17</inkml:trace>
  <inkml:trace contextRef="#ctx0" brushRef="#br0" timeOffset="796769.5726">23990 4601 48,'0'0'2,"0"0"2,0 0 1,14-3-2,-14 3 3,17 0 0,-7 0-1,1 3 2,5 3-2,-9 3-3,2-1 2,-4 1-1,0 3 2,-4 0 0,-1-12-1,0 18 3,0-2 0,-5-7 1,-3 6 0,-2-8-2,-2 5-1,1-7-3,-10 5-6,8-8-9,-5 3-10,5-5-16,4 1-16</inkml:trace>
  <inkml:trace contextRef="#ctx0" brushRef="#br0" timeOffset="797198.5971">24172 4545 67,'0'0'3,"0"0"1,12 5 2,-12-5 0,15 12 0,-3-7 0,1 6 2,0-3-1,1 5-2,-4-4-3,0 1 1,-1 0-2,-3 2 0,-3-3 2,-1 1 2,-2-10 0,1 8 3,-1-8-1,0 0 2,0 0 1,0 0-1,0 0-2,-7 4 1,7-4-2,-9-3-2,9 3 2,-11-12-3,11 12-1,-6-16 3,4 4-3,2 0-1,0-1 0,3-1-3,-1 2-3,3-2-7,3 1-7,-2 1-15,7 3-12,-1-2-11</inkml:trace>
  <inkml:trace contextRef="#ctx0" brushRef="#br0" timeOffset="798189.6538">24463 4523 50,'0'0'4,"0"0"-1,-8 5 1,8-5 3,-9 13 0,7-4 0,2-9 3,-5 20 2,3-11-5,2 1 2,0-10-1,4 18 0,-4-18 0,15 9 1,-15-9-2,17 6 1,-6-6-1,0 0-1,-1-5 1,1-4-3,-11 9 1,12-19-2,-8 7-1,-3-5-2,-1 5-3,-2-4 0,-6 7-2,-4-3 0,0 4-1,0 0 0,-1 2 1,0 4 0,1 2 2,3 0 0,9 0-1,-9 0 3,9 0-1,0 0-1,5 0 3,4 0 0,3-2 0,2-3 3,0-4-2,3-1 0,3-5 3,-2-2-3,3-2 0,-4 0 2,0-4-1,-3 0 0,3-1 1,-7-1 0,0 6-1,-7-1 3,0 1-3,-1 2 0,0 3 2,-2 4-3,0 10 0,0-12-2,0 12-1,0 0-2,0 0 2,0 0-2,0 12 1,0 0-1,0 3 1,0-1 4,1 8-1,3 0 0,1 0 1,0-1-1,1 0 1,0-4 1,0 2-1,2 2-1,-1-7 0,1 0 1,-2 1-2,-2-3 2,3-3 0,-2 2-2,-5-11 2,6 10 0,-6-10 1,1 9 2,-1-9-1,0 0 1,0 0 0,0 0 0,0 0 0,0 0 0,-1-8-3,1-1 1,0 9-2,0-14-1,0 14 2,7-16-2,0 7-1,3 0 2,-1 4-2,1 3 0,2 0 2,2 1-1,0 1-1,-2 1 2,-2 5-1,2 4 0,-2-3 1,-2 5 0,0 0 0,-4 3 1,-3-4 0,-1 2 1,0-1 1,-10 2 0,-3-1-1,-4-3 2,-2-1-2,-2-1-1,0-2-2,-4-1-8,1-2-13,1-3-30,3 0-11</inkml:trace>
  <inkml:trace contextRef="#ctx0" brushRef="#br0" timeOffset="799487.7281">22963 4768 1,'0'0'4,"22"-10"-2,1-5 3,11 3 1,6-7 1,15-2 0,11-4 3,11-4-2,5-2-2,1 0 0,5 2-1,2-1 1,0-2-5,2-2 1,0 1 0,-1-4 0,-2 4-1,2-1 0,-6 3 1,2-1-1,5 0 0,-7 0 2,-8-1 0,-2 9 0,-5-5 6,-10 6-2,0-4-1,-15 9 2,-8-1-1,-5 7 0,-10 3 1,-2 1-2,-6 3-2,-1 1-1,-13 4-1,13-4 0,-13 4-1,13 0-1,-13 0-1,13 7 2,-13-7-1,17 18-1,-8-4 2,4 4 0,-5 9 0,2-2 1,-2 7 0,3-1-1,-5 7 1,1-3-1,-3 10 1,-3-5 0,2 1-1,1-2-2,-3 0 2,-1 2-2,-1-3 1,1 1-2,-3-7 0,0 0 2,-1-4 0,-5 3-1,0-1 1,-6-4-2,1-1-2,-9-1 1,-5 2-3,-6 1-3,-2 0 0,-14-3-1,-5 2 0,-15 3 2,-8 1 0,-10 3 0,-6-3 4,-12 6 0,-10 0 3,-5 3 0,-4-3 1,0 3 2,3-5 3,-2 6 5,-1 2-2,6-3 3,9 0-3,10-6 1,5 6-2,7-8-2,3 6 0,8-11-7,5-2 1,7-5 0,1 3 0,8-7 0,3-6 2,10-3-1,3-6-2,12-3 2,9-9-2,1-3 0,9-9 2,2-3-3,4-2 0,2-6 2,1-3 0,2-2-1,2-8 0,5 3 1,-1-4 1,4 0 1,-2 0 1,5 1 1,-1-1 1,3 1 3,-1 9-2,5-3 2,0 3-1,9 4-3,5 1-2,2 6-11,5 10-20,-3 1-27</inkml:trace>
  <inkml:trace contextRef="#ctx0" brushRef="#br0" timeOffset="801059.818">18582 5528 3,'0'0'2,"0"0"-1,0 0 3,0 0-1,5-5 2,5 1 0,2 1 2,5-5 1,7 1-1,2-1 3,9-3-2,3-1 2,10-4 1,7-2-1,6 0 0,6-7-2,2 3-1,4-5 1,-1 3-1,6-5 0,-1 5-2,3-5 0,-2 2 1,1 2-1,-2-3 0,1 4-1,-2-6-2,0 5 0,-4-1 0,-6 5 1,-2-2-2,-4 2 0,-2 2 1,-1 3 0,-9 1-1,1 5 0,-13 1-1,-4 1 1,-3 0-1,-9 4 0,-4 3 0,-5-1 0,-11 2-1,12 0 0,-12 0 1,0 0 0,0 0-1,6 6 2,-6-6-1,2 14-1,-2-2 2,0 2-1,0 3-1,2-2 1,0 6 1,1 2-2,-3 3 1,0 0 0,3 3 0,0-1 0,0 7 0,-1-3 0,0 6 0,0 1 1,1 2 0,-1-2 1,2 0-1,-3 2 2,-1-4-1,-1 0 0,1-5-1,0-4 0,-5-4 2,-2 2-2,-3-7 1,-3 0-1,-3 0 1,-5-2 1,-6 1-2,-7-1 0,-4 3 0,-12-1-2,-7 5 0,-9-2 0,-2 4-2,-6-4 2,-3 7 0,-5-4 0,2 5 0,-3 1 0,7-3 0,2 5 1,-1-3 0,1 4-1,0-3-3,1 6 2,0-6 0,0 2-1,-4-1 1,-1 2 0,5-3-1,0-4 2,10 2 0,2-10 2,10 2-1,6-9 1,10-3 1,8-6-1,1-3 0,8-3 0,1-7 0,4-3 0,1-6 0,3-3-1,0-4 0,1-3 0,1-4-1,3-7 1,0-1-1,-1-5 1,-3-4 0,4-4 0,0 1-1,1-3 1,-1 4 0,1 2 0,2 1-1,1 3 0,0 4 0,0 5-2,0 4-1,0 4-3,0 4-4,3 2-7,-3 7-11,4 5-11,-1 1-10</inkml:trace>
  <inkml:trace contextRef="#ctx0" brushRef="#br0" timeOffset="802406.895">17945 5959 1,'0'0'4,"12"-5"0,-12 5 0,8-8 0,-8 8 1,12-14-1,-2 2 1,-2 0 0,4-5 1,2-3-1,5-9-2,2-2 0,8-14-12,7-1-18</inkml:trace>
  <inkml:trace contextRef="#ctx0" brushRef="#br0" timeOffset="820557.9332">20542 5348 0,'12'0'12,"-12"0"1,9-14-1,-9 14 1,11-12 3,-11 12-2,16-18 1,-5 5 1,-1-1-2,3-4 2,0 1 0,4-9-1,2 2 1,4-8-2,-4 5-2,5-10 0,6 4-1,-3-3-2,6 0 0,-6 4-1,4 1-3,-8 2-1,6 5-1,-8 2-2,-3 5-7,-2 4-18,-2 7-41,-6 3-4</inkml:trace>
  <inkml:trace contextRef="#ctx0" brushRef="#br0" timeOffset="822654.0531">25174 4256 53,'0'0'2,"0"0"2,4-3-1,-4 3 3,0 0 0,8-10 2,-8 10 3,0 0 0,7-11-3,-7 11 0,0 0-1,0 0-1,0 0-1,0 0-3,0 0-2,0 0 0,0 0 0,11-5-2,-11 5 1,0 0-2,0 0 2,17 2 0,-17-2 0,14 12 1,-14-12 0,0 0 0,14 8 1,-3-4-1,-11-4 1,0 0 2,8 7-1,-8-7 3,10-1 2,-10 1 1,11-7 2,-2-2 4,3-2 0,0-3-2,5-3 3,0-4-3,4 1-3,5-10 0,2 3-3,3-8-4,4 3-7,0-4-19,-1-2-41,12-6-2</inkml:trace>
  <inkml:trace contextRef="#ctx0" brushRef="#br0" timeOffset="842250.1739">25261 4282 1,'0'0'4,"5"10"2,-5-10 0,0 0-1,0 0 1,0 0 1,0 0-1,6 10 2,-6-10-2,0 0 0,0 0 0,0 0-3,0 0 2,0 0-2,10 0-1,-10 0-1,0 0 3,11-1-1,-11 1 2,0 0 0,12-5-2,-12 5 3,10-5-1,-10 5-2,8 0 1,-8 0-2,11-7 0,-11 7 0,9-10 1,-9 10 0,11-10 0,-11 10 1,16-16-1,-9 6 3,2-2-1,2 0 0,1-3 2,1-4 0,2-4-2,-2 0 2,4-4 0,1 0-1,3-3 0,1 1-1,-1-1-1,1 3-1,1 4-2,0-5-14,0 15-42,0-7-6</inkml:trace>
  <inkml:trace contextRef="#ctx0" brushRef="#br0" timeOffset="844670.3124">19456 6149 6,'0'0'1,"0"0"3,0 0 1,0 0 1,-8 0 1,8 0 1,0 0 2,0 0 0,-10 0 2,10 0-2,0 0-1,-10 0-2,10 0 3,-12 3-2,12-3-1,-17 5-1,7 2-1,-4 0-2,1 3 1,-3 2-1,2 0-1,-4 1-1,4 4-1,-3 1 2,4 0-2,-2 3 0,1 1 0,0 3 2,-1 1 0,0 5 1,1-2 1,-1 6-1,-1-4-1,0 7 2,3 5-1,-2 1 0,2 3-2,1 1 0,-2 6 0,2 1-1,-2 5 0,4 0 0,-1 2 0,-3 4 1,3 7-1,-1 2 0,2 3 0,1 2 0,3 2 0,-1 2 0,4 0 1,2 0 1,1-2-1,0 2 2,2-4 2,2 2 1,0-3 0,-2 0 2,0-3 0,0 3-1,-2-3 0,0-2-2,0 1 0,-1-2-1,1-3-1,-2-2-1,0-3 0,2-4 1,0-8-1,0 2-1,4-5 1,3-2-1,1-3-1,2-3 1,1 1-1,-2-4 0,1-1 0,-2-6 2,0-6-1,-3 3 0,-2-7-1,-1-2 1,-1-4 0,-1-4 0,0-2 0,0-10-1,0 12 0,0-12-2,0 0-4,0 0-6,0 0-6,0 0-15,0 0-19,0 0-18</inkml:trace>
  <inkml:trace contextRef="#ctx0" brushRef="#br0" timeOffset="845307.3488">18940 9520 36,'0'0'2,"0"0"2,0 0 2,0 0 1,0 0 1,0 0 2,0 0-1,0 0 2,0 0 0,7 0-3,-7 0 0,9 0-2,-9 0-1,13 7 0,-13-7-2,16 5 1,-6 0-1,-1-1-1,-9-4 1,16 8-1,-16-8 0,13 5 0,-13-5 0,10 7 0,-10-7 1,0 0-1,13 3 0,-13-3 1,0 0 0,0 0 2,0 0 0,8 0 2,-8 0 1,0 0 0,0 0 1,10-11 0,-10 11-1,7-12 0,-2 3-2,0-3-1,-1 0-4,2-1-9,0-3-23,-2-3-32,6-6-4</inkml:trace>
  <inkml:trace contextRef="#ctx0" brushRef="#br0" timeOffset="850524.6472">19222 9667 35,'0'0'3,"0"0"3,0 0 1,0 0 2,0 0 0,0 0 0,0 0 0,-1 5 2,1-5-2,0 10-4,-1 2 0,1-2-2,0 8 1,0-2-1,0 6 1,0 4-2,0-4 1,2 5-2,-1-3 0,1 0 0,1-5 0,0 3-1,0-6 1,0-3-1,0-4 0,-3-9 2,4 13-1,-4-13 1,0 0-1,5 10 3,-5-10 2,0 0-1,0 0 2,0 0 0,0 0 0,0 0-1,0 0 1,11-3-3,-11 3 0,13-4-2,-5 1-1,1 0 1,3 0 0,-1 1-1,1-1 0,-1 0 0,3-2 1,-3 2-1,2 0 1,-1-1-1,0 1 0,-3 0-1,2-1 1,-11 4 0,14-2-1,-14 2 0,10-3 1,-10 3-2,0 0-3,0 0-9,0 0-13,12 0-20,-12 0-15</inkml:trace>
  <inkml:trace contextRef="#ctx0" brushRef="#br0" timeOffset="851069.6784">19570 9793 68,'0'0'1,"0"0"3,-4-7-1,4 7 2,-10 0 1,10 0 1,-19 10 0,11 0 3,-5 9-4,8-5-2,-7 7 0,10-6-2,-4 3-1,5-5-1,1-3 3,0-10-1,22 10 2,-12-9-1,8-1 3,-4-1-1,7-7 1,-5-3 1,8-3 1,-7-3 0,-3-5 1,1 3 0,-6-1 1,-1 0-1,-5-1-1,-3 4 0,0 0-1,-2 5-4,-5 2-2,7 10-2,-19-8-5,9 8-5,-3 1-8,-2 9-14,5 7-17,-6-2-15</inkml:trace>
  <inkml:trace contextRef="#ctx0" brushRef="#br0" timeOffset="851835.7222">19899 9650 126,'0'0'4,"0"0"0,0 0 3,0 0-1,0 0 1,-10 0-1,10 0 1,-12 3-1,2 2-3,10-5-2,-16 14 1,8-4-4,0 1 1,8-11 1,-8 17-1,8-17 0,-2 13 1,2-13 0,0 0 1,8 10 0,-8-10 2,16 0-1,-6-5 3,1 2 0,0-2 0,-1 1-1,1 0 0,-11 4 0,16 0 1,-16 0-2,15 5 0,-15-5-1,9 19 0,-5-9-1,1 6 1,-2 4-1,1-3 1,-1 5-2,0-4 1,-1 3-1,-2-6 0,1 4 0,-1-8 0,0 0-1,0-3 1,0-8 0,-4 11 1,4-11 0,0 0 0,-12 1 0,12-1 0,-8-5 1,5-4-1,1-1 1,2-4-1,0 0-1,3-4 0,3-5 0,3 3 0,1-3 0,1 4 0,-1-5 0,2 7 0,-2-2 0,-2 5 0,1 3 0,-3 0 0,-1 1 0,-5 10 1,7-14-1,-7 14 0,4-8-1,-4 8 0,0 0-1,0 0 2,0 0-1,7 12 1,-6-3-1,1 4 1,1-3 1,-1 4 0,2-4-1,2 0 2,-6-10-1,11 15-2,-11-15-5,15 7-13,-6-3-24,-9-4-21</inkml:trace>
  <inkml:trace contextRef="#ctx0" brushRef="#br0" timeOffset="852014.7324">20040 9478 87,'0'0'0,"0"0"-1,0 0-1,0 0-8,0 8-11,0-8-16</inkml:trace>
  <inkml:trace contextRef="#ctx0" brushRef="#br0" timeOffset="852364.7525">20364 9508 133,'0'0'5,"0"0"3,0 0-2,0 0 2,0 0 0,-7 0-1,7 0 1,-14 5 0,6 3-5,-2 3-2,0 1-1,-1 3 0,3 4 0,-2-4 0,6 2 0,1-3 0,3 1 1,0-3 0,6-2 1,5-3 1,1-1 1,2 0-1,3-1 1,1-3-1,-2 2 1,1-1-1,-5 2-1,-3 0 0,-9-5 0,7 15-2,-8-6-4,-9-1-5,-4 4-7,-1-3-9,-2 0-16,3 6-20</inkml:trace>
  <inkml:trace contextRef="#ctx0" brushRef="#br0" timeOffset="852616.7669">20481 9411 76,'0'0'5,"0"0"3,0 7 3,0 3 2,1 2 0,1 5 1,1 1 0,0 4 0,1 1-3,1 1-4,-1-2-3,3 0-2,-3-3-4,1-1-11,0-1-13,-4-3-24,3 0-8</inkml:trace>
  <inkml:trace contextRef="#ctx0" brushRef="#br0" timeOffset="852915.784">20476 9598 146,'0'0'2,"0"0"4,9-12 1,0 4 3,1 0 1,7-3 1,1-1 0,5 0 1,0 4-3,3-1-3,-4 5-1,4 1-3,-8 3-1,1 2 0,-5 3 1,-3 7-1,-4-1-1,-3 2 1,-1 2-1,-3-1 1,0-2-1,0 0-1,-1-2-5,1-10-9,-2 14-16,2-14-29,0 0-9</inkml:trace>
  <inkml:trace contextRef="#ctx0" brushRef="#br0" timeOffset="853096.7943">20697 9356 133,'0'0'5,"0"0"0,0 0 0,0-10 0,0 10-4,0 0-3,0 0-4,0 0-6,0 0-11,9 4-9,-9-4-5</inkml:trace>
  <inkml:trace contextRef="#ctx0" brushRef="#br0" timeOffset="853317.807">20911 9411 125,'0'0'6,"0"0"1,0 0 1,0 0-2,0 0 1,-5 11 0,-2 0 1,0 3 0,-1 4-4,-1 3-2,0-1 1,4 2 1,1-3-1,4-2 1,2-3 0,7-2-2,8-5-10,7 3-32,4-10-20</inkml:trace>
  <inkml:trace contextRef="#ctx0" brushRef="#br0" timeOffset="854115.8526">20028 10183 45,'0'0'3,"0"0"-1,6 12 2,-5-1-1,4 2 1,-2 4 1,2 5-1,-1-2 1,-2 3-2,-1-3-1,0-1-1,0-4 2,-1-1-1,0-3 1,0-11 1,0 9-2,0-9 1,0 0-2,-4-15 0,0 3-1,0-7-1,0-1-1,-1-9-1,0 3 1,1-6 2,2 4 1,0-4 1,3 5 3,0-1 2,4 6 0,6-1 2,0 7-1,2 3 0,3 3-1,1 4-1,4 3-1,-4 3-2,4 3-1,-5 5-2,1 5 2,-8 0-2,4 1-3,-11 5 0,-2-2-1,-5 0 0,-12 0 0,4-1-1,-8-3 1,3 1 1,-2-6 3,4 2 3,0-6-1,6 0 2,10-4-1,-9 6 2,9-6 1,0 0 1,0 15 0,0-15-1,13 12 4,-4-7-2,-1 1 0,8-1-2,4-2-1,-2 2-8,4-3-14,-5-2-31,10 0-14</inkml:trace>
  <inkml:trace contextRef="#ctx0" brushRef="#br0" timeOffset="854955.9007">20395 10214 70,'0'0'4,"0"0"1,10-4 3,-10 4 3,15-12 2,-6 4 0,1-1 2,0-2 1,-1 0-3,-3-1 0,-1 0-4,-2 1 0,-3 1-3,0-1 0,0 11-3,-8-14-1,-1 11-1,0 2-1,-5 1-1,2 6 0,-1 4 0,1 4-1,2 2 1,-1 0-1,6 1 1,3-3 0,2 2 0,4-4-1,6-1-2,5-6-1,2-1-3,5-4-4,5 0-1,-1-4-3,5-5 1,0-2-1,5-5 2,-8 1 4,5-5 6,-6 1 4,-1-1 6,-7-2 6,-2 3 1,-7 0 2,-4 1 2,-4 1-1,-2 4-1,-2 3-4,2 10 0,-17-9-5,3 9-1,1 4-3,-2 4-1,1 2-1,0 3-1,2 2 0,3-2 0,2 1 0,4 0 0,2-4 1,1-10-1,5 13 1,4-11 1,0-2-1,4 0 2,-2-2-1,3-4 0,-4 0 2,2 1-1,-12 5 1,16-11 0,-16 11 0,8-7-1,-8 7 0,0 0-1,0 0 0,6 12 0,-2-2-2,-1 2 0,-1 4 1,2 2 0,2 1 0,2 6 0,4-7-1,-5 5 1,3-5 0,-2 3 1,1-5-1,-6-1 1,3-3-1,-6 0-1,-11-6 0,11-6-3,-23 11-4,12-8-6,-6-3-8,2 0-23,2-1-18</inkml:trace>
  <inkml:trace contextRef="#ctx0" brushRef="#br0" timeOffset="855274.9189">20975 9987 146,'0'0'2,"0"0"2,12 2-1,-12-2 2,18 12 1,-8-3-1,2 0 0,-1 3 1,-1-1 0,-4-3 1,0 2 3,-6-10 4,5 9 0,-5-9 0,0 0 0,0-8-1,-1-1 0,-2-5-5,-1-7-2,1-2-8,0-7-5,2-2-11,0-5-25,1-1-27</inkml:trace>
  <inkml:trace contextRef="#ctx0" brushRef="#br0" timeOffset="856527.9906">18816 6540 29,'0'0'2,"-15"-5"-1,1 2 1,-2 3 0,-4 0 0,-5 3 0,-3 0 0,-3 8 0,1 1-1,-4 5 1,3 9-1,-3 1-1,2 7 0,-1 3 0,-3 7 1,-1 3-1,-3 9 0,4 2 2,-3-1 1,4 10 0,-1 2 1,5 6-1,-2 4 0,6 2-1,6 4 2,-3 2-4,4 2 0,1 6 2,3 2 1,1 2 1,4 0 1,-1 8 2,6-5 0,3 4 2,3 10-2,1-4 0,7-1-1,4 5-2,2-5 0,8 4-3,-2 7 1,7-7 1,1-7-1,9 5-2,6-3 1,4-4-1,4 6 1,2-14 2,7-6-2,-1-6 2,7-3 1,-5-11-1,-2-11 1,6-3 2,-1-7-1,3-6 1,-1-7 0,-1-5-1,4-2-2,-5-8 2,6 2-3,-4-9 0,-5-2-1,6-3-1,1 1 1,-1-3-1,4 0 0,-4-1 0,0-1 1,-5 0-1,1-1 0,-7-1 0,-10-1 2,0-2-1,-11 1 0,3-3 0,-4-1 0,-6 1 1,-1-4 0,-8 1-1,1-1-2,-8 1-3,3 1-8,-15 2-11,10 0-19,-10 0-21</inkml:trace>
  <inkml:trace contextRef="#ctx0" brushRef="#br0" timeOffset="856723.0017">20199 10608 125,'0'0'5,"0"0"3,13 0 2,-13 0 1,18 3-1,-4 3 1,-1 3-2,3 4-3,-4 1-11,1 2-11,-4 4-18,-4-3-22</inkml:trace>
  <inkml:trace contextRef="#ctx0" brushRef="#br0" timeOffset="857388.0398">20672 10594 20,'0'0'3,"0"0"0,-1 14 1,1-14 1,0 18-2,2-6 2,-1 3 0,4 1 0,-1-2-3,0-1-1,0-1 2,-1-3-1,-3-9 1,2 11 1,-2-11 1,0 0-2,-5 0 1,5 0 0,-15-9-2,5 1-1,-1-4-1,-1-5 0,2 1-1,-1-3 1,4 2 1,2 1-1,3-4 1,2 6 2,1 2-1,5 1 0,3 5 2,4 0 1,-1 5-2,5 1 1,-2 4 0,4 3 0,0 3 0,1 2-1,5-1 1,-2 2-2,3 0 2,-6-1-1,5-4 1,-7-2 1,2 1 5,-8-4 1,-1 0 3,-11-3 1,14-3 1,-14 3 1,6-16-2,-6 5 2,0-3-5,-2-3-2,-3-2-2,-3-1 0,1 0-3,-1-1-2,1 1-1,-1 2 0,1 2-2,4 5 0,-1 0-3,4 11-2,-3-11-5,3 11-6,0 10-16,0-10-27,1 16-15</inkml:trace>
  <inkml:trace contextRef="#ctx0" brushRef="#br0" timeOffset="858169.0844">21164 10505 120,'0'0'5,"0"0"3,0 0 2,0 0 0,0 0 2,-6-10-1,6 10 2,-12-2 1,1 2-5,-2 0-4,1 7 0,0 1-2,0 3-1,0 5 0,3 0-1,0-2-1,3 3-1,4-2-1,2-1 2,3-1-1,6-4 1,0-3 1,5-5-1,0-1 2,3 0-1,-2-6 0,3-2 1,-4-6 0,3 1 0,-4-1 1,-1-3-1,-3 2 1,-4-1-1,-1 1 0,-3 4 1,-1 0-1,0 11 0,-1-14-2,1 14 0,0 0-1,-9-3 0,9 3-1,-4 7-1,4-7 1,-1 15 0,1-6 0,0 1 1,4 2 1,1-2 0,1 0 0,3-2 0,0 0 1,3-2 0,-1-1 0,5-2 1,-3-2 0,4-1 1,0-1-1,1-5 0,-2-2 0,1-1 0,4-1 1,-6-4-1,5 1 0,-8-2-2,3-6 1,-7 7-1,4-6-1,-9 4 1,-2-2-1,0 7 0,-1-2-1,0 13 0,-9-9 1,9 9 0,-10 0-1,10 0 1,-9 7-1,7 3 2,1 6-1,1-5 1,0 5 1,3-3-1,4 3 1,1-6 0,3 4 1,1-9-2,2-2-3,1-1-8,3-2-19,-3-1-34,3-5-4</inkml:trace>
  <inkml:trace contextRef="#ctx0" brushRef="#br0" timeOffset="858350.0948">21530 10253 66,'0'0'-6,"0"0"-14,0 0-14</inkml:trace>
  <inkml:trace contextRef="#ctx0" brushRef="#br0" timeOffset="858954.1293">21691 10330 104,'0'0'4,"0"0"1,9 15 2,-9-15 1,12 17 1,-1-10 1,-2 8 0,1-7 0,2 1-4,-4-1 0,-8-8-1,13 18 0,-13-18 1,10 5-2,-10-5 2,0 0 0,0 0-1,6-10 0,-5-2-2,0-4 0,1 2 0,0-1-2,1 0-1,1 2 1,1-1-1,1 3 1,0 3-1,-6 8 1,14-7 0,-14 7-1,19 0 1,-9 0-1,3 0 1,-1 2-1,6 0 2,-5-2-1,4 0 0,-2-2 0,2-3 0,-5 1 1,3-5 0,-6 3 0,-9 6 2,12-14-1,-12 14-1,3-13 0,-3 13-1,-4-9 1,-6 7-2,1 2-2,-6 3 1,3 5 0,-3 2 0,4 0 0,-2 7 1,7-5 0,1 2 0,3-1 1,2 1 1,3-5 3,-3-9-1,18 13 0,-6-9 2,2-3-2,4-1-1,4 0-9,-1-3-28,11 3-33,-12-2-5</inkml:trace>
  <inkml:trace contextRef="#ctx0" brushRef="#br0" timeOffset="859774.1762">21955 10796 82,'0'0'4,"0"0"-1,0 9 1,0-9 1,3 17 1,4-6-2,-5-1 1,6 5 0,-3-4-4,0 2-3,-2-3-5,-1 0-5,-2-10-1,0 12 1,0-12-2,-9 4 0,9-4 4,-14-4 3,14 4 4,-16-21 6,9 6-1,2-6 3,1 1 1,2-4 1,0 1 1,2 0 0,2 3 2,5-2 0,0 6 1,5 1 2,-1 4 0,4 2-3,6 3-1,-5 3-2,6 2 0,-4 1-2,0 3-2,-7 4 0,4 4-2,-13 3-1,-1 0 1,-1 1 0,-4-2-1,-2 2 0,-1-4 0,1 0-1,6-11 0,-9 15 0,9-15 0,0 0 1,2 10-2,-2-10 4,19 2-2,-7 0 2,3-1 1,1 2 1,1-1-2,1 2 2,-3 1-1,-2-1-1,0 1 3,-5 0-2,-8-5 2,7 15 1,-7-15-1,-4 16 1,-6-7 0,-4 0-1,0 0-1,-3-1-2,1-1-3,-1-1-5,2-2-4,1-1-8,5-1-13,-1-2-20,10 0-13</inkml:trace>
  <inkml:trace contextRef="#ctx0" brushRef="#br0" timeOffset="860258.2039">22364 10653 101,'0'0'5,"0"0"0,-10 0 2,10 0 2,-16 2 1,3 3 0,1 3 1,-1 1 0,0 3-1,2 3-3,2 1-3,0 1 0,4 1-2,4-2 0,1-2-2,1-2 1,6-2 0,4-4 1,0-3-1,1-2 0,4-1-1,-3-4-1,1-4 1,-3-3-1,1-1 1,-4-1-2,-1-4 2,-2 1 0,-2 0 2,-1 2 2,-1 1 2,-1 3 1,0 1-1,0 9 1,0 0 0,0 0-1,0 0 0,-4 5-2,4 3-3,0 4 0,0 1 0,4 0 0,3-3 0,0-1-1,2-1-1,1 1-3,4-5-5,-1-1-6,5 0-8,-2-3-9,2 0-10,0-4-11</inkml:trace>
  <inkml:trace contextRef="#ctx0" brushRef="#br0" timeOffset="861028.248">22542 10617 88,'0'0'4,"0"0"2,4 6 1,-4-6 1,9 16-1,-5-8 3,5 2-2,0 0 1,0-3-2,1 0-2,4-5 0,-1-2-2,5 0 1,3-4-1,-5-3 0,4-3 1,-8 1 1,7-4-1,-10-1 2,4-1-2,-7 1 1,-2-1 1,-2 2-1,0 4 0,-2 0-2,0 9 0,0 0 0,0 0 0,7 9 0,-4 8 1,2 3-3,2 6 2,2 4-1,0 3 1,4 0 0,-4 0 0,2 2-1,1-5-1,-3 1 1,-2-7 1,-3-2-1,-2-5 0,-2-2 1,0-4 0,0-11 0,-13 11 0,4-11 0,-2-1-2,0-6 0,-1-3-1,-2-3 0,2-5-1,0 1 0,3 0 0,3-5-1,3 5 1,2-2 1,1 2-2,6 1 2,2-1 0,3 2-1,2 0 1,1-2 0,2 1 0,2-1 0,-1 0 0,1-1 1,0 0-1,-2 2 2,-1-2-1,-3 3 0,-3 0-1,-3 0 1,-3 2 0,-1 3 0,-2-1 0,0 11 0,-2-16-1,2 16 0,-9-5 0,9 5-1,-10 0 0,10 0 0,-12 10 0,6 0 0,1-1 1,1 3-1,2 0 1,2 2 0,0-1 0,2-1 1,4 0-1,1-1 1,2-4 0,1 0-3,0-3-8,3-3-17,3 3-29,-1-4-14</inkml:trace>
  <inkml:trace contextRef="#ctx0" brushRef="#br0" timeOffset="861214.2586">22986 10258 146,'0'0'2,"0"0"1,0 0-1,0 0-1,-2 5-3,2-5-6,0 12-8,0-12-8,0 18-11,1-3-6</inkml:trace>
  <inkml:trace contextRef="#ctx0" brushRef="#br0" timeOffset="861529.2766">23242 10343 111,'0'0'4,"0"0"2,0 0 1,0 0-1,8 10 1,-8-10 0,-1 9 0,1-9-1,-14 12-3,14-12-2,-14 16-1,10-5 1,1 1-1,2 5 1,1-4 1,1 5 2,4-6-1,-1 5 3,3-4 1,-1 3-1,-6-16 1,12 17-2,-12-17-4,9 12-11,-9-12-34,0 0-17</inkml:trace>
  <inkml:trace contextRef="#ctx0" brushRef="#br0" timeOffset="862887.3543">24518 5104 48,'0'0'2,"0"0"2,-8-3 1,8 3 0,0 0 4,0 0-2,-13-2 1,13 2 1,0 0-1,0 0-2,0 0-3,-12 5 1,12-5-2,-10 8 1,10-8-1,-12 14-1,5-4 3,-3 2-2,4-2-1,-1 4 2,0 0-1,-2 4-1,1-1 3,-2 4-1,3-4 1,-2 10-1,0 0 4,0 3 0,0 6 1,3-3-1,-1 9 0,1 0 1,2 8-1,2 0 0,-1 0-3,2 8 2,1-7-3,0 14 0,-1 1 2,1 7-2,3 2 1,2 2-1,0 7-1,0 4 1,2 0-1,2 5 0,1 6-1,3 3 0,-2 4-1,3 1 1,2 8-1,3-5 0,1 11 1,6-8-1,6-5 1,1 3-1,3 2 2,1-4 0,7-1-1,-3 5 2,7-8 0,-7 9-1,-1 1 0,2-7 1,-3 0-1,1-5 2,-3-5-1,2-4 1,-5-1-1,7-11 2,1-1 0,-3-6-1,3-6 0,0-3-1,0-5-2,-4-6 0,5-3 1,-10-7-2,0-7 1,-2-3 0,-5-7-1,0-1 1,-6-8-1,0 0-2,-7-7-5,0-1-5,-13-11-12,12 8-24,-12-8-24</inkml:trace>
  <inkml:trace contextRef="#ctx0" brushRef="#br0" timeOffset="863462.3872">25240 9717 5,'0'-10'7,"0"10"3,0 0 3,0 0 2,0 0 2,0 0-2,6 0 0,-6 0 0,8 4-3,-8-4 0,13 8-4,-3-2-1,-2 0-3,2-1 1,1-1-1,1 1-2,0-1 0,2 2-1,-1-1 1,2-1-2,0 0 1,1 2-1,1-1 1,0 2 0,1-3 0,-2 2 1,1 4 2,-2-4-1,2 3 1,-4-6 0,-1 8 2,-1-11 0,-2 9 1,0-9-1,-9 0 3,13 0 0,-13 0 2,9-7-1,-6-3-1,1 1 0,1-6-1,-1 3-1,-1-8-2,0-2 0,1-1-3,-1-6 1,1-3-1,-2-8-1,0-2 1,-1-9-3,0-3-9,1-13-37,2 1-22</inkml:trace>
  <inkml:trace contextRef="#ctx0" brushRef="#br0" timeOffset="865703.5154">26270 9452 138,'0'0'5,"0"0"-1,0 0 2,0 0 1,0 0-2,0 0 2,0 0-2,0 0 2,2 11-2,0-2-3,-1 3 1,1 0-1,-1 3 1,1 1 1,-1 1-2,1-2 0,0 4-1,0-7 0,-1 5 1,1-5-8,0 1-15,2 5-30,-2-7-9</inkml:trace>
  <inkml:trace contextRef="#ctx0" brushRef="#br0" timeOffset="865887.5259">26398 9562 167,'0'0'4,"0"0"-2,9-1 0,-9 1-1,0 0-5,9 0-13,-9 0-23,22 0-15</inkml:trace>
  <inkml:trace contextRef="#ctx0" brushRef="#br0" timeOffset="866470.5593">26707 9452 54,'0'0'5,"0"0"0,1 8 4,1 4-4,0 0 2,0 5 1,-1 0-1,1 3 3,-1-2-7,0 0-2,0-2-1,-1-3-4,0-3-5,0-1 0,0-9-1,-1 10 1,1-10-4,0 0 2,0 0 2,-11-7 3,11 7 3,-5-20 3,3 7 0,1-7 1,1 1 3,0-2 0,4 0 1,2 1 3,1 0 1,0 4 2,1 1-3,0 1 3,-8 14-2,15-15 2,-15 15-3,16-2-2,-7 2 0,1 5-2,-1 1 0,0 5-1,0 1 0,1 2-2,-2 1 2,-1 2-2,-2 0 0,0-2 1,-3 1-1,-2-2 3,0-1-1,-6 1 1,-1-3 1,-1-2-1,0 0 1,-5-1-2,2-1 1,0 0-4,-2-2-6,2 0-7,0-2-12,1-3-26,1 4-6</inkml:trace>
  <inkml:trace contextRef="#ctx0" brushRef="#br0" timeOffset="866935.5859">27007 9553 99,'0'0'5,"0"0"1,12 0 1,-12 0 0,18-1 1,-8-1 1,7-1 2,-1 0 1,-4-3-3,6 0-1,-8 1 0,4-3 0,-14 8-1,16-16-2,-14 7 0,-2 9-2,0-15 0,0 15-3,-6-13 0,-7 7 0,5 3-1,-8 3-1,3 0 2,-4 0 0,5 3-1,-5 6 2,5-1-1,3 4 3,0-1-2,3 0 1,1 0 0,2-1 2,0 2-1,3-2 2,0 0 0,0-10 0,11 17 0,-3-9 0,7-3-1,3-1-1,2 0-9,6-1-12,-1-3-28,11 0-21</inkml:trace>
  <inkml:trace contextRef="#ctx0" brushRef="#br0" timeOffset="867550.621">27482 9403 89,'0'0'4,"0"0"2,0 0 2,0 0-1,-8-2 3,8 2-1,-11 0 1,11 0-1,-16 10-1,8-1-3,0 2-2,-2 1 1,1 2-2,2-2 0,2 5 1,-1-4-1,3 2 0,1-5 1,2 1 0,0 0 0,5-1 2,-5-10 1,12 16-1,-12-16 0,17 11 2,-5-8-2,0-1 0,1-2-1,2 0 1,2 0-3,0-5 1,-1 0 0,0-2-2,1 0 2,-3-5-2,-1 2 0,-2-2 0,-3-3-1,2 0-1,-6 1 1,0 2-1,-2 1 0,0 0-1,-2 11 0,0-13 1,0 13-1,0 0 0,0 0 0,-7 0 1,7 0-2,-5 13 3,4-2 0,0 0 1,1 1 1,0 2 0,1 0 0,3-3-1,0-1-1,3-1-8,-7-9-13,16 7-27,-2-2-18</inkml:trace>
  <inkml:trace contextRef="#ctx0" brushRef="#br0" timeOffset="867741.632">27702 9278 148,'0'0'2,"0"0"-1,-13 0-1,13 0 0,0 0-7,-11 8-7,11-8-11,-11 16-14</inkml:trace>
  <inkml:trace contextRef="#ctx0" brushRef="#br0" timeOffset="868119.6536">27895 9404 75,'0'0'1,"0"0"2,0 0 0,-9 0 2,9 0 0,-14 2 1,5 1 1,1 2-1,8-5 0,-15 14-2,15-14 0,-8 15-1,8-15 1,-2 17 0,2-17 0,6 16 2,-6-16 0,16 16 2,-7-8-1,2 0 1,0-1-1,1 1-1,-2 1-2,-10-9 1,15 12 0,-15-12-1,6 13-1,-6-13 3,0 13-1,0-13-1,-15 11 1,4-9-3,-1 1-4,-3 1-8,0-1-9,1-3-13,5 4-21,-2-4-12</inkml:trace>
  <inkml:trace contextRef="#ctx0" brushRef="#br0" timeOffset="868336.666">28040 9431 118,'0'0'3,"0"0"3,-1 14 3,1-14-1,-1 19 0,1-7 1,0 2-1,0-1 2,0 2-6,1-3-8,1-3-18,4 5-34,-6-14-1</inkml:trace>
  <inkml:trace contextRef="#ctx0" brushRef="#br0" timeOffset="868520.6765">28054 9286 110,'0'0'0,"0"0"-10,0 0-21,0 0-15</inkml:trace>
  <inkml:trace contextRef="#ctx0" brushRef="#br0" timeOffset="868839.6948">28229 9438 61,'0'0'2,"-9"5"1,9-5-1,-15 14 3,6-3-2,3 2 3,-2-2 1,3 3 2,3-2 0,2 0-2,0-12 3,9 13-2,1-9 0,1-4 0,2 0 2,1 0-1,-1-3 1,2-4 1,-3 0 0,0-4 2,-3 3-2,-4-4 0,-2-1-2,-3 3-4,-2 0-2,-6 1-9,-3 2-10,-4 2-17,6 5-25,-7 0-11</inkml:trace>
  <inkml:trace contextRef="#ctx0" brushRef="#br0" timeOffset="869237.7175">28452 9457 154,'0'0'4,"0"0"-1,0 0 2,4 5 0,-4-5 0,5 12 0,-2-2 1,0-1-1,-1 1-2,0-2-2,-2 1-2,0-9-2,0 15 2,0-15-1,0 0 1,0 0 0,0 0 0,0 0 1,0 0 1,0-10 0,0 0 0,3-2 0,4-5-1,3 2 2,0-1 1,4 1 1,1 1 2,2 4 2,2 3 0,-1 4 1,0 3-2,0 0 2,-3 8-2,-3 2-2,-1 5-4,-5-2-8,-2 0-31,1 3-28</inkml:trace>
  <inkml:trace contextRef="#ctx0" brushRef="#br0" timeOffset="869628.7399">29152 9292 141,'0'0'0,"0"0"2,0 0-1,0 0 2,-4 7 1,4 4 0,0-2 1,0 6 1,2 1 0,1 2-2,0 1 0,3-2-3,-2 0-6,-1-2-13,1 1-20,-4-5-20</inkml:trace>
  <inkml:trace contextRef="#ctx0" brushRef="#br0" timeOffset="870049.764">29085 9243 87,'0'0'4,"12"-1"-1,-4 0 4,4 1 2,4 0-1,1 0 2,4 5 0,1 0 0,-1 5-1,1 2-2,-2 1-2,-3 4-1,0 1-1,-4 0 0,-1-1-2,-2-1 1,-3-3-1,-3-1 2,-2 0 0,-2-12 2,0 10-1,0-10 2,0 0-1,-8-3 2,8 3-1,-13-17-1,6 5 0,0-3-2,3-1-1,-1-4 1,3 3-3,1-3-3,1 2-3,4-4-9,2 0-11,10 2-21,-4 0-18</inkml:trace>
  <inkml:trace contextRef="#ctx0" brushRef="#br0" timeOffset="870646.7981">29549 9322 92,'0'0'3,"0"0"3,0 0 4,0 0-1,7-5 3,-7 5 2,12-10-2,-3 2 1,1 2-3,-10 6-2,20-15-2,-14 5-2,2 1 0,-6-1-3,-2 10-1,2-14-1,-2 14 0,-7-10-2,-5 8 1,3 2 0,-3 0-1,1 6 1,-4 2 1,3 4 0,3 3 0,-1-1 0,1 2 1,3 2 0,2-2 0,3-1 1,1 0-1,1-3 2,5 0-1,3-4 1,1-1 1,4-4-1,7 0 0,-3-3 1,5 0 0,-1-1 0,6-4 1,-4-3 0,4-1 0,-9-3 0,0 0-1,-3-3 1,-4 0-1,-4 1-1,-1 0 2,-5 4-2,-2 0 0,0 10 0,-2-14-1,2 14 0,-13 0 0,13 0-1,-14 17 0,7-8 0,1 5-1,1 3-1,3-2-8,2 0-19,8 2-34,4-3-5</inkml:trace>
  <inkml:trace contextRef="#ctx0" brushRef="#br0" timeOffset="871081.823">30156 9307 124,'0'0'3,"0"0"1,0 0 3,0 0 2,0 0 3,0 0 1,7-10 2,7 7 1,7 1-3,-1-1 1,9 0-4,-2-2-2,7 2-1,3 0-3,4 1 0,-7 1-7,-1 0-5,-2 1-13,-5 0-15,-5-1-26,-6 1-8</inkml:trace>
  <inkml:trace contextRef="#ctx0" brushRef="#br0" timeOffset="871276.8342">30488 9153 148,'0'0'5,"8"12"1,0-3 2,1 3 1,2 3 2,-1 3-1,-1 4 0,4 1-1,-7-4-12,-3 5-27,-3-2-30</inkml:trace>
  <inkml:trace contextRef="#ctx0" brushRef="#br0" timeOffset="872084.8804">30896 9087 84,'0'0'2,"0"0"1,-7 3 2,4 7 1,3-10 0,-9 19-1,2-3-1,4 0 2,-5 4-3,7-9-1,-2 6 2,3-17 2,-6 19 1,6-19 0,0 0 1,-9-3 0,5-11-1,-2-1-1,0-2-4,0-1-3,1-7-3,-1 2 1,2-5-1,5 4 1,-1 0-2,7-2 2,6 3 2,-1-2 1,8 7 0,1-2 0,4 6 1,-2 3 0,7 5 0,-6 2 0,-3 4 0,3 1 2,-6 4-2,-2 5 1,-2 0 1,-7 2-1,-6 0 0,-1 4 0,-8-1 1,-7 0-2,0-1 0,-6 3 0,-2-5-1,2 3-2,-2-5 0,0 2-1,-1-4 0,6-2 1,0-1-1,7-1 0,-3-1 2,14-3 2,-12 5 1,12-5 0,4 6 3,6-2 0,7 0 0,-3 4 2,7-3 0,-3 4 0,7 0 0,-5 3 0,6 6 0,-5-5 0,0 5 0,1-5-2,-1 5-1,-1-7 1,-1 3-2,0-6-2,-3-1-4,-1-1-16,-6 2-25,-9-8-22</inkml:trace>
  <inkml:trace contextRef="#ctx0" brushRef="#br0" timeOffset="872277.8914">31244 9124 202,'0'0'4,"0"0"1,0-8 0,0 8 0,0 0-4,0 0-8,4-14-12,-4 14-26,0 0-19</inkml:trace>
  <inkml:trace contextRef="#ctx0" brushRef="#br0" timeOffset="872552.9071">31383 8949 155,'0'0'2,"0"0"0,0 0 5,5 8 1,-1 3 4,-3-1-1,3 7 1,-2 0 2,-2 3-2,0-1-2,0 5-2,0-2-5,-3 1 0,3 0-2,-2-4-2,0 3-4,2-7-9,-4 4-18,4-19-30,-5 22-8</inkml:trace>
  <inkml:trace contextRef="#ctx0" brushRef="#br0" timeOffset="872812.922">31378 8940 159,'0'0'5,"0"0"0,7-8 5,5 4 0,-3-1 1,14 1 2,-2-2 0,3 0 0,2 5-4,-4-2-3,0 3-3,-5 0-5,0 0-7,-17 0-7,16 3-9,-16-3-12,7 16-11,-7-6-15</inkml:trace>
  <inkml:trace contextRef="#ctx0" brushRef="#br0" timeOffset="873009.9333">31442 9078 112,'0'0'6,"0"0"2,0 0 4,0 0 1,2-7 0,13 7 0,2-3 2,5 3-3,4 0-17,-1 0-29,16 9-25</inkml:trace>
  <inkml:trace contextRef="#ctx0" brushRef="#br0" timeOffset="874124.9971">26387 10101 18,'0'0'2,"0"0"2,0 0 1,-4-14 2,4 14 1,0-11 2,0 11 0,6-13 1,-6 13-2,18-10-2,-8 6-1,4 1-3,4 2 2,-5 1-3,5 1-1,-6 6 1,3 0-1,-8 2 0,5 4 0,-11-1 0,-2 3-1,1 0 1,-2 0-1,-8 3 0,-5-5 2,4 3-4,-7-4 0,5 2 1,-5-4-3,8-1 2,-5-1-3,15-8 3,-9 10 0,9-10-1,0 0 3,0 0 1,0 0 3,0 0 1,0 0-1,0 0 2,8 7 0,1-7 2,6 0 0,-2 0-1,5-3 0,-4 3 1,7-2-1,-5 0 0,7 1 1,-7-2-1,1 1 1,0-1-1,1 2-1,-3-2 0,1 2-1,-3 1-2,-2 0-1,-2 0-4,-9 0-8,10 0-16,-10 0-28,7 10-11</inkml:trace>
  <inkml:trace contextRef="#ctx0" brushRef="#br0" timeOffset="874323.0084">26798 10202 195,'0'0'1,"0"0"-1,0 0-5,0 0-17,10 0-32,-10 0-5</inkml:trace>
  <inkml:trace contextRef="#ctx0" brushRef="#br0" timeOffset="875475.0743">27237 10098 81,'0'0'3,"0"0"-1,0 0 1,0 0 1,0 0 1,0-9 3,0 9 0,0 0-1,0 0-2,0 0 1,0 0-1,-3 7-1,1 3 1,2 2-5,0 1 1,0 3 0,0-1 1,0 4-1,0-6-1,1 0 1,1-2-1,0-3 1,-2-8 0,2 11 2,-2-11 0,0 0 2,0 0-1,0 0 1,0 0-2,0 0 2,0-11-3,0 0-3,0 1 0,0-6-4,0 0 1,0-3 0,-1 0 0,0-4-1,1 2 2,0-2 0,1 2 2,1 0 1,4 1 0,1 3 0,2 0-1,3 4 1,2 2 0,0 2-1,2 2 1,-2 1 1,1 2 0,-3 4 0,-1 0 2,-1 0-1,-2 4 0,-8-4 2,13 18-2,-9-6 0,2 3 1,1 3-1,-3-1-1,4 0 1,-3 2 0,1-1-2,1-4 1,-2 2 0,0-3-1,-2 1-1,-1 0-3,-2-3-6,0-1-10,0-10-20,-3 19-18</inkml:trace>
  <inkml:trace contextRef="#ctx0" brushRef="#br0" timeOffset="875670.0854">27340 10131 105,'0'0'3,"0"0"1,0 0 2,7-4 1,-7 4-1,18-6 1,-4 3-4,0 3-10,3-6-28,6 5-17</inkml:trace>
  <inkml:trace contextRef="#ctx0" brushRef="#br0" timeOffset="876316.1224">27684 10048 108,'0'0'3,"0"0"1,-8 12 2,8-3 0,-4 3 0,3 1 1,-6 2 0,6 1 0,1 1-2,0-2-2,-1-3 0,0 0-3,0-3 0,-1 0-3,2-9 2,-2 11-2,2-11-2,0 0 0,0 0 0,-10-4-1,10 4 1,-3-18 0,1 6 1,2-4-1,0 0 2,0-3 0,3 2 2,4-2-2,1 1 3,6 3 0,3 2 2,-2 1 0,4 7 0,-4 0 2,4 5 1,-5 0-1,4 5 1,-4 4 0,-4 1-2,2 2 1,-1 0-2,1 1 0,3 1 1,-3-4-2,3 2 0,-2-3 1,1-3 1,-2-1 0,-1 0 3,-2-4 1,0 1 1,-9-2 2,11 0 2,-11 0 0,0 0 1,8-15-2,-7 6 0,-1-1-2,0-4-2,0 0-2,0-3-1,0 0 0,0 0-2,-1 0 0,2 2-2,-1 3-2,0 1-6,0 11-8,0-13-10,0 13-27,0 0-16</inkml:trace>
  <inkml:trace contextRef="#ctx0" brushRef="#br0" timeOffset="876972.1599">28244 10018 114,'0'0'1,"0"0"1,0 0-1,0 0 2,-9 0 1,9 0 1,-1 10-1,1 0 1,0 0-1,0 3 0,2 0 0,-1 2-3,1-3 0,-2 2 0,0-2 0,0-1 1,0-11-1,0 16-2,0-16-2,-7 11 0,7-11-2,-10 5 0,10-5 1,-14 0-2,14 0 0,-12-6 2,12 6 2,-10-18 0,6 7 0,3-5 1,1 3 0,0-6 1,2 3 0,6 0 1,-1-1 0,4 3 3,-1 4 0,1 0 1,0 3 3,1 4-3,-3 3 2,3 0-1,-2 3 0,2 4 0,6 3-3,-4 0 1,4 2-1,-4 0 0,6 2-1,-5-2 1,6-2 2,-8-2 2,0 1 1,-3-7 2,2 3 2,-3-5 2,-1 0 0,-8 0 1,15-10-1,-11 1-2,-1-4-1,0 1-2,-3-5 0,1 1-4,-1-3 0,0 1-3,0 1-3,0-1-8,-2 4-22,-6 1-39,5 3-7</inkml:trace>
  <inkml:trace contextRef="#ctx0" brushRef="#br0" timeOffset="877913.2137">26573 10662 74,'0'0'4,"0"0"0,11-7 3,-11 7 3,18-3 1,-4-1-2,0 1 0,2 1 1,1 2-4,-3 0-3,-1 2 0,-2 5-2,-11-7-2,11 17 1,-11-4-3,0-2 2,-4 3-1,-4-2-2,-2 2 2,0-3-2,0-3 0,10-8 0,-17 13 1,17-13-1,-9 9 2,9-9 2,0 0-2,0 0 2,5 5 0,-5-5 2,11 7-1,-11-7 1,15 11-2,-15-11 1,12 17 1,-8-7-1,-2 1 1,-1 0 2,-1 0-1,0 0 3,-2 0 1,-2-2-1,-3 2 1,-2-3 0,1 2 1,-1-3-1,0-2 0,-2 0-1,3-2 2,-1-1-2,1-1 2,8-1 0,-16 0-1,16 0-1,-13-4 1,13 4-2,-14-12 0,14 12-2,-10-13-1,10 13-2,-10-17-2,10 17-4,-7-11-10,7 11-19,0 0-31,0 0-2</inkml:trace>
  <inkml:trace contextRef="#ctx0" brushRef="#br0" timeOffset="878211.2308">27034 10827 165,'0'0'3,"0"0"1,-6-5-2,6 5 1,0 0-1,0 0-2,-9-3-6,9 3-8,0 0-18,0 0-25</inkml:trace>
  <inkml:trace contextRef="#ctx0" brushRef="#br0" timeOffset="880865.3826">27599 10655 60,'0'0'3,"0"0"1,0 0 2,0 0 1,4-5 1,-4 5 2,0 0 2,0 0-1,1-10-2,-1 10-1,0 0-2,0 0 0,-6-9-3,6 9-1,-14-2 0,14 2-1,-18 0-1,6 2 0,-2 2 0,3 1-1,-5 2 1,5 1-2,0 4 1,0-2 1,2 2-1,3 0 0,0 0 0,3-2 1,3 2-1,0-4 1,0 1 1,0-9-1,12 12 1,-12-12 1,17 7-1,-8-4 2,4-1-1,-4-2-1,5 0 2,-1 0-2,1 0 0,-4 3-1,3 0 0,-5-1 0,3 1 0,-11-3 0,16 9 0,-16-9 1,10 14-1,-10-14 0,6 12 1,-6-12 0,0 11 2,0-11-2,-1 10 1,1-10 0,-12 10 1,12-10-1,-20 9 0,10-6 0,-4 0-1,2 1 0,-3-1-1,2-1-2,0 0-2,2-1-5,-1 1-11,12-2-18,-15 3-21</inkml:trace>
  <inkml:trace contextRef="#ctx0" brushRef="#br0" timeOffset="881906.4421">27772 10712 94,'0'0'1,"0"0"1,0 0 1,0 0 2,0 6 1,0-6 0,-1 12 1,0-2 0,0 1 0,1 0-1,0 3 0,0-3-2,1-1 1,3 0 0,-4-10-1,10 17 2,-10-17-1,17 9 0,-8-7 0,3-2 0,-1 0-2,1 0 0,1-4 0,1-1-2,-2-2 0,-1-2 0,-3 2-1,-2-3-1,-1 1 0,-3-1 0,-2-2 0,0 4-1,0 8 2,-2-15 0,2 15-1,0 0 2,0 0-1,-10-4 0,10 4 0,-4 7 0,4-7-1,0 19 1,2-7 0,3-2 0,3-1 1,2-1 1,3-3-1,2 0 0,1-3 0,4-2 0,0 0 0,0-2-1,-1-3 0,-1-2 0,-4-1 0,-2-2-1,-3-2 1,-1-1-1,-4 0 1,-3 1 0,-1-3-1,0 4 2,0 1-1,0 10 0,-3-11 0,3 11 0,0 0 0,0 0 0,-5 10 0,4 1 0,1 3-1,-1 4 1,1 3 1,0 4-1,1-2 0,3 5 0,0-4-1,-2 4-3,1-5 1,0 2-2,-1-8 0,-1-1-2,1-5 0,-1-1-2,-1-10-3,0 0 0,0 0-1,0 0 0,-6-10-1,2-5 2,1 1 0,1-8 3,-1 3 4,1-6 3,1 1 3,1 0 2,0 0 2,3 1 4,2 3 1,3 0 2,2 6 3,2-1 0,1 6-1,1 1 0,1 3-4,-1 2-1,-2 3-2,0 0-1,-2 3-2,-2 4-2,-8-7 0,12 16 0,-10-7 1,-1 1-1,-1-1-1,-3 2 0,3-11-4,-19 18-7,8-11-10,-7-1-17,9 2-22</inkml:trace>
  <inkml:trace contextRef="#ctx0" brushRef="#br0" timeOffset="882177.4576">28294 10684 124,'0'0'4,"0"0"2,8 8 3,-8-8-1,13 19 1,-2-5 2,2 5-1,0 1 0,-4 4-4,7-2-1,-6 4-4,4-5-5,-7 4-7,-2-5-11,-2 2-17,1 4-20</inkml:trace>
  <inkml:trace contextRef="#ctx0" brushRef="#br0" timeOffset="882503.4763">28436 10683 73,'0'0'2,"0"0"3,10-2 1,-10 2 1,15-1 0,-15 1 1,17 0 2,-9 0-2,-8 0-1,15 7-1,-15-7-2,8 14 0,-8-14 1,1 17 0,-2-7-2,-5-2-1,-1 3 1,-5-4-1,1 0-1,-4-1-3,1 1-4,2-3-8,0 0-13,12-4-17,-14 10-13</inkml:trace>
  <inkml:trace contextRef="#ctx0" brushRef="#br0" timeOffset="882890.4984">28606 10701 123,'0'0'3,"0"0"2,0 0-2,0 0 2,0 0 0,-5 0-1,5 0 1,-7 9 1,4-1-3,1 2 0,0 0-1,2 1 0,0 1 2,3-4-1,-3-8 0,18 14 0,-5-10 1,-1-2-2,2-2 1,0 0 0,2-1 0,-3-4 2,-1-2 0,-3-1 2,-2-1-1,-1-3 0,-3 0 0,-1 0-1,-2 0 0,-5 0-3,-3 0-4,-1 5-3,-2 1-5,-1 4-4,-2 2-11,3 0-11,-3 2-19,14-2-11</inkml:trace>
  <inkml:trace contextRef="#ctx0" brushRef="#br0" timeOffset="883473.5318">28825 10682 132,'0'0'5,"0"0"1,0 0 1,0 0 2,0 0 1,15 3 0,-15-3 0,15 13 1,-7-5-4,3 4-2,-5-2-3,3 2 0,-3-1-1,-2 0 1,-4-11-1,4 16-1,-4-16 0,0 10 0,0-10 0,-9 6 0,9-6-1,-14 0-2,14 0 1,-13-1-1,13 1 0,-5-12 0,5 12 0,0-20-1,0 8 1,6-2-1,1-3 2,3 0 0,-1-1-1,3 0 2,-1 0 0,3 2 1,4 2 0,-6-1 0,5 4 1,-5 0 2,5 3-1,-9 1 0,4 3 2,-12 4-1,10-2 0,-10 2 2,5 6-2,-4 7 1,1 1-1,-1 3-1,1 4 1,0 2-1,1 0-1,1-1 0,-1-2 0,1-3-3,1-3-6,0-2-16,2 3-29,-3-4-11</inkml:trace>
  <inkml:trace contextRef="#ctx0" brushRef="#br0" timeOffset="883664.5427">29087 10687 176,'0'0'4,"0"0"0,0 0 1,14-10 1,-5 7-2,3-2-3,4 1-17,0-1-40,5 0-5</inkml:trace>
  <inkml:trace contextRef="#ctx0" brushRef="#br0" timeOffset="884087.5669">29572 10563 92,'0'0'6,"0"0"2,7-1-1,-7 1 1,0 0 3,0 0 1,17 8-1,-6 2 1,-4 4-5,7 1-1,-6 2-2,9 4 0,-5-1-4,5 0-4,-6 1-5,0-4-12,-3-6-27,1 2-13</inkml:trace>
  <inkml:trace contextRef="#ctx0" brushRef="#br0" timeOffset="884325.5805">29846 10540 120,'0'0'3,"0"0"0,-7 13 2,3-2 0,-1 0-1,2 5 2,-5 3-1,2 1-2,2 0-4,-2-1-9,3 2-13,-2-6-30,3 0-3</inkml:trace>
  <inkml:trace contextRef="#ctx0" brushRef="#br0" timeOffset="884683.601">30005 10662 28,'0'0'3,"0"0"4,11-7 4,-11 7 1,11-8 1,-11 8 1,9-11 4,-9 11-3,4-15 0,-4 15-5,-5-11-2,5 11-2,-17-6 0,5 6-1,0 0-2,0 3 0,-2 4 0,4 2-1,0 1 2,3 1-3,4 2 1,3 2 0,0-3-1,2 0 1,9 0-2,-1-2-6,4-1-8,3-1-13,2-6-23,8 1-11</inkml:trace>
  <inkml:trace contextRef="#ctx0" brushRef="#br0" timeOffset="884947.6161">30266 10594 110,'0'0'4,"0"0"2,0 0 0,-14-2 2,14 2 2,-16 0 0,16 0 1,-21 12-1,13-2-2,-3 2-2,5 0 0,-1 2-2,4 0 0,1-1-2,2 0 1,0-4 0,5 4-2,-5-13-2,19 14-7,-1-9-12,-4-3-17,11 1-20</inkml:trace>
  <inkml:trace contextRef="#ctx0" brushRef="#br0" timeOffset="885246.6332">30413 10473 153,'0'0'1,"0"0"0,0 0 2,0 0 1,0 5 3,0-5 0,0 17 3,0-4 0,0 3 0,0 2 0,-1 0-2,1 2-1,0 2-2,4-1 0,1-2-2,1-1-1,0 1-3,-1-5-5,2 0-12,-2-2-19,-4-1-28</inkml:trace>
  <inkml:trace contextRef="#ctx0" brushRef="#br0" timeOffset="886066.6801">30392 10645 147,'0'0'3,"0"0"-1,0 0 3,5-2 0,5 1 1,0-1 1,6 2 0,1-2 0,3 0-1,3-1-2,0 0 0,3-1-3,-1-1 1,2 1-2,-4-2 1,-1 2 0,-4-1 0,-3 2 2,-1 1-1,-5-1 1,-9 3 1,0 0-1,0 0-1,0 0 2,0 5-2,0-5-1,-8 15-1,2-6 0,2 1 0,-2 0 0,4 0 0,2-2 0,0-8 1,2 13-1,-2-13 2,12 11-1,-12-11 2,15 1-1,-6-1 0,1 0 0,-10 0 1,16-10 1,-16 10-2,12-16 0,-9 6 1,-3-1-2,0-2 1,-1-1-1,-5 3-1,-5-1-1,2 1-1,-3 3 1,1 3 0,-1 1 0,-1 2-1,2 1 0,2 0-1,9 1-1,-10 0 0,10 0 1,0 0-1,0 0 1,0 0 0,8-1 0,0-2 3,3 1 0,1-1 2,1-1-1,-1-1-1,2-2 1,-3-1 0,1 1 1,0 0-1,-1 0 1,-11 7 1,16-10-1,-16 10 0,19-1 0,-19 1 0,15 2 1,-5 6-2,-1 2 0,6 2 1,-2 3-2,1 1 1,-1-1 0,4 0 0,-1-1 0,2-2 0,-3-4 2,-1-1-1,5-3 1,0-2-1,-3-2 1,0 0 2,1-6-2,-1 0 0,-1-3 0,0-1 0,-6-2-1,-3-2-5,-1 3-10,-3 0-21,-4-2-36,-3 2-4</inkml:trace>
  <inkml:trace contextRef="#ctx0" brushRef="#br0" timeOffset="886994.7332">30415 11114 148,'0'0'3,"0"0"-1,0 0 2,-1 14 0,1-14 2,0 16-1,0-5 2,-1 2-2,2-3 0,-1 0-2,4-1 1,-1 1-2,-3-10 0,4 12 1,-4-12-1,0 0 0,0 0 2,0 0-2,0 0 0,2-5 0,-2-7-2,-1-2 0,-1-3-2,0-7-4,-1-4 1,-1 5 0,3-2 1,-1 5 1,0-1 0,2 9 0,-1 0 1,1 12 2,0 0 0,0 0 0,7 2-1,-7-2 0,15 14 1,-6-7 1,2-1-1,4 1 1,-3-2 1,5-2-1,-3-1 0,2-2 0,0 0 0,1-1-1,-3-3 0,2-5 1,-3 1-1,-2-1 0,0-1 1,-1 0 2,-10 10 0,10-16 3,-10 16 1,5-10-3,-5 10 2,0 0-1,0 0 0,0 0-1,0 11-2,0 0 1,0 1-3,1 6 3,1 5 0,1-4-1,0 8 2,0-8-2,1 6-1,-2-5-4,-1 5-10,2-10-26,5 2-25</inkml:trace>
  <inkml:trace contextRef="#ctx0" brushRef="#br0" timeOffset="887470.7604">30907 11093 98,'0'0'2,"-5"-10"5,-5 3 0,10 7 3,-20-8 0,11 8 2,-6 0 2,3 3 0,-5 10-2,9-4-3,0 6-2,2-4-3,-1 7-1,0-7 0,4 0-2,2-2 0,1-9-1,0 14 2,0-14-1,7 8 2,-7-8-2,17 0 1,-8 0 0,3-5 2,4-2-2,-5-3 0,3 3 0,-4-3 2,4 2 0,-8-1 1,6 2 2,-12 7-1,4-10 0,-4 10-1,0 0 1,0 0-3,0 0 0,4 5-2,-4-5-2,5 17-2,-4-8-4,2 2-9,2 1-18,-5-12-29,14 11-9</inkml:trace>
  <inkml:trace contextRef="#ctx0" brushRef="#br0" timeOffset="887755.7767">31127 11071 134,'0'0'4,"0"0"1,-10-13 2,10 13 0,0 0 0,0 0 0,-9-11 1,9 11 0,-9 12-1,9-12-2,-9 22 0,4-10-1,0 5 1,-3-5-1,4 6 1,3-7-1,0 0 0,2-2-1,8-1 0,4-2 1,1 1-5,6-2-7,1-2-20,3-3-25,6 0-12</inkml:trace>
  <inkml:trace contextRef="#ctx0" brushRef="#br0" timeOffset="888288.8072">31337 10885 53,'0'0'3,"0"0"2,-1 7 2,1-7 1,-5 18 3,4-10 0,0 8 4,-1-3-1,-1 4-1,2-2-1,1 3-2,0 0 0,0 0-1,-1 7 0,4-7-2,-1 4 0,2-4-3,-2 3 1,0-4-2,-2 1 1,0-8-2,0-2 0,0-8 0,0 12 2,0-12-1,0 0-1,-8 1 2,8-1-2,-6-6-1,6 6-1,-6-17-1,6 8-1,0-5-1,0 0 0,3 2 0,3-7-1,3 8 1,2-4 2,0 7 1,-1-2 1,2 6 0,-4-2 1,3 6 1,-11 0 0,17 3 1,-12 9 1,-5-12-2,10 20-1,-4-10-1,-4 4-2,-1-4-4,-1 2-12,0-12-21,8 12-27</inkml:trace>
  <inkml:trace contextRef="#ctx0" brushRef="#br0" timeOffset="888491.8188">31554 11067 209,'0'0'2,"0"0"1,0 0 2,0 0 1,0 0 2,7 9 0,-5 0 0,-1 2 1,-1 6-1,2-4-4,-1 4-6,3-6-12,-3 3-19,-1-14-26,0 14-11</inkml:trace>
  <inkml:trace contextRef="#ctx0" brushRef="#br0" timeOffset="888684.8298">31551 10975 138,'0'0'6,"0"0"2,0-14 1,0 14 1,0-9-4,0 9-2,0 0-6,1-10-12,-1 10-25,0 0-23</inkml:trace>
  <inkml:trace contextRef="#ctx0" brushRef="#br0" timeOffset="889091.8531">31644 11093 140,'0'0'6,"0"0"1,0 0 1,7 12 2,-7-12-1,4 12 1,-4-12-1,8 14 1,-8-14-4,2 9-2,-2-9-2,0 0 0,9 11 0,-9-11 2,0 0-2,0 0 0,0 0 1,0-8 0,0 8-1,1-17-1,2-1-3,0 6 1,5-6-2,2 7 1,1-6 0,-2 7 1,-1-1 1,3 5-1,-1 5 3,-10 1-1,17 0 1,-6 3 2,0 2-3,-1 3 0,1 6 1,1-4 0,-10 8-4,12-5-5,-7 2-7,-7-4-19,4 10-24,-4-10-9</inkml:trace>
  <inkml:trace contextRef="#ctx0" brushRef="#br0" timeOffset="889503.8767">31890 11134 157,'0'0'2,"0"0"3,5-4-1,-5 4 2,13-8 1,-5 4 0,3-1 1,1-1 1,1-3-2,-3-3-2,2 4 0,-2-6-1,-4 6 0,0-5-1,-6 13 0,2-20-2,-2 20 2,0-11-1,0 11-2,-6-11-1,6 11 0,-8-4 0,8 4-2,-10 0 1,10 0 1,-12 4-1,12-4 1,-15 12 0,7-3 1,5 1 0,1 2 1,-1 4 2,-1-5 0,4 7 2,0-9-1,1 6 2,1-6 0,3 3 1,-5-12-1,12 8-1,5-7 0,-4 0-1,3 1-3,4-2-5,0 0-21,2 0-43,-2 0-3</inkml:trace>
  <inkml:trace contextRef="#ctx0" brushRef="#br0" timeOffset="894582.1672">25237 2213 14,'0'0'3,"0"0"0,-8-3 3,8 3 2,0 0 0,0 0 1,-13 0 0,13 0 0,0 0-2,0 0-1,-8 8-1,8-8 0,-7 12 0,7-12-1,-8 16 5,8-16-2,-9 18 1,4-9-1,2 5 0,1-4 0,1 6-2,1 2-1,0 2 0,0-2-2,0 4-1,1 0 1,3 3-1,5 1-1,-3-2 1,6 2 0,7-3-1,-3 5 1,7-3-1,-3 2 0,8-4 1,-2 4-1,9-6-1,-5 3 0,3-6 0,4 2-3,2 0 2,6-3-1,-2 2-1,9-3 2,-4 3 1,9-6-2,3 4 2,7-3 2,0-1-2,1 2 3,6-4 0,-1-1 0,6-2 0,0 0 1,0 0 0,2-3-1,2-3 2,4-2-1,-2 0 0,4 0-1,7 1 0,-6-1 1,2-3-2,0 0 1,-3 1 0,1 0 0,-3-3-1,-3 2 0,2-1 0,-4-3 0,-2 1 0,-5 1-1,0-2 1,-10 1-1,0-2 0,-8 5 2,-13-2-2,-1 2 0,-13 1-2,-1 0-3,-12 2-11,-1 0-12,-2 1-22,-14-1-8</inkml:trace>
  <inkml:trace contextRef="#ctx0" brushRef="#br0" timeOffset="894868.1835">28138 2800 99,'0'0'5,"0"0"3,6-9 3,-6 9 0,16-1 2,-4 3 1,0 6 0,5 4 1,-1 6-5,0-4-3,-2 9-6,1-3-12,-5 12-19,-8-7-27,7 3-5</inkml:trace>
  <inkml:trace contextRef="#ctx0" brushRef="#br0" timeOffset="895464.2176">27972 3496 69,'0'0'4,"0"0"2,0 0 3,0 0 3,0-11 5,0-1-1,0 12 2,-1-21 0,1 21-1,-8-20-5,8 20-1,-13-15-1,4 15-6,-1 0 2,0 3-3,-2 14-2,1-3 1,-1 8-1,2-2-1,2 9 1,2-5-1,2 10 2,3-8 0,1 0 1,1-2 1,4 0 1,6-2 0,1-3 2,2-2-2,4-3-1,2-7 1,3-1-1,2-3-1,0-3 0,2-2-5,-6-8-5,5-1-6,-5-4-10,0-2-13,-2 3-17,-7-7-18</inkml:trace>
  <inkml:trace contextRef="#ctx0" brushRef="#br0" timeOffset="895762.2346">28141 3213 182,'0'0'4,"0"0"0,0 0 1,0 0-1,0 0 1,-5 0-1,5 0 1,-4 14 1,4-2-3,0 7-2,0 0 1,1 6 2,3-1-2,5 10 0,-2-1 0,5-1-1,-1 2 0,2-5 1,-1 4-2,1-6 1,-1 2-4,2-9-1,-1-3-6,0-1-13,0-1-18,-2-5-23</inkml:trace>
  <inkml:trace contextRef="#ctx0" brushRef="#br0" timeOffset="896189.2591">28351 3417 175,'0'0'0,"0"0"0,-6-7 1,6 7 2,0 0 0,-1 10 1,-2 1 0,3 3 1,8 7-1,0-5 2,7 4-3,-2-6 1,5 4-1,-6-9-1,10-1 2,-7-2-1,5-5-1,-6-1 2,0-2-1,0-4 0,1-5 1,-5-4 0,3-7-1,-5 2 1,-1-6-1,-4 5 0,2-4 1,-3 6 2,-2-1-1,1 8 1,-1 12-3,0-12-1,0 12 0,0 0 0,0 0-1,4 13-1,-4-13-2,7 19-4,-3-9-4,3 2-13,1 3-15,-8-15-25,15 20-9</inkml:trace>
  <inkml:trace contextRef="#ctx0" brushRef="#br0" timeOffset="896585.2817">28789 3185 146,'0'0'2,"0"0"4,0 0 1,0 0 1,0 0 2,-11-7-1,11 7 1,-10 0-1,0 2-2,10-2-2,-13 15-3,7-3 0,1 2-1,1-1 0,2 4-1,2-4 0,0 0 1,5-1 2,-1-2-2,-4-10 1,18 15 1,-6-10-1,0-1 2,-2-1-1,3 2-1,-4-1 1,1-1 0,-10-3-2,15 9 2,-15-9-1,4 9-1,-4-9 3,-1 11-3,1-11 0,-14 13 0,3-6-3,0 0-6,-1-3-8,0 2-15,4 6-21,-4-8-17</inkml:trace>
  <inkml:trace contextRef="#ctx0" brushRef="#br0" timeOffset="896936.3018">28887 2977 108,'0'0'3,"0"0"-3,0 0 2,0 0 3,0 0 1,0 0 3,0 10 2,3-1 0,5 4 1,-1 7 2,1 1-1,1 3-2,-1 0-2,0 3-1,0-3-3,-1 3 1,-3-3-3,2-5 0,0 1 0,-1-2-2,0-3-4,0 1-12,-1-3-21,-4-5-27</inkml:trace>
  <inkml:trace contextRef="#ctx0" brushRef="#br0" timeOffset="897169.3151">28935 3275 202,'0'0'4,"0"0"3,0 0 2,0-12 1,0 12 1,7-12-1,-7 12 1,14-14-1,-4 4-6,5 2-10,2 2-14,-3-7-41,8 5-7</inkml:trace>
  <inkml:trace contextRef="#ctx0" brushRef="#br0" timeOffset="898124.3698">29137 3171 121,'0'0'5,"0"0"1,0 0 1,0 0 2,0 0 2,12-9 1,-12 9-1,10-7 1,-10 7-4,12-16-2,-12 16-1,10-14-2,-10 14 0,8-16 0,-5 5-1,0 3 1,-3 8 1,2-11-1,-2 11 2,0-12-1,0 12-1,-1-9 2,1 9-3,0 0-1,0 0 0,-12 0-1,12 0-1,-8 13 0,5 3-1,-1-5 0,1 4 1,0 2 0,3-3 1,0 2 0,0 0 0,1-5 1,3 0-1,-4-11 0,9 14 3,-9-14-1,14 9 0,-14-9 1,13 0-1,-13 0 1,15-9 0,-6 2 0,-3-3-2,2-1 1,-1-5-1,2 3 0,-3 0 1,0-2 0,1-2-1,-1 3 0,0-1-1,-2 1 1,1 4-1,1-2 0,2 2 0,-1 1 0,-7 9-1,16-16 0,-16 16 0,16-14 1,-7 10-2,-9 4 1,14-6-1,-14 6 2,11-1-1,-11 1 0,0 0-1,11 7 1,-11-7 1,6 14 0,-6-14 0,5 17-1,-2-8 2,-3-9 0,5 15-1,-5-15 2,10 8-1,-10-8 0,12 5 1,-12-5 1,12 0-2,-2-5 1,2-3-1,0-2 0,-1-1 0,-1-3 0,3-1-1,-2 0 1,-1 0-1,-4 3 1,-2 1 0,0 1 0,-4 10-1,4-13 0,-4 13 0,0 0-1,0 0 1,0 0-1,0 0 0,0 10 0,0-1 0,0 1 1,3 0 1,0 2-1,3-4-4,-2 1-8,-4-9-12,19 18-40,-10-15-6</inkml:trace>
  <inkml:trace contextRef="#ctx0" brushRef="#br0" timeOffset="898333.3817">29593 2813 167,'0'0'1,"0"0"0,-8-13-4,8 13-11,0 0-14,0 0-17</inkml:trace>
  <inkml:trace contextRef="#ctx0" brushRef="#br0" timeOffset="898945.4167">29675 2900 136,'0'0'2,"0"0"1,0 0 2,0 0 0,0 0 1,1 9-1,-1-9 2,5 12 1,-5-12-2,5 14-1,-5-14-1,4 16 0,-4-16-1,6 13 1,-6-13-1,3 9 2,-3-9-2,0 0 2,0 0-2,9-7 1,-9 7 1,10-20-3,-4 8 0,0-1-1,2-1 0,-2 0 1,1 4 0,-2 0 0,-5 10-1,13-14 1,-13 14-1,11-4 1,-11 4 2,12 0-2,-12 0 0,14 0 0,-14 0 2,13 0-1,-13 0 0,14-6 0,-14 6 0,15-10 1,-15 10 0,11-12-1,-9 3 0,-2 9 0,1-15-2,-1 15 1,-2-12 0,2 12-2,-9-10-2,9 10 0,0 0-1,-9 3 1,8 7-1,1-10 0,0 21 0,0-11 0,0 9 2,2-6 0,1 5 0,1-5 1,2-1 1,-2 4 0,2-3 0,0-3 1,-2-1-1,2 3 0,-2-3 0,-2-1 1,0 2 0,-2-1-3,0-9-4,-9 18-19,4-6-41,-9-1-4</inkml:trace>
  <inkml:trace contextRef="#ctx0" brushRef="#br0" timeOffset="899775.4642">28338 4074 160,'0'0'6,"0"0"1,-10-11 1,10 11 0,0 0 0,0 0 1,0 0 1,0 0 0,3 14-4,9 0-3,3 4 1,-1 2-2,5 2-1,-4-2-2,5 6-7,-4-7-9,2 0-13,-11-6-23,2 2-13</inkml:trace>
  <inkml:trace contextRef="#ctx0" brushRef="#br0" timeOffset="900198.4884">28357 4042 59,'0'0'2,"0"0"0,15 0 2,-5 0 2,1 0 0,2-3 2,2 3 3,1-1 1,-4 1-3,8 0 0,-7 1 0,2 5-2,-1 1-1,1 9-2,-1 0-1,2 3 0,-2-1-1,-2 4 0,-5-2 1,-2 5 2,-2-6-1,-2-2 3,-1 0-1,-3 0 0,-4-1 1,-3-2-2,1-1 0,-1-1-2,-1-1-1,0-3 0,2-1-4,9-7-3,-14 8-8,14-8-14,-10 0-30,10 0-7</inkml:trace>
  <inkml:trace contextRef="#ctx0" brushRef="#br0" timeOffset="900400.4999">28771 4045 165,'0'0'2,"0"0"3,0 0-2,0 0 1,0 0-1,0 0-4,0 0-9,5-10-13,-5 10-28,0 0-8</inkml:trace>
  <inkml:trace contextRef="#ctx0" brushRef="#br0" timeOffset="901251.5486">28862 3883 70,'0'0'3,"0"0"0,0 0 1,0 0 2,1 9 0,4 3 1,-2-2 4,5 7-2,0-3-1,1 4-1,-1-4 0,3 2-1,-4-1-1,1-2-2,-3-3 1,0-2-2,-5-8 1,8 13-2,-8-13 1,0 0-2,0 10-1,0-10-3,0 0-1,-7-3-2,7 3 0,-13-12-2,6 3 0,-1-5 2,1 2 0,0-7 2,4 5 4,-1-7 0,2 4-2,2-3 6,0 3-2,0-1 1,1 3 2,4-1-1,0 3 0,2 1 0,0-1 1,0 2-2,1 3 0,0-2 1,-8 10-3,16-10 1,-16 10 0,16 0-1,-7 0 1,2 5-1,1 4 0,-3 4 2,5-1-1,-7 5-1,6-5 0,-8 6 0,3-2 0,-7 1 1,0-4-1,-1 1-1,0-5 1,-1 1-1,-9-1 1,10-9 0,-18 11 0,18-11-2,-17 4 2,17-4 2,-18 3-1,18-3-1,0 0 1,-9-6-1,9 6 0,0 0-1,0 0 1,0 0-1,0 0-2,0 0 3,0 0 0,0 0 1,0 0 2,6 0-1,9 0 0,-4 6 4,8-4 1,-4 4-1,8-4 1,-6 2 1,8-3-1,-6 2 1,-1 0 0,1-2-1,0 0 0,-2-1-2,1 3 0,-4-3-1,-1 0 0,-3 3-3,0-3-1,-10 0-5,13 0-9,-13 0-27,0 0-22</inkml:trace>
  <inkml:trace contextRef="#ctx0" brushRef="#br0" timeOffset="903008.6491">27773 3251 1,'-22'15'5,"5"6"0,-5-4 0,6 4-2,-1-1 2,1 6-1,5 3-2,-3 1 0,5-1 1,1 0-1,0 7 1,2-3-1,1 9 0,2-7 2,3 1-1,0-3 1,0 3-2,3 2 1,0-3 0,4 2 0,-2-6-3,1 2 2,-1-1-1,2 4 0,0 1 2,2 0-3,-1 1 0,4-2 2,-3 3-2,5-2 0,7 1 3,-3-6-2,5-1 0,-3 0 1,8-5 2,-4 2-2,10-6 2,-4 2-1,0-2 0,1 0 3,2-5-4,1 2-1,1-4 2,2 1-1,-2-2-1,3 0 0,-4-4 0,8-3-1,2-1 3,0 0-2,2-3 1,-1-3 1,8 0-1,-2-7 2,6-1-2,-3-1 0,-3 2 0,5-3 0,-4-1-2,9 0 1,-3 0-1,0 1 0,3 0 1,-3-2-1,2 2 1,-1-7-1,1 1 2,-2-2-1,-5-2 1,4-3-2,-6-2-2,7-3 4,0-4-4,-1 3 1,1-3 1,-3-4-2,1-6 1,-6 3 1,2-1 0,-9 0 0,-4-3 1,-2 1 1,-7-3 1,-1 1-1,-6 4 2,-1-6-2,-2 0 3,1-3-2,1-1 2,-2 1 0,1-9 2,-5 8 0,5-4 2,-8 4 0,2-1 0,-8-2 0,-5 2 0,-2 2-3,0 6-1,-5-3-2,-7 5-1,0 1 0,-5 0-2,4 5 0,-6 2 2,-2-1-1,-3 0-1,1 5-3,2-4 0,-8 3 0,-1 1 0,-6 3-1,-1 2 0,-2 2-2,2 5 2,-2 0 3,-2 7 0,1 0 0,2 6 1,-1 1-2,-3 2 1,4 1 0,-8 1 0,2 5 0,-1 1 0,0 4 0,0-1 1,0 2 0,5 2 0,-6 1 0,5 0 0,-1 5 1,-3-2-1,-3 4 0,-1 3 0,-1-4 0,0 7 0,1-7 0,-6 8 0,0-4 0,3 1 0,0-6 1,7 0 0,-1-2 0,2 0-1,2-2-3,4 0-14,-2-6-34,1 10-11</inkml:trace>
  <inkml:trace contextRef="#ctx0" brushRef="#br0" timeOffset="905383.785">24106 1005 3,'-8'-4'7,"-5"1"2,3-2 2,-4-2-1,-1 0-1,-1 0 4,-2 0-1,18 7-1,-21-13 1,0-1 1,-2 0-2,-1 0 2,-2 1-1,1-1-3,0 2-2,0-3 2,-1 3-5,0-1 0,1 3-2,-1-2-1,2 5 0,-3-2-1,0 4 0,-23-1 0,22 12-1,-1-2 2,2 7-1,-2-3 0,3 7 0,-3-3-1,2 4 1,-2-3 0,2 9-1,-1-9-1,1 9 0,0-4 1,1 5-1,2-3 1,0 8 0,-1-7-2,2 3 2,5-1 0,-2 2-2,2 2 1,1 0 0,2 2 1,1 3 0,0-3-2,2 5 2,-5 1 2,0 28 2,4-2-1,3-2 2,3-6-2,3-2 0,1-6 1,1 0-1,-1-2-3,2-2 1,1-8 0,1 2-1,5-2-1,0-1 2,1-3 0,1 0 2,3-8-2,1 4 0,0-6 0,1 3 1,0-3 0,0 3 2,-1 0 0,4-4 0,-2 3-1,1-2 1,-3 3 0,4-6 1,-3 6-3,5-7 0,-4 0-1,2 1 0,-2-1 1,4-1-1,-2 1-1,4 1 1,-5-1 0,7 1 0,4 0 0,-4 3 1,4 1-2,-3 1 2,4-2-1,-3 0 0,4 0 0,-5-1 1,0 0-1,0-2 1,4-4-1,-1 0 1,3-4 1,1 1-1,2 1 0,3-3 0,-2-3-1,6 0 0,-7-2 0,8 3 0,-7-3 0,6-1 0,1-1 0,-1 0-1,1 0 2,-2 0-1,6 0 1,-5 0-1,7-1-1,-6-1 2,-1-2-1,4 0 0,-4 0 1,6-1-1,-6 0-1,7-2 2,1 2-1,-3-4 0,5 3 0,-5-3 1,5 3-1,-7-4 0,7-1 0,-10-3 0,1 1 0,0-3 0,-4 4 0,1-5 0,-4 1 0,5-2 0,-6 5-1,5 0 1,-1 2 1,-2-1-1,1-2 0,-3 3 1,2-2 1,-5 3-2,6-5 2,-6 1-1,-1-2 0,1 0 1,-3-2 1,3-2-6,-2-4 3,0 0-2,-3-2 1,-1 1 1,-3-4-1,2-1 0,-5-3 1,0-4 2,-5 6 0,0-11 1,-3 1-2,0-5 1,-2 1 0,0-6 0,-2 29-3,0-6 0,-4-2 1,3-2-1,0-1 0,1-4 0,-4 3 2,-1-4-1,0 1 4,0-4 1,-5 1-1,-1-3 1,-1 1 0,-4-2 1,-4-1-3,-3-4 0,-4 3-2,-6-5 0,-4 8-1,-11-4 0,-4 6-3,-10-5-2,-6 7-4,-10-1-10,-13 10-21,-16 4-28</inkml:trace>
  <inkml:trace contextRef="#ctx0" brushRef="#br0" timeOffset="906859.8694">15606 648 1,'-47'17'5,"-5"-6"-2,2 1 1,2 8 0,-1-4 1,1 8-1,2-3 1,0 6-1,3-4 1,1 7-2,2-3-2,2 10-1,2-7 0,2 11-1,2-7 0,2 11 1,2-7-1,5 9 0,-13 6 4,3 31-1,9-2 1,5-3 0,7-2 0,5-8-1,6-2 2,0-5-2,8-6-3,3-7 0,4-3 1,2 2 0,4-6-1,4 3 1,-2-11 0,7 5 2,-2-1-1,6-4-1,-3 4 2,9-5 0,0 3-1,1-2 1,3 4-2,0-6 1,5-1 2,-6 1-3,8-1 1,-9-1 0,0-3 0,4 1 1,-3-2 0,8 0-1,-3-6 0,8 5 2,4-8-3,2 4-1,8-6-3,0 3-2,5-5-2,0-1-3,2-2-2,3-3 0,2-2 1,1-3 2,1-1 3,2-1 7</inkml:trace>
  <inkml:trace contextRef="#ctx0" brushRef="#br0" timeOffset="907060.8809">16873 2735 0,'87'-10'3,"0"1"-1,-2-2 2,2-2-2,0 1 0,0-1-1,7-1 1,-8-1-5,0 0-3,0-3-1</inkml:trace>
  <inkml:trace contextRef="#ctx0" brushRef="#br0" timeOffset="907271.893">18789 2186 79,'0'-12'5,"4"-2"4,-1-8 3,5-7-2,-3-6 3,4-15-1,-6-6 0,5-10 0,-6 2-8,-2 32-5,-3-11-2,-2 4-1,-3-5-1,-6-4 3,-2 0 1,-4-3 1,-4-5 3,-6 2 6,-6-5-2,-7 1 2,-6-4 0,-12-5 1,-10 0-1,-13-3 0,-14 3-5,-15-4-8,-18 15-9,-20 0-41,-21 13-10</inkml:trace>
  <inkml:trace contextRef="#ctx0" brushRef="#br0" timeOffset="918317.5247">13187 4545 4,'0'0'1,"0"0"-2,-8 0 1,8 0-1,0 0 1,0 0 1,0 0 0,0 0 0,0 0 2,9-2 0,7 2 1,-3-1 0,8-3 2,2 1-1,7-4 0,0-3-1,11 1 0,-2-5 0,7-3-1,7-1 1,2-1 0,11-5 0,6 2 1,6-5 1,3 1 0,3 2 2,2-3 1,4 3 1,-2-2-2,3 1 0,0 1-1,0 0 0,-3-6-1,1 6-3,-5-2-1,-1 4 1,-4-2 0,-6 3 2,-7 1 1,-5 3 1,-4 5 0,-7-2 1,-1 4 0,-9 0-1,2 2-1,-11-1-1,-5 4-3,1-2 0,-5 4 1,-2-1-3,-4-1 1,1 0 0,-4 2 0,1-1-1,-2-1 1,-1 0-1,-1-2 0,1 1-1,-3-1 0,4-2 0,-3 1 0,1-3-2,-2 1 2,2-2 0,-4-1 1,2-1 1,-2-2 0,-1-1 1,1-3-1,-2-2 0,-1 0 0,0-4 0,-2-1 0,1-4-1,-2 1 0,0 0 1,-1-9-1,-3 6 0,-2-5-1,-3 3 0,1-2-1,-3 3 0,-2-1-2,-1 3 0,0 5-1,-3 0 1,0 5-2,-4 1 0,3 3 0,-4 2 2,2 5 0,-5 0 1,2 3-1,-7 2 1,1 3 1,-2 3-1,-6 0 2,0 0-1,-9 5-1,2 4 2,-6 1-1,-1 2 1,-1 2 0,-4 3-1,-3-3 1,-1 6 1,1-5-1,-8 7 1,-5-3 0,1 3-3,-3-4 1,-1 2 1,0-2 0,-1 1-1,1-2 1,-1-1-1,2 4 1,1-5 1,3 4 1,0-6 2,1 5-1,3-8 0,2 6 3,2-7-4,6-2 3,-1 0-2,3 0 0,2 1 0,-2-2-2,7 0 1,-1 0-1,6 2 0,1 0 1,3 2 1,4 1-1,2 2 1,10 5-1,-1 3-1,9 5 0,-1 8-5,11 4-15,0 8-35,10 5-1</inkml:trace>
  <inkml:trace contextRef="#ctx0" brushRef="#br0" timeOffset="919499.5923">16123 4478 1,'0'0'5,"15"10"2,-15-10 3,12 7 3,-12-7 5,8 0 1,-8 0-1,10-8 3,-10 8 0,9-24-1,-1 11-2,1-7-3,3-5-5,3-9 0,5-5-2,5-9-3,5-15-8,12-15-38,18-5-19</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19T10:57:45.492"/>
    </inkml:context>
    <inkml:brush xml:id="br0">
      <inkml:brushProperty name="width" value="0.05292" units="cm"/>
      <inkml:brushProperty name="height" value="0.05292" units="cm"/>
      <inkml:brushProperty name="color" value="#FF0000"/>
    </inkml:brush>
  </inkml:definitions>
  <inkml:trace contextRef="#ctx0" brushRef="#br0">10778 12061 12,'0'0'1,"0"0"0,0 0 1,0 0-1,0 0 0,0 0 1,0 0 1,0 0-1,-8-2 1,8 2 1,0 0 2,0 0 0,0 0 1,0 0 1,0 0-3,0 0 0,0 0 0,0 0-3,0 0-2,0 0 0,0 0 0,5 0-1,-5 0 0,9 0 2,-9 0-1,17 2 0,-6 0 0,4-2 1,1 0-1,2 0 0,1 0 0,4 0 0,0 0 2,3 0-2,-1 0 1,4 0-1,-4 0 1,6-3 1,-2 2 0,3 0-1,-4 0 0,8-1-1,1 1 1,-1 1 0,1-1-1,-1-1 1,4 2-1,-4-1 2,5 1-2,-6-2 1,-1 2-1,1 0 0,-3 0 1,2 0-1,-4 0 1,3-1 0,-1 1 1,2 0-1,-3 0 0,5 0 0,3 0 0,-2 0 2,2 0-3,-1 0 1,2 0-1,-4 0 1,5 0-1,-5 0 1,-1 0 0,3 0-1,-2 0 2,1-3 0,-1 3-2,4-3 2,-5 1-1,7 2 1,2-2-1,-1 2-1,0 0 1,2 0 0,0 0-1,1 0 0,3 2 1,-6 0-1,-2 0 0,4-1 0,-4 2 0,3-2 0,-3 2 2,4-1-2,4-1 0,0 0 1,2 1-1,-1-2 0,6 0 1,-4 0-1,4 0 0,-4 1 1,-5-1-1,4 1 0,-6 0 0,2 2 0,-5 2 0,5-2 1,2-1-1,-4 2 0,5-1 0,-3 2 0,5-2 0,-5 1 0,7-3 1,-7 0-1,-2 1 0,2-2 2,-3 0-2,2 0 1,-5 0-1,5-3 1,4 2-1,-1-1 1,4-1 0,-4 1 1,4 0-1,-2-1 1,4 3 2,-4-1-1,-5 0 2,5 0-1,-4 1 1,7 0 1,3 0-1,-1 0-2,3 0 2,-2 0-1,3-1 1,-5 1 2,0 0-2,-6 0 3,-8 0-1,1 0 0,-12 0-2,0-1 0,-11-1-5,-1 1-12,-6 1-20,-12 0-30,10-1-2</inkml:trace>
  <inkml:trace contextRef="#ctx0" brushRef="#br0" timeOffset="714.0409">14583 10955 105,'0'0'3,"0"0"1,13-7 1,-4-2-1,8-1 0,2-2-4,7-3-17,8 5-30,2-10-5</inkml:trace>
  <inkml:trace contextRef="#ctx0" brushRef="#br0" timeOffset="1760.1007">7678 12171 1,'50'-3'6,"-7"3"-1,-3-3 0,-2 3 0,-5 0-1,-3 0 1,-7 0-1,1 0 1,-7 0-2,-3-2-1,-3 2 1,-2 0-1,-9 0 1,10-1-5,-10 1-4,0 0-15</inkml:trace>
  <inkml:trace contextRef="#ctx0" brushRef="#br0" timeOffset="2396.1371">8219 11071 80,'0'0'4,"3"-7"1,1-5 4,3 2 3,1-7 1,5-4 1,2-3 1,4-8-1,3 5-3,4-11-1,0 1-11,8-9-27,11 5-31</inkml:trace>
  <inkml:trace contextRef="#ctx0" brushRef="#br0" timeOffset="10996.629">11150 13362 1,'17'2'4,"-2"-1"0,3-1-1,-3 0-1,7 0 1,4 0-1,-2 0-1,6 0 1,-5-1-2,7 0 1,-3 0-1,4-1 1,-4 2-1,0 0 0,0 0 0,2 0 1,1 0-1,0 2 0,4-1 1,-2-1-1,6 0 2,-4 0-2,9 0 0,-1-3 1,2 1-1,1 2 0,-2 0 1,2-3-1,-3 3 0,3 0 0,-6 0 0,-2 0 0,2 3 0,-2-1 0,4 0 0,-2-1 1,5 0-1,4 0 0,-2-1 0,4 0 1,-2 0-1,2 0 0,-2-1 2,3 1-2,-7-2 0,-1-2 1,-1 1-1,-4 3 0,4-4 1,-7 1-1,5 1 0,2 2 1,1-3-1,2 3 0,0-2 1,7 1-1,-2 0 2,4-1-2,-4-1 0,-5 2 0,5-1 1,-8 0-1,5-1 0,-8 3 1,8-1-1,1 1 1,0-1-1,3 1 0,-1 0 1,3 0-1,-4 0 1,5-1-1,-5 0 2,-5 0-1,4 0 0,-8 1 1,8 0 0,0 0 0,1 0-1,1 1 0,-1 1 1,2 1-2,0-3 1,4 3 0,-2-1-1,-4-2 1,6 0-1,3 0 0,0 2 0,6-2 1,-1 0-1,4 0 0,-3-2 0,4 4 1,-2-1-1,-5-1 2,6 3-2,-1-3 2,3 2 0,0-1 2,-1 0 1,3-1 0,-1 0-1,1 2 1,0-2 0,1 0-2,-2-2 3,-1 2-2,-1-1-1,0-1 2,-4 1-1,1-2 0,-4 2 0,-6-1 1,6 2-2,0-2 1,-3 2-1,2-3-1,-1 3 2,2-1 1,-6-1-2,3 0 2,-6 0 1,-6 0-2,5-1 1,-6 1-1,2-1 0,-2 3-1,-1-2 0,-1 2 0,-6-2 2,0 2-2,-8 0 0,3 0 1,-11 0-1,1 0 1,-5 0-1,-1 0-1,-2 2 0,-2-2 1,-1 0-1,-2 0 1,-2 0 0,1 0 2,-10 0-2,13 0 0,-13 0 2,9 0-2,-9 0-1,0 0-1,9 0-3,-9 0-15,0-9-43,0 9-7</inkml:trace>
  <inkml:trace contextRef="#ctx0" brushRef="#br0" timeOffset="13721.7849">7553 13450 0,'23'-9'5,"-6"-2"1,1 2-1,0-3-1,1 0 0,-1-1 0,-2 2-1,4 1 0,-4 0-1,1 0 0,-1 1 0,-1 1-1,-1 3 0,2-2-1,-1 2 1,3 0-1,-3 2 0,3 0 0,0 2 0,3 0 0,0 0 0,2 0 0,-3 1 0,6 0 0,-5 0 0,6 0 0,3 0 0,-1 1 0,2 1 0,-2 1 0,3-1-1,-4 3 1,7-3 0,-7 4 0,-1 0 0,1-1 0,-4 2-1,4-1 1,-2-1 0,-1 3 0,0-2 0,0-1 0,-5-2 1,3 1-1,-4-2 1,2-2 1,-3 0 1,1-2-1,-4-4 1,4-3 0,-4 1 0,4-1 0,-3-3-1,4-2 1,4 3-2,-5-2 0,5 1 3,-4 1-4,6 0 0,-8 2 0,8 1 0,-6 3 0,-2-1 0,4 3 0,-1 2 0,1 1-3,-1 0 2,2 4 0,-2 2 1,1-1-1,1 5 0,3-2 1,-3 3 0,6-1 0,-4 1 0,8-1 0,-4-2 0,6 2 0,4-3 1,-1 0-1,4-3 1,-4-1 0,5-1 0,-6-1 2,6 0-3,-9-1 2,-2 1 1,-2-1 0,-1 0 0,-2 0 1,-3-2 2,-1 0 1,-4-4 5,1 0 0,-4-1 2,0-2 2,-5 0 1,2-3 0,-3-1 0,-1-1-3,-3-5-3,-2 2-2,-2-5-3,-2 2-4,-2-4-4,-8 3-11,0 2-25,-13-1-29</inkml:trace>
  <inkml:trace contextRef="#ctx0" brushRef="#br0" timeOffset="18030.0313">10326 14725 0,'51'6'0,"-6"-1"1,6 1 1,-8-1 0,10 3 0,-1-3 2,0 1 1,4-2-1,-2 4 4,5-3-2,-2 0 0,2 0-1,0 2 1,-7-3 0,9 1-1,0-2-3,0 2 2,2 0-2,-3-2 1,3 1-2,-1 1 1,2-1-2,-3-1 3,-5 1-2,7 1 0,1-2 0,1 1-1,1-3 2,0 2-1,1-2-1,0 1 0,1-1 1,-2 1-1,-6-2 0,9 0 1,-2 0-1,1 0 1,2 0-1,1 0 1,1 0-1,-1 0 2,2 0-1,3-2 0,2 2-1,-2 0 1,2 0-1,-3 0 1,4 0-1,-4 0 2,1 0-2,-4 2 0,1-1 1,-2 1-1,-2-2 1,-1 2-1,0-2 1,-5 0-2,1 0-7,-8 0-15,-1 3-23</inkml:trace>
  <inkml:trace contextRef="#ctx0" brushRef="#br0" timeOffset="19754.1299">8026 14829 0,'56'-2'4,"2"0"-1,3 2 1,3-3-2,0-1 2,5 1-1,-3 0 0,-3 0-2,8-1 0,2-1 0,-3 0 1,4 2-2,-2-3 1,2 3-1,-1-4 1,0 2 0,1 0-1,0 0 0,2-1 1,0 2-1,-2-1 0,1 2 0,-3 0 0,-2 0 2,-1 3-2,-11 0 0,6 0 0,-2 2 1,1 3-1,0 0 0,-1-2 1,3 2-1,-4-1 0,3 0 0,-4-1 0,-7 2 0,8-2 0,-1 0 1,-2 1-1,2 0 0,-2 1 0,2 0 1,-1 1-1,3-1 0,-7 2 0,-4-3 0,4 3 0,-5 1 0,4-2 0,1 0 0,-3 1 0,2-2 2,-2 1-2,3 0 0,-2-4 0,4 1 1,-4 0-1,-4-3 1,6 0-1,-5 0 0,6-3 0,-1 3 0,-1-5 1,3 2-1,-4 1 0,2-1 0,-6 2 0,4-2 0,-7 3 0,-4-1 1,3 1-1,-5 0 0,2 0 0,4 0 1,-4 0-1,2 0 2,-3 0-2,0 0 1,-4 0-1,3-2 0,-7 2 1,-3-1-1,0 0 0,-1-1 0,0 1 0,-1-1 1,4 2-1,-5-3 0,8 1 0,-3 2 0,7-2 0,3 1 0,2 1 1,3-1 2,2 1-1,5 0 1,-5 0-1,8 0 0,-6-1 1,-2 0-1,3-2 0,-4 1 1,6-5-1,0 3 2,1-2-1,1 0 2,1 0 0,2-2 1,-3 2 2,6 0-2,-3 1 1,-3-2-1,5 2 0,-8 0-3,9 1 2,0-1-3,-3 0 1,3 4-1,-6-3-7,3 3-12,-13-1-37,8 2 1</inkml:trace>
  <inkml:trace contextRef="#ctx0" brushRef="#br0" timeOffset="21571.2338">18219 14703 0,'85'-5'4,"0"0"1,2 2-2,-4-2 1,3-1-2,-1 1-1,2 2 0,-3-3 1,0 0-2,1 2 1,-2-1-1,1 0 1,-3 3 0,3-2 0,-1 1 2,1 1-1,-1 1-1,-1-2 2,4 1-2,-3 0 1,4 1 0,-2-1-2,1-1 1,1 3-1,1-4 0,-2 4 1,2-1-1,6-1 0,-8 1 1,0 1-1,0 0 0,0-2 0,-1 2 1,1 0-1,1 0 1,-1 1-1,2 1 2,-1-1-2,2 0 0,-4-1 1,4 1-1,5-1 0,-6 0 1,-1 0 1,0 0 1,-1 0-1,1 2 1,-1-4-1,1 4 0,1-2 1,1 0-2,1 0 0,-1 0 0,1 0-1,3-2 1,5 2-1,-6 0 0,-1 0 3,1-2-3,-2 2 0,1-1 0,-3-1 0,2 2 0,1-1 0,0 1 0,-3 0 0,1 0 0,-1 0 2,-1-1 2,-2 1 1,1 0-1,1 0 2,0 2 1,-2 1 2,2-1-4,-4 2 0,4 1-1,7-1-2,-10 0-1,-3 1 0,0 0-1,-3-1 0,-1 1 2,-1-3-2,-3 2 1,-1-1-1,-3 0 1,-1-1 0,-2 1 0,-2 0 1,-3-1 0,-1 0 3,-8-2 0,-6 0 2,-3 3 3,-7-3-1,-2 0 3,-8 0-2,0 0 1,-7 0-3,-2-3 0,-3 3-2,-3-1-2,-11 1-2,15-1 0,-15 1-2,9 0-4,-9 0-10,0 0-19,0 0-30,0 0-4</inkml:trace>
  <inkml:trace contextRef="#ctx0" brushRef="#br0" timeOffset="32414.854">9932 16513 17,'0'0'5,"0"0"3,-5-5 2,5 5 4,0 0 2,0 0 5,-13-6 1,13 6 1,0 0-6,0 0-4,0 0-4,0 0-2,0 0-5,0 6 0,0 2-4,3 4 1,0 2 0,3 6 0,-1 1 2,3 8-1,0-2 0,0 3 0,-1-1-1,-1 6 0,1 2 1,1-3 1,2-1-1,-5-1 0,0-1 1,-1-5 0,7-1 0,-7-6 1,4-6-6,-6-2-5,-2-11-2,7 10-8,1-7-20,-8-3-18</inkml:trace>
  <inkml:trace contextRef="#ctx0" brushRef="#br0" timeOffset="32784.8752">9976 16522 29,'9'0'3,"1"0"2,3 0 1,1 1 1,2 2 0,1 3 2,2-1-1,1 2 0,-10 1-2,-1 1 0,0 2-2,-1 0-1,-4 0 2,0 0 0,-4 2-1,0-2 4,-1 1 0,-4 0 1,-2-2 1,-3 0-2,1 0 1,-1-3-1,-4 2-1,-3-4-1,4 2-2,-5-3-2,6 1-8,-5-2-7,7-2-16,10-1-28</inkml:trace>
  <inkml:trace contextRef="#ctx0" brushRef="#br0" timeOffset="33399.9104">10209 16572 88,'0'0'4,"0"0"1,0 0 2,0 0-1,0 0 1,0 0 0,0 0 2,7-11 1,-7 11-3,12-6-2,-12 6 1,20-6-1,-9 5 0,1 0-2,2 1-1,-1 0 1,3 2-2,-2 4 0,-1 1 0,-2 1 0,1 5 0,-2-5 1,-1 4-2,-4-3 0,-1 3-2,-2-2 1,-2 0 0,0-10 1,0 14-1,0-14 1,-7 10 0,7-10 1,-10 2 1,10-2 3,0 0-2,-11-7 3,11 7-1,-5-17-1,5 7 2,0-2-2,0-5 0,2 1-1,4-3 0,0 1-1,2-1 0,0-1-1,5 0-2,-4 2-3,2 3-3,-2 0-10,1 1-14,3 7-17,-5-3-19</inkml:trace>
  <inkml:trace contextRef="#ctx0" brushRef="#br0" timeOffset="33809.9338">10607 16569 76,'0'0'4,"0"0"1,0 0 3,0-11 3,0 11 0,0-15 1,0 5 2,1-1 0,3 0-2,-3-1-2,-1 2 0,0 0-2,0 10 0,-7-14-3,7 14 1,-10-10-1,10 10-2,-14-1 0,14 1-2,-15 6 0,15-6-1,-16 19 2,8-4-2,1 2 1,3-2 0,0 2 0,2 1 0,2-3 0,0 0 1,4-4-1,-4-11 1,17 16-2,-7-11-5,4-1-6,0-2-12,2-2-16,10 0-22</inkml:trace>
  <inkml:trace contextRef="#ctx0" brushRef="#br0" timeOffset="34754.9879">10899 16427 108,'0'0'5,"0"0"3,0 0 2,-8-7 2,8 7-2,-10-4 2,10 4 0,-15 0 0,7 0-5,-2 0-3,2 6-2,-2 3-2,1 1 0,-1 6 0,2-2-2,1 4 1,0-2 0,5 1 0,1 1 0,1-4 0,1 0 0,3-3-1,-4-11 2,18 12 0,-7-8 0,1-4 2,-1 0-1,3 0 0,-2-7 1,-1 0 0,0-4 1,-2-1-1,-2 0 0,-2-5 2,-1-1-2,-3-4-1,-1-2 0,0 0 0,-7-1-2,-1-4 1,0 0-1,-1 1 1,-1-1-2,1 0 1,0 0-1,1 2 1,2 2 0,1 4 0,2-1 0,0 7 0,3 3 1,0 12-1,-1-14-2,1 14 0,0 0 0,0 0-2,0 0 2,0 0-1,0 0 1,0 0-1,6 6 2,-6-6 1,7 18 0,-2-4 1,1 8 0,0-2 0,-1 8 1,2-3-1,0 4 1,2 0-1,0 4 1,-2-6-1,3-1 0,-1 1 0,1-2 0,0-1 0,-1-4 0,3-2 0,-2-1 0,1-5 1,-2-2 0,3-2 0,-4-4 2,4-1-1,-2-3 2,-1 0-1,0-6 0,-1-3 2,1-2-2,-1-4 2,-1-1-2,-2-2 1,1-2-2,-3-1 0,-1 1 1,0 5-2,-1 1 1,-1 0 0,1 4-1,-1 10-1,0 0 0,0 0 0,0 0 0,0 0 0,7 7 0,-4 2-1,1 4 1,3 0 0,-1 1 0,0 0-2,1-2-4,1 0-8,-1-4-17,-7-8-25,17 6-9</inkml:trace>
  <inkml:trace contextRef="#ctx0" brushRef="#br0" timeOffset="34915.9971">11142 16141 110,'0'0'2,"0"0"-2,2 7-2,-2-7-3,0 0-8,5 10-9,-5-10-14</inkml:trace>
  <inkml:trace contextRef="#ctx0" brushRef="#br0" timeOffset="35357.0223">11416 16266 104,'0'0'3,"0"0"3,0 0 2,0 0 1,-6-12 1,6 12 1,0 0 0,-9-10 0,9 10-4,-10-3-1,10 3-4,-13 1-1,13-1 0,-17 16-1,9-2-1,-3 4 1,2 1-1,1 2 1,1 2 1,4-1 0,1-1 0,1-1 0,1-3 2,4 0-1,2-5 0,2 0 2,1-5-1,4 1-1,-2-6 1,2-2-2,2-2-2,0-6-5,1 0-5,2-5-8,-2-4-6,1 0-10,1-5-7</inkml:trace>
  <inkml:trace contextRef="#ctx0" brushRef="#br0" timeOffset="35626.0377">11574 16019 47,'0'0'3,"0"0"3,-2 10 4,2-10 0,-1 23 3,1-9 5,0 10-1,0-3 2,1 9-3,1 4-3,2-4-2,1 5-2,0-3-2,-1 2-1,-2-6-4,1 3-5,0-9-10,-2-4-11,-1-3-17,2 1-15</inkml:trace>
  <inkml:trace contextRef="#ctx0" brushRef="#br0" timeOffset="35957.0567">11577 16256 68,'0'0'5,"0"0"2,11-8 1,-2 3 4,0-1 2,3-2 0,-1-3 4,3 4-3,-3-4-2,2 8 0,-3 3-3,-2 0-1,-8 0-1,13 11-1,-10 4-2,2-6 0,-3 7-1,-1-7-2,0 3-5,-1-4-8,0-8-12,0 13-10,0-13-11,0 0-13</inkml:trace>
  <inkml:trace contextRef="#ctx0" brushRef="#br0" timeOffset="36701.0992">11954 16107 99,'0'0'2,"0"0"1,0 0 0,-7-1 0,-7 1 0,4 5 2,-6-3-2,4 11 2,-5 1-3,5 5 2,-4 4-3,9-1 0,2 2 1,3-4-2,2 2 0,0-4 0,2-1 0,4-6-2,-6-11 2,15 11 0,-7-9 2,3-2-1,5 0 0,-6-3 1,7-4 2,-9 0 0,6-3 0,-7 1 1,3-3-1,-8 0 0,1-3-2,-2 2 0,-1-5 0,0 6-4,0-4 2,1 7-2,0-1 0,-1 10-1,0 0 2,11 0 1,-5 10-1,0 0 1,0 9 0,1-6 1,1 8 0,-2-6 1,0 2-2,-1-5 0,-2-4 0,-3-8 1,7 11 0,-7-11 1,0 0 1,0 0-1,0 0 0,5-8 0,-5-2 2,2-5-1,1-3-1,1-2-1,1-2 2,2 2 1,1-2 0,0 5 1,1 1 0,3 5 0,-2 1 1,0 8-1,2 2 0,-2 3-2,1 7 0,-1 4-3,-1 5-6,-1 1-12,4 9-28,-5-5-20</inkml:trace>
  <inkml:trace contextRef="#ctx0" brushRef="#br0" timeOffset="37214.1286">12922 16025 59,'0'0'2,"0"0"1,-11 4 3,11-4 0,-14 9 2,4-2 0,-6 6 1,-1-2 3,-3 5-2,-2 4 0,-6 11 0,-5 7-2,-8 3 0,-11 10 1,-4 5 2,-5 9-3,-8 0 0,-5 5-1,-4 2-3,-3 0 2,-1 2-2,3-3 0,1-2-2,2-1-1,7-4 0,4-3-2,12-10-6,5-6-15,10-7-22,16-6-20</inkml:trace>
  <inkml:trace contextRef="#ctx0" brushRef="#br0" timeOffset="37694.156">12356 16958 32,'0'0'4,"0"0"1,-12-8 3,12 8 3,-15-7-1,7 3 2,-3 2-1,0 2 2,2 0-4,-1 7-3,1 5-2,1 4-2,2 5-1,1 4-1,3 4 2,-1 3-1,3 2 0,-1 1 0,5 0 0,3 4 2,0-3-1,0 1 0,0-6 1,-2-13-1,-3 0-1,1 2 0,-1-1-1,0 0 2,-2-2-4,2 2-6,-2-2-8,0-3-14,0 2-21</inkml:trace>
  <inkml:trace contextRef="#ctx0" brushRef="#br0" timeOffset="38311.1913">12103 17322 24,'0'0'1,"8"-2"2,1 1 0,4-4 1,3-2-1,2-1 3,5 0 0,-1-3 1,6-2 2,-4 2 0,1-1 1,-1-1-2,-1 3 3,-4 1-3,0 2 0,-6 1-1,-1 2 0,-12 4 0,15-4-1,-15 4 1,0 0 0,0 0-1,0 6 1,0-6-1,-1 15-2,-2-7 0,-2 3-3,3 2 1,-4 1-2,5-2 1,0 4-1,1-4 0,0 0 0,2-3 2,5 0-1,-7-9 0,13 11 0,-13-11 0,20 0 1,-10-1 2,1-4-1,0-2 2,1-4-1,-4 0 2,4-3-1,-5 1 1,0-3 0,-4 1-2,-1 0 0,-2 0 1,-1 2-2,-4 2-2,-2 2 0,7 9-3,-17-14-2,9 11-6,-2 3-10,2 3-15,-5 2-23,12 4-10</inkml:trace>
  <inkml:trace contextRef="#ctx0" brushRef="#br0" timeOffset="38709.2141">12605 17146 128,'0'0'4,"0"0"1,0 0 1,14-3 1,-14 3 0,16 0 1,-4 2 0,-1 2 0,0 4-3,0 2-2,-2 2-2,0 2 0,-1-2-1,-4 2 0,-1-2 0,-2 2 0,-1-3 0,-2-2 0,2-9 0,-11 15 1,11-15 2,-14 7-1,14-7 1,-11 0 2,11 0-1,-10-10 1,7 0 1,1-4-3,2 1 1,1-6-1,-1-1-2,5 0-3,0-2-5,5 0-10,0 4-15,0-6-30,4 8-4</inkml:trace>
  <inkml:trace contextRef="#ctx0" brushRef="#br0" timeOffset="39189.2415">12868 17146 112,'0'0'5,"0"0"1,3-10 3,-3 10 2,7-16 0,-4 7 2,4-3 0,-4 0 1,1-1-3,-2 4-2,-1-1-2,-1 10-1,0-13 0,0 13-2,-6-9 1,6 9-2,-10-2 0,10 2-2,-12 0 2,12 0-3,-15 10 0,15-10 0,-13 16 0,6-7-1,1 4 1,-1-1 0,3 3 0,2 2 1,2-2-1,-1 1 2,3-1 0,4-1 1,4 1-1,-3-1 2,4-4-1,0-1 0,0-2-1,3-1-2,-1-2-5,0-3-11,2-1-28,12-1-24</inkml:trace>
  <inkml:trace contextRef="#ctx0" brushRef="#br0" timeOffset="39570.2633">13144 16987 139,'0'0'5,"0"0"1,-14 0 1,14 0 2,-10 0 0,10 0 2,-15 0-1,15 0 2,-12 7-4,12-7 0,-12 17-2,4-7 0,4 2 0,-3 3-1,2 2 1,2-1-2,2 4 0,0-3 1,1-2-2,0 1 0,1-3 0,6-2-2,0-1 2,3-1-6,0-4-2,6-3-10,5 0-16,-2-2-19,8-2-19</inkml:trace>
  <inkml:trace contextRef="#ctx0" brushRef="#br0" timeOffset="40042.2903">13350 16945 136,'0'0'4,"0"0"3,0 0 1,0 0 2,0 0 0,-12 1 1,12-1 0,-12 6 0,12-6-2,-13 15-3,6-5-2,-2 5 0,3 0-1,1 3-1,1 2 1,1 0-2,3-1 0,0-3-1,0 1 1,5-5-1,1-1 0,-6-11-1,17 8 1,-6-7-1,-1-1 0,2-7-1,-1-3 2,1-4-1,1-3 0,-4-2 1,-1-1 0,-2 0 0,-1-1 1,-2 4 2,-1 0 0,-1 6 0,-1 3 0,0 8 0,0 0 0,0 0-1,0 0 1,0 12-2,-1 1-2,0 3-1,1 0-6,3 1-7,3-2-13,2 0-24,3-5-16</inkml:trace>
  <inkml:trace contextRef="#ctx0" brushRef="#br0" timeOffset="40492.3161">13626 16781 115,'0'0'4,"0"0"2,0 0 0,0 0 2,-5 6-1,5-6 2,-10 7 0,10-7 0,-18 8-3,10 3-3,-2-4 1,2 6-1,-1-2-2,0 4 0,3-3 0,-1 5-1,3-7 2,1-1-2,2 1 0,1 0 0,0-10-2,8 14 2,1-8 2,-1 0-2,5-1 1,-3 3-1,4-4 1,-4 2-1,0 0 1,-10-6 0,15 11 0,-15-11 0,8 13 3,-8-13-1,0 13 1,0-13-1,-5 17 2,-4-8-2,-3 1-2,1 1-3,-5 0-7,3-1-7,-3-1-15,7 3-23,-1-9-12</inkml:trace>
  <inkml:trace contextRef="#ctx0" brushRef="#br0" timeOffset="40844.3362">13788 16677 80,'0'0'2,"0"0"2,-13 0 3,13 0 0,0 0 5,-10 16-1,10-16 2,-8 23 1,7-6-2,1 4-2,0 6-1,0-3-2,0 3-1,0-3-2,0 3-2,2-6-2,-3 4-3,3-10-4,-2-1-10,0-2-15,5 1-16</inkml:trace>
  <inkml:trace contextRef="#ctx0" brushRef="#br0" timeOffset="41313.363">13668 16922 70,'0'0'4,"0"0"0,9 0 3,-9 0 1,16-2 3,-7-1 0,10-2 1,-5 1 0,8-3-1,5-1-2,-5-4-1,7-3-1,-9 3 0,5-5-2,-8 7 0,5-4 1,-12 5 1,-3-1 0,-7 10-1,9-5 1,-9 5-1,0 0-1,0 0 0,-9 0-2,9 0-2,-14 17-1,4-7 0,1 4 0,1-1 0,2 3 0,0-2 0,2 3 0,2-6 1,1 3 0,1-5-1,0 3 1,3-3 0,1 2 2,-4-11-1,11 13-1,-11-13 1,16 7 0,-6-6-1,-1-1-1,2 0-4,0-5-6,3-3-12,-1-3-18,-2-3-22</inkml:trace>
  <inkml:trace contextRef="#ctx0" brushRef="#br0" timeOffset="41429.3696">13932 16673 34,'0'0'-8,"0"0"-11</inkml:trace>
  <inkml:trace contextRef="#ctx0" brushRef="#br0" timeOffset="42045.4049">14029 16859 89,'0'0'6,"-2"-8"4,2 8-1,-2-14 3,2 14 0,-3-17 0,3 17 0,-1-21 0,1 21-5,0-15-2,0 15-2,6-14-2,-6 14 0,11-10 0,-11 10 1,14-7-1,-14 7 1,17 0-1,-8 2 0,0 3 2,-9-5-3,17 19 0,-10-7 1,-2 8-1,1-5 1,-3 6-1,1-6 1,-4 3 0,0-4 0,0-1 3,0-13-2,0 11 1,0-11 0,0 0 0,-8 2 0,8-2-1,0 0 1,-10-10-2,7-2 1,1-7-2,0 4 0,2-5-1,1 1 1,1-1-1,3 2 1,-2 1 0,4 7-1,-7 10 2,15-15 0,-6 13 0,-1 1 0,3 1 1,-3 3-1,1 2 1,-2 5-1,-7-10 0,15 19-1,-9-7-4,-1 1-2,-1 2-10,-2-5-17,6 7-23,-4-7-11</inkml:trace>
  <inkml:trace contextRef="#ctx0" brushRef="#br0" timeOffset="42850.4509">14336 16704 148,'0'0'5,"0"0"3,0 0 2,0 0 1,0 0 2,1-11 0,-1 11 1,0 0-1,-16-13-4,16 13-4,-20-3 0,11 3-4,-4 5-1,3 0-1,-1 5-1,3-1-3,-1 7 0,4-2-3,3 2-1,2-1-2,0 4-3,4-2 0,5-1 1,1-3 1,1-5 2,0 1 0,4-9 6,-4 0 1,4-6 6,-4-7-1,2 2 3,-4-6-1,1 2 2,-5-2 0,4 4-2,-4 3 0,-2-1 1,-1 0-1,-2 11 1,2-13-1,-2 13-2,0 0 0,0 0-1,0 0 2,0 0-3,0 0 0,5 12-2,-4 0 2,2 6-1,-2 7 1,3-2 0,-2 7 1,2 0-1,1 5 2,2-1-1,5 7-1,-4-6 2,6 3 0,-7-1 1,8 1-1,-9-1 1,5 0 2,-6-2 0,-2-3 1,0 0 0,-2-5-1,0 1 0,-1-6 0,0 0-2,-3-6 1,-2-1-1,-1-3 0,-5-5 1,-4-3 1,3-4-1,-5 0 1,1-4 0,-3-3-1,4-6 0,-6 2 0,8-6-3,1 4 1,0-6 0,3 4-2,0-4 1,5 2-1,2-1 0,2 0 1,0 1-1,6 0 0,3 0 0,0 1-2,6-1-3,-4-2-5,9-2-19,7 5-40,-3-8-3</inkml:trace>
  <inkml:trace contextRef="#ctx0" brushRef="#br0" timeOffset="46288.6476">19704 8935 20,'0'0'4,"0"0"1,0 0 1,0 0 1,0 0 2,0 0 3,0 0 0,0 0 2,0 0 1,0 0-5,0 0 1,-7-8-3,7 8 0,0 0-2,-1-12-1,1 12-3,0-9-1,0 9 1,5-12-2,-5 12 0,14-12-2,-5 5 2,1 1-1,3 1 1,-3 1 0,3-1 1,-2 2-1,0 0 0,0 2 2,0 1-1,-1 0-1,-1 1 0,1 3 1,-2 3-1,2 0 0,-2 2 1,0 4-1,-3-3 1,2 4 0,-4 1-1,1 3 2,-1-3-1,-3 2 0,0-2 0,0-1 0,0-2 2,-2 0-2,2-12 0,-7 14 1,7-14 0,-7 9 1,7-9-1,0 0 0,0 0 1,-10 0-2,10 0 0,0 0 0,-9-6-1,9 6 0,-3-12 0,3 12-1,-2-14 0,2 4 0,0 10-2,4-16 2,-4 16-1,14-17 1,-5 10 0,4-4-1,-1 5 1,2-3 1,-1 2-1,1-2 1,-1 2 0,-2-3 1,-1 4-1,-1 0 1,-9 6-1,13-12 2,-13 12-1,8-10 0,-8 10 0,0 0-1,6-10 1,-6 10 0,0 0-1,0 0-1,0 0 1,0 0-1,0 0 0,0 0-1,0 0 0,-6 0-1,6 0 1,0 0-1,-7 11 1,7-11 0,-3 17-1,-1-6 2,3 1 0,0 3 1,0-3 1,1 2 0,0 0 1,0 1 0,1-5 3,3 2-1,0-2 2,-4-10 2,11 14 1,-11-14 1,16 8 1,-7-6-3,0-1 1,1-1-2,-10 0-2,16 0-8,-16 0-18,10 0-36,0 1-9</inkml:trace>
  <inkml:trace contextRef="#ctx0" brushRef="#br0" timeOffset="48871.7953">19822 8857 0,'0'0'3,"0"0"0,0 0 3,2 8 1,-2-8 3,2 19 1,0-8 2,1 4 1,1 1-1,1 5 1,-1-1 2,-2 3-3,2-3-2,0 6 1,1-6-4,-3 6-1,-1-6-1,1 4-1,1 2-2,2-6-1,-3 4 1,1-7-2,-1 2-1,-1-4-6,2-1-11,-3-14-21,10 13-19</inkml:trace>
  <inkml:trace contextRef="#ctx0" brushRef="#br0" timeOffset="49207.8146">20093 8785 59,'0'0'3,"0"0"4,8 14 2,-7-2 0,7 5 3,-4 2 1,5 5 1,-3 2-1,1 2-1,9-2-3,-7 4-2,8-7 0,-6 4-2,7-5-2,-8 2 1,6-7-4,-9 6-9,-2 0-10,-4-6-20,2 5-19</inkml:trace>
  <inkml:trace contextRef="#ctx0" brushRef="#br0" timeOffset="49462.8291">19921 9077 61,'0'0'5,"0"0"2,14 1 1,-14-1 5,20 0 1,-6 0 1,7 0 0,-2 0-1,7-1-4,-3-2-4,8 0-9,5 1-19,-5-4-26,6 6-6</inkml:trace>
  <inkml:trace contextRef="#ctx0" brushRef="#br0" timeOffset="50181.8703">20462 9019 67,'0'0'3,"0"0"1,0 0 2,11 0 1,-11 0 0,13-5 3,-13 5-2,15-9 0,-5 1-1,-10 8-2,12-16 0,-12 16-2,10-15 0,-10 15 0,4-14 1,-4 14-1,1-12 1,-1 12-2,-13-5 0,13 5-1,-12 0 1,2 4-2,2 1 0,-1 3-2,1 4 2,-1-2 0,4 4 0,-1-3 0,2 2 2,2 0-1,2 1 1,2-3 2,4-1-2,0-1 2,5 0 0,0-2 1,4-3-1,1-1 0,3-3 0,-1 0 0,2 0-1,-2-5 0,4-2 0,-3-1-1,-1-4 0,-3 2 0,0-4-2,-3-1 0,-1-3 0,-3 3-1,-1-4-1,-4 3 1,0 0-1,-2 3-1,-1 0 2,0 13 0,0-14 0,0 14 1,0 0-1,-8 0 0,8 0 1,-10 7-1,6 4-1,2 0 2,0 3 2,2 0-1,0 0 0,0-1 1,8 0 0,2-3 1,3 0-3,-2-5-6,8 0-15,7 2-17,-9-7-23</inkml:trace>
  <inkml:trace contextRef="#ctx0" brushRef="#br0" timeOffset="50297.8769">20757 8756 56,'0'0'-7,"0"0"-8,8 0-8</inkml:trace>
  <inkml:trace contextRef="#ctx0" brushRef="#br0" timeOffset="51432.9418">21069 8901 4,'0'0'3,"0"0"6,-4-9 1,4 9 5,0 0 0,-10-12 2,10 12-2,-14-8 3,5 8-5,-1 0-4,-1 0-3,-4 5-2,1 1-2,1 4-1,0 0 1,3 2-1,2-2 1,2 2-1,6-12 2,-3 16-1,3-16 0,10 8 2,2-8 0,2 0 0,1 0-1,3-4 1,-2-2-1,1-1 1,-2 0-1,-1 2 2,-5 0 1,-9 5-1,12-6 0,-12 6-1,0 0 0,0 0-1,6 5-1,-6 4-2,2 2 0,1 2-1,0 1 2,1 3-1,0 0 0,-2 1 2,3 0-2,1 0 0,-3-3 1,0 2-1,-3-4 1,1-1-1,0-2 1,-1 1 0,0-11 0,-4 11 0,4-11 0,-14 7 0,14-7-1,-12 0 2,12 0-2,-14-4-2,14 4 2,-5-15-1,5 5 0,1-2 0,6-1 0,2-3-1,2 0 1,6-4-2,-1 1 1,3-3 1,-3 2-1,2-6 1,0 4-1,-4-2 2,-3 0 0,1 1 0,-5 0 2,-1 1-2,-3 2 1,-2 1 1,-1 2-1,0 0 1,0 4 1,-5 2-1,5 11-1,-6-14-1,6 14-1,0 0 0,0 0-1,0 0-1,-5 6 0,5 3 1,0 2-2,2 4 4,0 3-1,1 0 1,1 1 0,1-1 0,1 1 0,-1 2 1,0-4-1,1 0 0,-1-1 1,3 0 0,-3-2-1,-1-2 2,0-1-1,-4-11-1,6 14 1,-6-14 0,3 10 1,-3-10 1,0 0 0,0 0-1,0 0 0,0 0 1,0 0-1,3-10-1,-3 10-1,6-13-1,-6 13 0,12-17 0,-6 8-1,3-1 2,0 2-1,4 1 1,4 0 0,-4 2 1,5 2 1,-5 0 0,5 3 0,-6 0 0,5 3 2,-7 3-2,0 2 0,-2 6-4,-2-2-15,-5 8-43,2 3-4</inkml:trace>
  <inkml:trace contextRef="#ctx0" brushRef="#br0" timeOffset="52115.9809">20716 10167 28,'0'0'1,"0"0"1,-5-1-1,5 1 3,0 0 0,0 0 3,-9 5 0,9-5 1,0 17-1,0-3 0,0 0 2,1 4-3,0-1 0,2 4-4,0-4 0,1 3 1,1-5-2,-2 3-1,1-7-1,1 3-6,0-5-6,-3 2-10,5 1-12</inkml:trace>
  <inkml:trace contextRef="#ctx0" brushRef="#br0" timeOffset="52429.9988">20662 10457 62,'0'0'5,"0"0"2,1-11 3,-1 11 0,12-9 3,-1 7 1,0-8 1,5 7 0,1-1-4,4 1-1,2-1-2,-4-1-2,6 2-1,-8 1-1,6-3-2,-8 3-2,1 0-2,-6 0-6,-10 2-11,11-1-10,-11 1-17,0 0-13</inkml:trace>
  <inkml:trace contextRef="#ctx0" brushRef="#br0" timeOffset="52684.0134">20583 10253 112,'0'0'3,"0"0"3,17-2 3,-17 2 0,23-6 0,-8 0 2,8 3-2,-3-2 2,8 0-7,1 1-7,-2 1-11,3 3-15,-6-2-21</inkml:trace>
  <inkml:trace contextRef="#ctx0" brushRef="#br0" timeOffset="53208.0434">21070 10174 35,'0'0'1,"0"0"0,0 0 2,0 0 0,0 0 1,-5 7 0,5-7 0,-7 15 1,4-5-2,-1 5 0,2-1-1,1 2 0,0 1 1,1 0-2,0-1 1,0 1 2,2-4 2,4 0 1,-1-2 0,2-2 4,2-4-2,1 0 2,1-3-2,2-2-1,1 0 2,2-2-2,-1-3 0,1-3 1,0 0 0,-1-5 1,-1 3-1,-2-6 0,-3 1 0,-2-3-3,-2 2 1,-5-5-4,0 3 0,0-2 0,-3 3-2,-5-2 0,0 6 0,-2 0-1,2 4-1,-5 1-1,2 1-5,-1 5-3,-1 2-9,1 0-8,1 1-9,-2 5-12,4 4-11</inkml:trace>
  <inkml:trace contextRef="#ctx0" brushRef="#br0" timeOffset="53462.0579">21132 10265 95,'0'0'5,"0"0"5,13-5 0,-3 5 6,1-1 0,5 1 3,0 0-1,5 6 1,0-1-3,1 3-4,-3 1-3,2 0-2,-5-1-4,2 3-4,-6-3-9,5 0-15,2 8-35,-7-10-8</inkml:trace>
  <inkml:trace contextRef="#ctx0" brushRef="#br0" timeOffset="54679.1275">19711 9731 3,'23'-5'6,"6"5"1,3-4 0,7 4 0,0 0-1,3 0-1,-4 0-2,9 0 0,5-1 0,-1-1 1,8 0 1,1-1 0,4 0 4,2 1-3,6-1 1,-3-1 0,-3-1-1,9 2 2,0 1-3,2-1-2,0-1 1,0 1-2,2 1 2,-1-1-3,1-2 3,-2 1-2,3 1 2,-1-1-2,0 1 1,2-2 2,-1 2-3,3-2 2,-1 2-1,4-3 1,-1 1-1,1-2 1,2 4-2,0-4 2,0 3-2,2-6 1,8 3 0,-6-1-2,-3 1 1,4-3-1,-1 1 1,4-1-1,10 2 0,-6-1-1,2 0 1,5 1-1,-2-1 1,10-2-2,8 2 2,-6-3-1,3 1 0,4 0 1,-3-1-1,11 3 0,7-4 1,-3 4 1,-6-1-1,10 1 0,5 1 0,2-3 0,2 3 1,1-2 0,2 2 0,0-1-1,5 1 1,0-1-1,0 3 2,3 0-2,1 0 1,0 0 0,5 1-1,0 0 1,-2 1-1,3 1 0,-2-1-1,-1 1 1,-4-1 1,-2 1 0,-1 0 1,-4 1 0,0 0 1,-6-1 1,-3 1-2,-4 0 1,-2-1-1,-9 3-2,-6-1-2,-11-1-7,-3 2-13,-19-1-32,-11 1-12</inkml:trace>
  <inkml:trace contextRef="#ctx0" brushRef="#br0" timeOffset="55612.1809">21854 8396 18,'0'0'2,"0"0"2,0 0 1,0 0 1,0 0-1,0 0-2,0 0 2,0 0 0,0 0-2,3 7-2,-2 2 2,-1 1-3,0 7 3,0 0 0,0 9-1,1 7 0,-1 1 1,0 8-1,0 2 1,0 9 0,-1-2 1,0 4 3,1 1-1,0-3 2,0 5-1,4-4-1,3 6-1,0 0-2,1 1 1,0 2-1,2-3 0,-2 6-1,-1-4-1,-2 6 2,-1-5-2,-2-4 1,-1 8-1,-1-2 0,0 1 2,0 1-1,0-4 0,2 0 2,3-4 1,0 3-1,1-6 1,1-10-1,3 7 2,-2-2-1,1-1-2,0-1 0,0-6-3,-1 0-10,2-8-16,7 8-33,-11-16 0</inkml:trace>
  <inkml:trace contextRef="#ctx0" brushRef="#br0" timeOffset="56686.2423">20747 10993 0,'75'-7'4,"5"1"1,4-2-1,4 0 1,8 1 0,11 0 1,-2-3 0,2 2 0,7 0 0,-5 1 0,12-3 0,7 2-2,0-2 0,-5 1-1,10-3 1,8 4 0,-4-4-1,8 0 2,0-2 0,4 2-1,2-2 1,2-1 1,2-1-1,4 0-2,2 0 1,0 0-2,3 0 2,1 1-1,2 1 1,-2-3-1,5 4 3,-2 0 0,3-2 0,-2 3 0,3-1 0,0 1-1,1 0 1,6 0-1,-10 1-1,-2 1 0,-1 0-2,6 0 0,-10 1 1,0 0-1,-4 2-1,-2-4 3,-1 5-1,-2 1 1,-6 1-1,-9-5 0,4 4-1,-2-2 2,-13 5-2,-3-1 0,-3-2-1,-1-3-1,-6 3 1,2 1 1,-16-1-1,-4 0 1,-2 1-1,-5 1 0,-4-1 0,-3 1 1,-6-1-2,-6 1 0,-1-2-3,-8 0-6,-9 0-12,-1 1-23,-20-4-22</inkml:trace>
  <inkml:trace contextRef="#ctx0" brushRef="#br0" timeOffset="57367.2812">29876 8301 14,'0'0'3,"0"0"-1,0 0 1,0 0-1,0 0 0,0 0 1,0 0 0,0 0 2,0 0-1,-12 17 0,6-2 1,-3 10 2,1 0-1,1 12 1,-1 8-1,-1 4 0,3 6 0,3 3-2,-2 5-1,3 3 1,2 1 2,-1 1-1,1-5-2,1 9 2,1 1 1,2 0 0,1 2 0,-1 2-1,2 0 2,2 1-1,0-3 1,1-2-1,-2-1 0,1-2 0,-4-7-3,-1-2 2,-3-3-2,0-7-1,-2 2 0,-3-10-6,-6-6-7,1-7-25,3-2-25</inkml:trace>
  <inkml:trace contextRef="#ctx0" brushRef="#br0" timeOffset="58864.3669">29729 8187 1,'0'0'3,"-14"-1"-1,-2 1 2,-9-1-1,-4-2 1,-8 3-1,-7-3 1,-7 0 0,-9-1-2,-3 0 0,-3-1 0,-5-1 0,-9 2 0,-8-5 1,-4 3-1,-7-2-1,-6-2 2,-7 2-1,-11 0-1,-5-1 0,-4 1 1,-11-1-2,-7 2 1,-4-3 0,-8 5-1,-3-2 0,-1 0 0,-2 1 1,-3 2-1,-2-1 1,1-2-1,-5 2 0,0 1 0,1 3 2,-5-1-1,-1 1-1,0 0 1,3 1-1,0 0 0,-1 0 1,4 1 0,-1 0-1,1-1 1,-1 0-1,2 1 0,2 0 0,-1 0 2,0 3-4,2-4 4,2 3-2,5 1 0,1-3 0,3 2 0,5 0 0,2-3 1,3 0-1,6 3 0,1-2 1,11 2 0,1 0 0,4-2-1,3 4 3,6-1-3,5 0 0,2 0 1,-1 2 0,2-3 0,5 5 1,3-1 1,4-1 2,2 2 0,1 1 1,4 2 2,5 0-2,7-1 1,3 3-1,6 0-2,5-2 1,5 1-1,5-2-2,6 0 0,4 0 1,5 1-1,2-3 0,3 3 0,3-2-1,3 2 0,-2-1-1,11 4 1,-4-4-1,6 3 0,-1 2-1,8 5 1,-1-2 0,4 7 0,3 0 1,2 13-1,1 4-1,1 3 2,0 8-1,0 3 0,1 5 0,1 1 1,-1 9-1,1-6 1,0 0-1,-1 5 2,1 5-4,1 0 2,-1 2 2,3-2-1,0 1-1,-1-1 1,0-2 1,0-1 1,-1-2-1,0 0 1,0-4 0,-1 0-2,0 1 1,0-5-1,-1 2 0,1-8 1,0-3-1,-1 0-1,1-10 1,0 6-1,0-1 1,0-4 0,1 1-1,4-3 1,-1 4-1,4-5 2,6 5-4,-5-7 2,8-3 0,-4 0 0,7-3 2,-3 0 0,7-6 1,-2-1 1,5-7 0,4-1 2,3-5-2,9-4 2,4-4 0,10-2-2,4-3 0,14-2-1,10-5 0,13-6-1,8-1 0,15-5-10,17-1-15,6-12-35,24 4-7</inkml:trace>
  <inkml:trace contextRef="#ctx0" brushRef="#br0" timeOffset="60011.4325">27646 7833 0,'33'0'5,"7"-2"0,10-2 1,7-2 0,9 0 0,5 1 0,7-2 1,5 2 0,6 0 1,1-1-1,2-2 0,0 0 1,-1 1-1,0 0-1,-3 0-2,-2-1 0,-6 1 1,-2 1-3,-3 1 0,-10 1 1,1 2-2,-13-1 1,0 0 1,-11 1-1,-7 1-1,-4 0 2,-7 0-2,-1 1 1,-6 0-1,2-1 0,-5 1 1,1 0-1,-4 0-1,3 0 1,-3 0-1,1 0 0,5 0 0,-5 0 0,5 0 0,-6 0 0,5 1 0,-5 0 0,6 2 0,-8 1 0,2-1 0,1 2 0,0 0 0,1-1 1,4 2-1,1 1-1,0 0 2,2 1-1,1-2 0,-2 2-1,-1-1 1,-2 0-1,-2 0 1,-4 1 1,0-1-1,-4 2 0,-6-9 1,8 17-1,-8-17 1,6 20 1,-3-3 0,1-3 1,-1 10 2,0 0 1,-2 13 2,-1 1 1,-2 16 3,-10 9-2,-4 5 1,-8 20-16,-6 22-46,-8 0-8</inkml:trace>
  <inkml:trace contextRef="#ctx0" brushRef="#br0" timeOffset="65156.7268">23311 8083 5,'0'0'1,"-4"10"0,0 0 2,4 7 0,0 2 1,-1 7 2,1 6 0,7 9 1,5 2 0,-3 9 1,2 0-2,-4 12 0,5 5 1,-5 6 1,1 4 0,-3 5-2,0-2 1,-2 5 0,4 7 0,0-6-1,0 0-1,2 0-3,-1-2 0,1 2 1,-2-3-2,-1 1 1,1 3 1,-3 0-1,-1-3 2,0-1-1,0-2 2,2-3-1,-3-2 2,4-5 0,2-6-1,-1-6 0,0-4-1,2-9-3,-1-2-4,0-10-16,2 2-21,-5-15-18</inkml:trace>
  <inkml:trace contextRef="#ctx0" brushRef="#br0" timeOffset="65859.767">22676 8935 0,'11'11'6,"-5"-1"1,1 1 0,0 4 3,-1-2 1,-2 2 1,1-1 1,-1-2 2,-1-3 3,-3-9 4,13 6-2,-5-7 0,5-7-2,3-7-3,3-5-5,6-6-12,7-6-24,3-9-31,8-2-5</inkml:trace>
  <inkml:trace contextRef="#ctx0" brushRef="#br0" timeOffset="70923.0566">22623 10310 5,'0'0'7,"0"0"3,-1 9-1,1-9 1,0 11 2,0-11-3,3 13-1,-3-13 2,10 10 2,-10-10 2,9 2 1,-9-2 2,16-2 0,-1-4 1,-2-4 0,7-1-2,-4-9-2,6 2-3,-1-6-2,6 0-6,-4-4-7,-2 1-14,2-9-32,2 7-16</inkml:trace>
  <inkml:trace contextRef="#ctx0" brushRef="#br0" timeOffset="71910.113">25143 7970 6,'0'0'1,"0"0"-1,-5-3 3,5 3-1,0 0-1,-8-2 2,8 2-1,-10 2 0,5 8 2,-2-1-2,1 8 1,-2 3-2,-2 4 3,0 7-1,2-1 1,-3 6-1,2 1 1,1 1-1,0 4 1,0 5 0,1-4 0,-1 11-3,1 6 1,-2 0 0,2 6 3,-2 2-3,1 2 4,0 3 2,4 1 1,0-1 4,3 2 0,0-5 0,1 1 1,5-1-3,-3 2 1,3-7-3,0 6-1,0-8-1,-2-3-2,-1 6-1,-1-1-2,-2 1 1,2 1-1,-1 0-1,-1 4 1,1 0 1,0 2 0,-1-4 1,2-4 3,1 0 1,-1-5-1,2-4 1,2-5 0,0-10-1,2 3-1,2-10-1,-2 1-5,3-10-4,-2-1-6,3-4-8,-4-3-12,4-7-24,5-2-18</inkml:trace>
  <inkml:trace contextRef="#ctx0" brushRef="#br0" timeOffset="72649.1553">26567 8049 12,'0'0'1,"0"0"2,0 0 0,0 0 1,0 0-1,0 0 2,0 0 0,-8 0 2,5 6 1,-1 8 1,0 5-1,-4 10 0,1 7 2,-2 8 1,-3 11-1,-5 2-3,5 13-1,-5 9-1,3 8-2,-3 0 1,3 8 0,-2-1-2,6 4 0,1 7 4,2-5 1,3-6 2,2 1 3,1-5 0,2-1 1,3 0-1,2-7 0,1-1-2,1-1-2,-3-2-3,-1 1-2,-1 0 0,-1-4-2,-2 1 1,0-2 0,0-4-1,-1-3 0,0-4 0,1-8 2,-1-3-3,2-10 1,3-4-2,0-14-4,2-5-4,5-9-10,5-5-29,-16-5-19</inkml:trace>
  <inkml:trace contextRef="#ctx0" brushRef="#br0" timeOffset="73257.1901">27979 8122 9,'-4'18'13,"-2"7"3,0 10 3,-3 5 0,0 13-1,-4-1-4,1 17-2,0 6-2,-1 7-1,3 3-1,1 5-1,3 2 0,3 2 1,3 10 0,-1-11 4,2 0-1,2-2 1,1-5-2,-1-1 0,-1-7 0,2-5-3,-2-8 1,-1-3-4,2-9-1,-1-8-1,0-3-1,-1-12-5,0 2-8,2-16-14,1-2-19,-4-14-22</inkml:trace>
  <inkml:trace contextRef="#ctx0" brushRef="#br0" timeOffset="77638.4407">28516 7761 3,'-30'-3'4,"-5"0"0,4 2-2,-5 0 1,3 0-2,-5 1 0,0 0-1,0 1 1,2 4-1,3 0 1,-5 0-1,3 1 0,-3 1 0,2-2-1,-3 2 1,-2-1-1,2-1 1,-1 1 0,0 0 0,-7-1-1,4 2 2,-2-2-1,1 0 0,-1-2 0,2 2 0,-1-2 1,3 1-1,1-1 0,-2-1-1,3 0 0,1-1 0,-2-1-2,0 1 1,-3-1 0,3 1-1,-1-1 1,2 0 1,-4 2-1,4-2 2,0 3-1,0-1 1,2 0 0,-2-1 0,3 1 0,-3 1 0,2-2 0,-1 1 0,0 0 0,-1 0 0,-3 0 1,5 1 1,-1-1-2,2 1 0,0 4-2,2-5 1</inkml:trace>
  <inkml:trace contextRef="#ctx0" brushRef="#br0" timeOffset="81629.669">29593 6991 20,'0'0'3,"0"0"-2,5-9 3,-5 9-1,1-12 1,-1 0 1,1 2-1,-1-4 1,-1-1-1,0-1 0,0-1 0,2-1 1,0-1-1,3-2 2,4-4 0,8 1 1,-5-3-1,9-7 3,-4 3-3,8-6-2,-2 4 0,9-3-2,-7 1 1,1-2-2,4 2 0,-2 7-2,3-5 2,-2 4-2,5-2 1,-3 3 0,7 0-1,-2 3 1,9 0-2,3 2 2,4 2-1,2 2 1,1 0-1,3 3 1,-3 0-1,2 3 1,-7 2-1,-3 1 1,-3 4-2,-6 0 2,0 3 0,-6 1 0,2 2 0,-7 0 0,6 0 0,3 3 2,-1 1-1,0 3-1,-2 0 0,4 3 0,-4 2 0,7 2 0,-9 1 0,0 2-1,-2 3 1,1-1 0,-4 3-2,-1-1 2,0 1 0,-6 2 2,1 1-2,-1-2 1,-1 4 0,1-2 0,2 1 2,-3-1-2,4 4 0,-4-5 1,4 5-2,-6 3 1,4-1-1,-1 0 2,1-4-1,3 7 0,-3-8 0,2 6 2,-4-7-1,4-3 1,-3 0 0,0-1-1,-5-2 2,-2 0-2,-3-2 0,1-1 1,-1-2-1,-1-2-1,-4-3 3,-1 0-3,-2-9 1,6 13 0,-6-13 1,0 0-1,0 11-1,0-11-4,0 0-8,0 0-11,0 0-19,0 0-15</inkml:trace>
  <inkml:trace contextRef="#ctx0" brushRef="#br0" timeOffset="81972.6886">31444 6965 49,'0'0'2,"0"0"2,0 0 1,9 0 1,-9 0 1,10 0-1,-10 0 1,20 5 1,-2-3-2,-1 3 1,2-1-3,-2 2-2,3 0 2,-3 0-2,3-1-1,-8 1-3,0-3-8,-12-3-14,16 11-19</inkml:trace>
  <inkml:trace contextRef="#ctx0" brushRef="#br0" timeOffset="82217.7026">31801 6798 31,'0'0'4,"0"0"-1,-7 9 2,1 1 1,-2 4-1,-6 4 2,1 1-2,-8 6-10,2 9-28</inkml:trace>
  <inkml:trace contextRef="#ctx0" brushRef="#br0" timeOffset="83506.7763">30737 8084 30,'0'0'2,"0"0"3,0 0-1,0 0-1,0 0 1,0 0 1,0 0-1,0 11 1,-1 1-1,1 3-3,0 2 1,3 4 2,0 1-3,-1 4 1,1 0 1,2 1-1,0-2-1,-1 2 2,-3-4-2,2 5 0,1-8-1,-2 4-6,1-4-8,-3-2-18</inkml:trace>
  <inkml:trace contextRef="#ctx0" brushRef="#br0" timeOffset="83779.792">30939 8147 56,'0'0'3,"0"0"0,2 10 1,1 1 0,3 3 1,0 5 0,0 3 1,2 3-1,-1 1-2,0 1-2,-1-2-4,-3 2-10,1-1-12,-4-2-20</inkml:trace>
  <inkml:trace contextRef="#ctx0" brushRef="#br0" timeOffset="84691.8441">30828 8361 50,'0'0'1,"12"0"2,0 0-1,6-3 1,1 2 0,1-5-1,4 2 2,4-3 1,-7-2-3,6 0-1,-5-2 2,-1 0-2,0-3 0,0 2 2,1-1 0,-5 1 3,0 3 2,-4 0 4,-2 4-2,-11 5-1,9-7 0,-9 7 0,0 0-4,0 12 0,-5 0-5,1-3 0,0 6 0,0-2 0,4 3 1,0-4-1,2 0 1,3-3 1,-5-9 0,16 13 0,-16-13-1,19 3 2,-10-3-3,8-3 1,-5-7-2,-2 1 1,2-7-1,-3 2-2,0-5 2,-5 2 0,-1-3 0,-2 5 1,-1-3 1,0 6 0,-2 2-2,2 10 0,-1-9 0,1 9 1,0 0-3,0 10 2,0 2-1,2-2 1,7 3 1,-3 0 0,-1-1-4,5-4-3,6 1-5,-1-2-2,2-4-1,0-1-2,0-2 2,-1-2-3,2-7 5,-2 0 5,0-3 5,4-3 2,-5-4 3,0 5 3,-2-2 2,-2 1 3,-3 5-2,2 0-1,-10 10 0,0 0 1,0 0-3,0 0 0,-3 10-2,-3 4-3,6 3 1,0 0 0,-1 5 0,6-3 3,0 2-4,2-3 1,2 0 0,5-6 0,-9 2-1,1-5 1,-6-9 2,8 12-1,-8-12 0,0 0 1,10-7-1,-10 7 2,7-22-2,-4 7 0,4-4 0,3-1-1,0-1 0,1 4 1,2-2 2,-1 4-2,5 5-1,-1 3 1,3 3-7,-5 4-12,-2 2-28,2 10-8</inkml:trace>
  <inkml:trace contextRef="#ctx0" brushRef="#br0" timeOffset="85462.8882">31395 8672 0,'0'0'0,"0"0"1,9-8 2,-9 8-1,16-11 1,2 5 0,4-1 1,7-1 0,1 1 1,-3 3-1,6 1-1,-3 0 1,2 3 0,-10 0-2,-1 6-1,-7 1 0,4 2-1,-5 3 0,3 0 0,-6 3 1,4 2-1,0 0 0,-3 4 0,-3 1 0,-2 3 0,2 1 2,-1 2-2,4 2 1,-8-2-1,-3 4 1,5-5-1,-3 3 1,2-4 0,-5 3 1,1-7-1,0 4-1,4 3 0,1-4 1,-5 1 0,3-2 0,0 1 2,2-4-1,-2 3 2,1-8 0,-4-2 1,0-4 0,0 1 0,2-3-1,-2-8 0,0 12-2,0-12 1,0 0-3,0 9-5,0-9-7,0 0-13,0 0-21</inkml:trace>
  <inkml:trace contextRef="#ctx0" brushRef="#br0" timeOffset="85710.9024">31687 9373 45,'0'0'2,"0"0"0,12 4-1,-12-4 2,15 8-2,-15-8-4,21 11-4,-5-6-8,-1 3-11</inkml:trace>
  <inkml:trace contextRef="#ctx0" brushRef="#br0" timeOffset="85841.9099">31892 9331 73,'0'0'0,"0"0"0,-6 8 0,2 3-4,-1 4-9,-1 0-20</inkml:trace>
  <inkml:trace contextRef="#ctx0" brushRef="#br0" timeOffset="86500.9476">31829 9852 9,'0'0'2,"0"0"0,6-3 1,-6 3 0,4-14 2,-4 14 0,4-17 0,-4 17 1,1-21-2,-1 21 0,-2-21-1,2 21 1,-1-13-2,1 13 1,1-10-2,-1 10 0,12-5-1,-2 4 1,-10 1-1,17 0-1,-7 1 1,-10-1-1,13 9 1,-13-9-1,11 12 1,-11-12 0,6 17-1,-3-7 1,-2 7 0,2-5 0,-2 7-2,-1-7 2,-2 8 0,0-7 2,-3 5-2,-4-6 0,1 1 0,-2-2 1,0-1-1,3 1 0,1-2 1,1 0-2,5-9 0,-8 17-4,6-9-5,2-8-3,-1 19-7</inkml:trace>
  <inkml:trace contextRef="#ctx0" brushRef="#br0" timeOffset="86693.9586">31954 10239 11,'0'0'-1,"-6"0"-5</inkml:trace>
  <inkml:trace contextRef="#ctx0" brushRef="#br0" timeOffset="88115.0399">32039 9646 16,'0'0'2,"0"0"-1,0 0 3,0 0-2,0 0 2,0 0-1,0 0 1,-3-11 1,3 11-3,-15-13 0,15 13 2,-14-12-2,14 12 2,-13-12 0,4 7-1,-2-2 1,0 2-1,11 5 1,-15-6-2,6 4 1,-2 1-1,-2 1-2,4 0 2,-3 0-2,-2 3 2,2 0-2,-4 2 1,6 0-1,0 1 0,-2 0 0,-2 1 1,2 1-1,0 1 0,0-1 1,-1 1-1,0 0 0,-1 2 1,0 0-1,3 2 1,-1-1-1,2 2 2,-2 0-1,4 1-1,1-2 1,-2 3-1,2 5 1,1-5-1,-1 8 0,-1-7 1,0 9-1,-1-6 0,3 6 0,1-5 0,-2 2 0,5-1 0,-3-1 0,1 1 0,3 0 2,1 0-2,-2-1 1,0 1 0,-1-1 0,2 0 3,1-2-3,0 2 1,0-4-1,2 3 1,1-6-1,5 3 0,-1-4 1,1 2-1,0-4 1,0 2-1,4-4 0,4 3 0,-2-3 0,-1-1 1,2-1-1,2 0 0,2 0 0,-1-2-1,5-1 1,-5-2-1,1 0 1,3-1-1,-2-1 2,0 0-2,-2 0 1,0-1 0,-5-2-1,6 0 2,-8 0-2,2-3 2,1 1-1,-3 0 0,2-1 0,-2-2 0,-2 1 2,2-5-3,3 1 1,0-3-1,0 2 2,7-7-1,0 5-1,1-5 1,0 1 1,0 0-1,-2 0 1,-1-4 0,-2 2 0,-5-3 0,0 1 0,-5 0 2,4 1 0,-4 0 1,-3-1 0,-2 3 0,3-3 0,-2 1 1,-3 2-2,0-5 1,1-3-1,-4 1-1,-2-3 0,-4 2-1,-1-2 1,-5 0-2,0-2 1,-1 4 0,-5 0 0,3 1-1,-4 1 1,4 1-4,-8 2 0,5 4-4,1 5-13,-7-4-28,0 12-18</inkml:trace>
  <inkml:trace contextRef="#ctx0" brushRef="#br0" timeOffset="93323.3378">19841 8226 1,'11'0'5,"-11"0"0,19 0-2,-9 0 2,5 0-2,-2 0-1,3 0-1,0 0 0,4 0 1,-2 0-2,3 0 1,-2-2 0,6 0 0,-3-1-1,9 0 1,2 1 1,-3-1-2,5 0 1,-2-1-1,5 2 1,-4-1 0,8 3 0,-8-2 1,1 0 0,7-3 0,-4 2-1,6-1 2,-1 0-1,4 0 1,-4-1-2,10 0 0,-3 0 0,3 2 0,1-1 1,-3 0-1,4-1-1,-4 2 1,4-2 0,-5 2-1,-4-4 1,6 1-1,-8 3 0,7-3 1,0 2-1,-2-1 0,5 1 0,-6 1 0,4-2 0,-5 1 0,6 0 0,-3 0 2,-3-1-2,5 1 0,-4 1 0,7 0 0,4 1 0,-1-1 0,3 3 0,-4-2 0,6 1 0,-3-1 0,3-2 0,-1 0 0,-4-1 0,8 2 0,1-2 1,3 2-1,2 0-1,-1-1 2,2 2-1,1 0 0,-2-3 0,3 0 0,-2 0 0,0 1 0,3-2 0,-3-2 0,5 0 0,-3 0 0,2 1 0,-1 2 0,2-1 0,-3 0-1,2 1 1,-3 1 0,3-5 0,-4 6 1,3-2-2,-7 1 2,-3-3-2,5 4 1,-1-5 1,1 5-2,-2-1 1,1-1 0,0-2 0,2 4-2,-2-2 4,1 0-2,-1 2 0,-1-3 1,1 2-1,-1-2 0,2 0 0,-2-1 0,1 4 1,-1-2 0,-5 2 0,7 0 2,3-3-2,2 1 0,0 1 0,0 0 2,0-1-1,0 0 1,-2-1 0,2 0-1,-4-1 2,0 0 0,-1 1 0,-1-3 1,2 2-1,-1 0-2,2 1 0,-5-3 1,2 4-2,-2 0 0,-1-1 0,2 2 0,-3 0 1,1-2-1,-1 4 0,-3-3 0,-4 0 0,5 1-1,-2-1 0,-1-1 0,0 3 0,-4-3 0,4 1 0,-4-1 0,4 0 0,-5 0 0,-5 3 0,4-1 0,-9 0 0,8 2 0,-2-1 0,-7 1 0,1 2 0,-7-2 0,4-1 0,-8 2 0,6 0 0,-9-2 1,0 2-1,2-2 0,-2-1 0,1 0 0,-3 1 0,3 0 0,-5 0 0,3-1 0,-6 0 0,1 0 2,-4-1-2,2 3 0,-3-2 0,3 1 0,2 0 0,-4 2 0,3-2 0,-3 0 0,5 0 0,-5 1 0,3 1-2,-6 0 2,-1-2 0,-2 3 0,0-1 0,0-1 2,-3 1-4,-2 0 2,0 0 2,1 0-2,-1 0 0,2 1 0,-4 0 0,1 0-2,-1 0 2,1 0 0,-10 0 0,13 0-1,-13 0 1,0 0 0,0 0-1,11 0 1,-11 0-1,0 0 1,0 0 1,0 0-2,12 7 1,-12-7-1,9 5 0,-9-5 1,12 3-2,-12-3 1,13 5 0,-13-5 1,15 4 0,-6-3 0,1 0 0,2 1-1,-1 0-2,4 0 2,-3 0-1,1 0 0,0-1 0,-1 1 0,-2-2 1,5 0 0,-4 3 1,5-3 0,7 2 0,-5-1 0,7 1 0,-5-2 0,3 2 0,-4 0 0,8-2 0,-11 2 0,-1-1 0,-1 2 0,0-3 0,-2 0 0,0 1 0,-1 0 0,-3 0-3,-8-1 3,16 3-1,-16-3 0,14 5 0,-14-5 0,10 10 1,-10-10-2,9 10 2,-9-10-1,11 15 1,-11-15 0,9 16 0,-4-6 0,-1-1 1,1 2-1,-3-2 0,1 4 0,0-2 2,-2 3-2,0-3 0,-1 4 1,1-2-1,-1 3 1,1 0-1,-1 1 1,1-1 0,2 6 3,-1 4-2,0 0-1,3 3 2,-1 0-1,-4 7 0,2-5 1,-1 7-2,-1-5 0,0 0-1,0 1 1,-1-2 1,-2 2-2,3-4 1,0 3 0,-2-5 0,2 6 0,-2-7 0,-1 7 1,1 2-2,1-4 0,-5 5 0,0-2 0,1 4 0,0-6 0,-1 9 0,3-7 0,-2 2 1,-1 2 0,3-3 0,0 3-1,1-1 1,0 2 1,1-4-2,0 5 1,1-5-1,1 5-1,1 1 1,3-2 0,0 4 0,1-6-2,2 7 2,1-4-1,-2 2 2,2-4-1,-3-3 0,1-1 0,-1-2 0,-3 1 0,0-7 0,-2 4 0,0-7 0,-1 3 2,0-4-2,0 3 0,0-4 0,0 5 0,-4 2 0,2-2 0,-2 5 0,1-5-2,-2 7 1,0-7 0,-2 8-1,0-6-1,1-1 0,-1-2 0,0-2 0,0-2 2,-2-3-2,4-2 2,-3-3 1,-1-4 0,9-10 1,-13 15 0,3-11-1,-2 1 2,-2-2-1,-5 1-1,-1 1-1,-4-1-1,-6-2 0,-3 3 0,-7 0-3,-1 1-1,-5-1 0,-1 3 0,-5 0 2,-1 0-1,-1 0 1,-4 3 2,3-3-1,-8 4 2,-4-3 2,-2 2-1,-3 1 0,-3 0 3,0-1-3,-8 2-3,-3-1 1,-4 3-2,2 4 0,-6-3-2,0 2-1,-4-3 1,2 1 1,0-6 0,0 4 3,4-7 1,2-4 1,-1 2 1,2-3 1,-1 2 2,0-1-1,-1 0 1,3 1-1,-4 0 0,0 2 0,-3 0 0,-4 0 0,0 2 0,-1-1-2,-1-1 1,-2 3 1,1 0-1,-3-2 0,2 1 1,0 2-1,2-2-1,4 0 2,-1-1-2,4 1-1,-1-3 1,-1 2-1,5-2-1,2 1-1,1 0-2,-1-1-1,2 2 0,-1-1 1,1 0-1,3 2-1,-1-1 2,5 0 1,0-2-1,1 2 2,0 0-2,2 0 2,0-2 0,1 2 0,1-2 1,-2 1 0,1 1 1,1-1 1,1 1 2,1-1-2,0 3 1,0-3 1,2 1-3,2 0-2,3-2-10,0 5-8</inkml:trace>
  <inkml:trace contextRef="#ctx0" brushRef="#br0" timeOffset="93774.3636">21907 10979 18,'0'0'2,"-26"7"0,0 0-1,-8-1 1,-9 3-1,-8-2 1,-7 4-1,-15-5 0,9 1-2,0-2 0,4 2-2,2-4 2,4 1-1,2 0-1,1 1 2,8 4 0,-4-4 2,7 4 1,-1-3 2,1 2 1,3-5 2,2 5 0,2-7 1,-6 1 1,9-1-1,-4-1 0,9 3 2,-5-3-2,7 0 2,0 0-3,4 0-1,5 0-2,-1 0 1,1 0-1,-2 0-2,4 3 0,-6-2 2,4 2-1,-2-1 2,2 1 2,-3-1 0,2 1 1,-1-3 1,2 0 0,-2 0-4,0 1-1,-4-2-7,-1-2-10,-6-7-30,2 3-19</inkml:trace>
  <inkml:trace contextRef="#ctx0" brushRef="#br0" timeOffset="103919.9439">20328 12120 1,'45'-6'4,"-1"3"1,5-1 1,-3 0 1,7-1-1,-3 0 2,8 0-1,5 0 0,-1 0-1,6 0-1,-1 0 0,4 0 1,0-1-4,4 0-1,2-1 2,1 2-2,4-2 0,1 0 0,4-1 1,1-1-1,6 0-1,5 1 2,0 1-1,-1-1 3,4 1-1,-2 0 0,8 0 0,6-1 3,-4 0-2,3 2-1,4-1 0,-3-1-1,9-1 0,6 1 0,-5 0 0,-2-1 0,7 1-1,2-1 2,-3 0-2,3 3 1,0-3 0,-10 1 0,11 2 0,2-2 2,-2 1-1,-6-2 1,9 1 0,4-2 0,-3 3 1,6-2-1,-2-3 0,2-3-1,1 5-1,3-5 1,2 6-2,-1-4 1,4 5-1,2-2 1,1 2-1,2 1 0,1 0 1,-1 1 2,-2-3 1,-2 2 1,-1-3 0,-1 0 2,-5-1-1,-10 1 1,5-3-1,1 1 0,-9 1 0,-9 0-2,4 0 0,-5 1-1,-4 2-1,-1 2 0,-12 2-2,-9 2-3,-6 2-8,-12 1-25,-15 9-32,-8-1-2</inkml:trace>
  <inkml:trace contextRef="#ctx0" brushRef="#br0" timeOffset="104975.0043">20440 12167 10,'0'0'0,"0"0"-1,0 0 1,0 0 1,0 10 0,0-10 0,0 19 0,0-8 3,0 8-1,1-2 2,-1 7 1,-1 8 0,1 0 2,0 5 1,-1 0 0,0 6 1,-2-2 1,3 7-2,0-2-1,0-2 2,0 6-3,-1-1 0,3 3-1,-1-1 0,1 6-2,-1 3 1,2 0-1,0 2-1,-2-3 1,0 2-2,1-5-1,1 0 0,-2-6-1,0-6 1,0 0 1,0-8-1,0 1 0,0-6 0,0-1 1,0 2 0,-1-7-1,0 1 0,0-9 0,1 6 0,-1-9-1,0 5 1,0-19-1,0 14 0,0-14-1,2 9-1,-2-9-4,0 0-4,-1 10-9,1-10-8,0 0-15,0 13-10</inkml:trace>
  <inkml:trace contextRef="#ctx0" brushRef="#br0" timeOffset="105732.0476">20467 13805 7,'0'0'2,"0"0"-1,16 0 0,-7 0 1,9 0 2,-1 3-1,11-3 1,1 0 1,11 0 0,7 0-1,5 0 0,10-3 1,5-1-2,8-1 1,6-1-2,5 0 2,8 1-3,3-3 0,6 1 0,-1 1-1,9-1 1,-4 2-1,11 0 2,5 0-2,-1-1 0,-6 1 1,12 1-1,6 1 0,-5-3 0,5 0 0,0 1 1,1 1-1,-1-1 1,6 0-1,-4 2 1,-8-5 2,13 4-3,3 0 0,0-1 0,-7-8 0,9 9 0,2-9 1,-1 6-1,3-4 0,-1 3 0,1-2 1,0 3-1,4 2 1,-2-2-1,3 2 0,-2-2 4,1 3 1,0-2 3,-2-1 0,2 0 3,-3 2-2,0-3 1,-1 4-2,0-2-1,-1 0-2,-4 1-2,1 0 0,-3 0-2,4 1 1,-7 0 2,-7 0-2,9-1 0,-1 3 1,-6-1-1,-8 0-1,2-1 0,-1 2 0,-6-1 0,2 1-1,-12-3 2,-10 2-2,2-1 1,0 1-1,-9 1 0,-7-1 0,-6-1 1,-5 2-2,-10-1-4,-3 0-8,-13-2-16,-6 3-29</inkml:trace>
  <inkml:trace contextRef="#ctx0" brushRef="#br0" timeOffset="106721.1041">29709 11514 5,'0'0'1,"26"-3"2,-2 3-2,12 0 1,5 0 0,13 0 2,0 0-2,16 3 2,-2 1-2,-3 0 1,-1 0-1,-5 1-1,1 1 1,-8 0-1,2 1 0,-12 1 0,-4-1-1,-3 3 0,-7-4 0,-4 5 0,-7-3 0,-3 3 0,-5 0 0,-1 2 1,-5 2-1,-3 6 0,0 4 2,-3-2 0,-3 9-1,-2-1 1,4 6 2,-4-1 1,1 6 0,0-3 2,1 1 0,2 5 0,0-3 0,0 3 1,2-3 2,-1 8-3,3 0 0,-3 2-1,3 3 0,0 2 0,0 1-3,-2-2 3,5 5-5,2-4 2,-1-5 0,0 3-1,0-7 2,2 2-1,0 0 0,0-4 0,0-1 0,0-4-1,-3 1 0,1-6-1,-2 3 0,2-8 1,-3 0-2,-1-6 1,-1 0 0,-5-4 0,-1-3 1,-6 0 1,-3-3-1,-7 1 0,-4-3 1,-10 1-1,-8-2 0,-14 3-4,-12-3-6,-16 5-13,-14-3-15,-23 3-26</inkml:trace>
  <inkml:trace contextRef="#ctx0" brushRef="#br0" timeOffset="107906.1719">20492 13093 0,'0'0'1,"0"0"3,0 0 1,0 0 1,6 0 0,7 2 2,0-1 0,11 0 3,2 0-1,9-1-1,1 0-2,15-4 0,8-1-1,5-2-1,7-3 0,7-2 1,4 0-3,8-2 2,11-5 0,-3 4-1,1-5 1,7 6-1,-3-4 0,11 4 0,5-2-1,-1 3 0,0 4-1,7-4 0,3 3 1,2-4-2,6 3 0,-6-2 0,-1 1 0,8-2 1,2 4-1,-2-2 0,-5 0 0,5 0-1,2 1 1,-1 0 0,-2 0 1,-1-2-2,-1 5 1,0-3-1,4 3 1,-5-2-1,-7 3 0,7 0 0,5 2 0,-5-1 1,-5 1-1,7-1 0,3 1 0,-2-2 1,2 0-1,-3 1 0,2-1 0,0 0 0,1 3 1,-5 0-1,-9 0 0,9 0 0,0-1 0,-5 4 0,-7-3 0,4 1 0,2 0 2,-3 1-2,3-2 0,-6 1 0,-1-1 0,5-1 1,6 0-1,-4 1 1,-4-2 0,9 1 1,1-1-1,1 1 2,1-1-1,-4 1 0,-7-1 1,6 0-1,2 1 0,-5 0 1,-9 1-2,7-1 1,-4 2-1,-7 0-2,1 2-6,-18 1-9,-7 0-15,-17 0-27</inkml:trace>
  <inkml:trace contextRef="#ctx0" brushRef="#br0" timeOffset="108753.2204">21751 11918 26,'0'0'4,"0"0"-2,0 0 2,0 0-2,0 0 2,0 0-2,0 0 3,2 9 0,-1 3-3,0 5 1,2 6 0,-1 3 2,1 8 1,0 3-1,4 7-1,-2-2 1,3 12-1,-3 3-1,-1 7 1,-1 2-1,-1 3 1,-3 6 1,1 0-1,-1 1 2,-3 4 2,-1 1 2,-3-1-1,2-1 3,-1-2 0,0-1-1,1-7 1,-2 0-2,1-9-1,1-10-1,-2-1-2,3-12-1,-1-1-2,2-9 1,1-2-9,0-2-18,3-23-40,-8 18-3</inkml:trace>
  <inkml:trace contextRef="#ctx0" brushRef="#br0" timeOffset="109730.2762">20618 12605 124,'0'0'4,"0"0"2,0 0-1,0 0 0,0 0 1,0 0-1,-9 7 1,9 3 0,0 0-5,2 5 0,0 1 1,1 0-1,-1 1 0,2-1-1,-2-4 1,2-2-1,-4-10 1,2 14 1,-2-14 2,0 0-1,0 0 1,0 0 0,0 0 0,1-12-2,-1 2 0,0-4 0,-2-3-2,1-3-2,-1 0 1,2-1 0,0 6 0,0-1 0,0 2-1,0 3 0,0 11 0,5-12 0,-5 12 1,0 0-2,0 0 1,9 3 1,-9-3 0,7 14 0,-3-4 1,3 0 0,0 0 0,1 0 1,0 1-1,2-4 1,0 1 0,1-4 1,0-2 0,3-2 0,4 0 0,-7-2 0,5-6 0,-5 0 0,3-3 0,-5 0 0,4-4 0,-10 1-1,0 0 0,0 1 1,0 1 0,-1 3-1,-2 9 1,1-10-2,-1 10 1,0 0-1,3 7 1,-2 5-2,-1 0 1,1 5 0,1 1 0,-1 1 0,0 0-1,1 0-4,0-1-9,1-3-16,3 3-18,1-6-15</inkml:trace>
  <inkml:trace contextRef="#ctx0" brushRef="#br0" timeOffset="110098.2973">20949 12674 3,'0'0'2,"0"0"2,-1 10 0,1-10 1,0 14 2,0-14 3,8 18 0,-8-18 2,16 14 1,-5-11-1,3-3 1,0-2 2,3-3-2,-2-4 0,1-5-1,-5 1 0,3-4-1,-6-1-1,-3 0-2,-3 1 0,-2-1-2,-3 4-2,-5 2-3,0 2-2,-3 8-3,0 2-8,-1 0-8,1 12-15,-1-2-20</inkml:trace>
  <inkml:trace contextRef="#ctx0" brushRef="#br0" timeOffset="110527.3218">21146 12564 86,'0'0'1,"0"0"-1,0 0 4,0 0 0,0 0 2,-1 9 3,1 1-1,3 1-1,0 4 1,2 1-1,-1-2-1,0 2-4,0-3 1,0-1-1,0-4-1,-4-8 2,4 12-1,-4-12 0,0 0 2,0 0-2,0 0-1,2-6 0,-2-4 1,0 0-2,0-5-3,1 0 1,2-2 0,0-1 0,1 2 0,0 1 1,1 1 1,3 5 1,-8 9-1,14-8 2,-14 8 0,15 4 0,-15-4-1,13 16 0,-7-4-1,2 0-3,-5 0-12,2-3-18,4 2-23</inkml:trace>
  <inkml:trace contextRef="#ctx0" brushRef="#br0" timeOffset="110783.3365">21379 12366 95,'0'0'5,"0"0"2,-5 7 0,5 7 0,-3 1 0,3 6 2,-1 2 0,1 3-2,0 5-2,4-8-3,-1 1-2,2-5-6,8-2-7,-8-2-16,8 2-19</inkml:trace>
  <inkml:trace contextRef="#ctx0" brushRef="#br0" timeOffset="111238.3625">21394 12564 56,'0'0'4,"0"0"-1,0 0 3,0 0 1,13-10 1,-3 6 0,2-3 0,1-1 3,6-1-4,-7-1-1,4-3-2,-6-1 0,-3-2-2,0 0 2,-3 0 1,-1 1-1,-2 1 2,0 3 0,-1 2-3,0 9 1,0 0-1,0 0 0,0 0-2,0 11 0,0 7-2,-1-1 0,1 5 1,-1 0 0,1 0 0,-1 0 0,1-2 1,1-2-1,2-6 1,-1 1 1,-2-13 3,11 11-2,-11-11 3,16-1 0,-7-7 1,4-3-1,-1 1 1,2-3 0,1-1-1,1 1-2,-1 6-1,2 2 0,-3 3-5,0 4-11,-1 9-15,-7 3-24,0 10-14</inkml:trace>
  <inkml:trace contextRef="#ctx0" brushRef="#br0" timeOffset="111662.3867">20661 13409 144,'0'0'3,"0"0"0,0 0 0,0 0 2,0 0 1,0 0-1,-2 12 2,2 0-1,3-1-1,0 7-2,1-1 1,0 2-3,0 1-2,0-1-6,-2 0-7,0-4-16,4 6-21,-3-9-10</inkml:trace>
  <inkml:trace contextRef="#ctx0" brushRef="#br0" timeOffset="111880.3992">20466 13438 136,'0'0'3,"0"0"4,10-5-1,-1 0 2,6-1 0,3 0-1,3-4-2,1 2-8,6-3-22,-1 8-30,2-5-4</inkml:trace>
  <inkml:trace contextRef="#ctx0" brushRef="#br0" timeOffset="112223.4188">20843 13412 38,'0'0'3,"0"0"-1,0 0 2,2-11 0,-2 11 2,0-14 1,0 4 3,-4 1 0,-2-1-1,6 10-1,-16-12 1,0 9-2,6 3-1,-8 1-1,8 8 0,-5 1 0,4 4 0,1 1-2,6 2 2,3-1-1,1 1 1,1-5-3,6 3-2,0-5-8,6-3-14,6 1-19,-6-4-15</inkml:trace>
  <inkml:trace contextRef="#ctx0" brushRef="#br0" timeOffset="112834.4538">20945 13323 99,'0'0'2,"0"0"3,0 0 0,0 8 1,0 2 0,0 0-1,1 4 3,2 0-3,0 3 0,0-2-1,0 0-3,1-2 0,0-2-1,-4-11-1,5 16 1,-5-16-3,0 0 1,0 0-1,0 0-1,5-4 1,-5-8-1,1 2 2,1-7-1,0 3 1,0-4 2,2 2-1,2-1 1,-1 5 0,0 0 0,-5 12 1,14-14 0,-14 14 1,15-1 2,-6 1 0,-1 5-1,-8-5 1,18 17-1,-11-6-1,0 1 1,-1-4-1,-1 2-2,-5-10 1,6 15 2,-6-15-1,0 0-1,0 0 1,0 0 1,0 0-2,7-13 1,-5 4-1,1-6 1,1 1-1,1-3-1,-2 2 1,2-1 1,-1 5-1,1 0 2,-5 11 0,8-10-1,-8 10 2,8 5-1,-4 4 0,-2 4-1,1 3 0,2 1-4,-2 1-4,3 2-8,-1-4-15,1-2-19,5 1-13</inkml:trace>
  <inkml:trace contextRef="#ctx0" brushRef="#br0" timeOffset="113246.4774">21315 13295 73,'0'0'2,"-4"9"2,1-1-1,3 6 2,-1 3 0,1 3 0,0-1 2,0 5-1,2-5-3,0 1-1,0-3 0,0-3-1,-1-6 1,-1-8 1,1 10-1,-1-10-1,0 0 0,-1-8-1,-2-4 1,0-5-2,-1-3-2,2-5-1,0-3 1,0-4-1,2 2 1,0-4 3,2 5 0,3 4 4,2 1 2,2 7 1,1 3 4,3 7 1,5 5-1,-3 2-1,6 9-1,-7 6-3,7 4-6,-7 2-13,3 8-27,-12 0-20</inkml:trace>
  <inkml:trace contextRef="#ctx0" brushRef="#br0" timeOffset="114044.523">23355 11906 0,'-3'16'9,"1"5"0,1 8 3,-2 7 0,1 10 0,-1 2-2,1 15 0,-3 7-2,0 7 1,-7 8-2,7 7 1,-6-2-2,5 9 0,-2 7 0,5-2 0,-3-4 0,5 2-2,1-5 2,2-4-4,8-5 3,-8-6-3,8-9 1,-7-6-1,5-10 0,-6-8 0,6-6-5,-8-11-12,0 0-20,-5-13-22</inkml:trace>
  <inkml:trace contextRef="#ctx0" brushRef="#br0" timeOffset="114647.5575">24783 12104 26,'-1'12'3,"1"7"0,-1 16 3,-1 9 0,0 14 3,-2 11 1,1 14 3,-2 9 3,1 2 0,2 2 0,2 2 0,-1-1-1,1-2-2,0-4 0,1-5-3,2-5-3,-1-6-1,1-6-2,0-8-1,0-6-7,2-5-11,2-5-16,0-15-29,4 1-3</inkml:trace>
  <inkml:trace contextRef="#ctx0" brushRef="#br0" timeOffset="115181.588">26448 11655 34,'0'0'1,"0"0"1,-9-2 4,7 7 2,-5 4 2,3 14 2,-6 9-1,3 7 0,-1 14 4,-1 8-6,1 10-2,-2 6-1,-1 6 0,2 6-1,1 4 2,-1 4 0,2-1 1,1 3 1,2-2 0,1 1 0,3 6 1,-1-7-3,1-4-1,0-3-2,3-3-2,0-7-2,0-5-6,2-11-5,1-4-16,1-21-26,6-3-11</inkml:trace>
  <inkml:trace contextRef="#ctx0" brushRef="#br0" timeOffset="115699.6177">27708 11722 47,'0'0'3,"0"13"3,-1 6 4,1 9-1,-6 9 2,2 9 2,-3 11 1,2 12 1,0 6-2,-2 5-2,-3 4-2,4 8 1,2-2-2,-2 3 0,3-1-1,0 2-2,2 4 0,1-13-2,-2-3-1,2-5 1,2-9-2,5-7-2,0-5-6,4-13-17,10-4-26,-5-10-14</inkml:trace>
  <inkml:trace contextRef="#ctx0" brushRef="#br0" timeOffset="116454.6609">29086 11492 20,'0'0'5,"-1"19"1,-1 1 1,0 2 2,0 14-1,-2 5 3,-2 8-1,0 7 3,-1 1-2,-1 2 0,3 0-2,-1 4-1,0-1 2,3-7-1,3 9-1,0 0-2,5 1-1,4 2-2,-1-1 1,-1 2-2,1-1-2,2 3 1,-4-4 0,1-9 2,-2 3-1,0-8 2,-3 2-1,0-1 3,0-7-2,-1 0 2,-2-5-2,1 1 1,0-6 0,0 3-2,0-11-2,0-1 1,-1-2-1,0-3 0,0 0-1,1-4-1,0 0-6,0-4-13,1-2-29,4 5-16</inkml:trace>
  <inkml:trace contextRef="#ctx0" brushRef="#br0" timeOffset="117914.7444">29409 11988 55,'0'0'4,"0"0"0,0 0 2,0 0 1,0 0 1,0 0-1,5-5 1,-5 5 0,0 0-3,0 0-3,0 0-1,0 0-1,0 0 0,0 0 0,0 0-2,0 0-4,0 0-10,0 0-14,2 5-19</inkml:trace>
  <inkml:trace contextRef="#ctx0" brushRef="#br0" timeOffset="118542.7803">29360 12218 34,'0'0'3,"0"0"3,0 0 4,0 0 3,0 0 3,10-2 2,-10 2 2,0 0 1,7-13-3,-7 13-4,3-14-3,-3 14-3,3-16-2,-3 16-2,5-18-2,-2 6-1,0-1 0,2-1 0,2-6-1,-3 0 1,3-5-1,0-1 0,0-3 0,0 1 1,2-3-1,-2 4 0,2 2 0,-4 3 0,2 5 0,-3 2-1,1 6 0,-5 9 0,0 0 0,10 0 0,-6 10 0,-1 6 1,3 3-1,-1 3 2,1 3 0,1 1-1,1 3 1,-2-2 0,3-1-2,-2-2-7,-1 1-9,0-4-11,-2-2-23,4 0-8</inkml:trace>
  <inkml:trace contextRef="#ctx0" brushRef="#br0" timeOffset="119318.8247">29404 12119 55,'0'0'2,"0"0"1,15-2 0,-6-1 1,6 3-1,-2-5 2,8 1 0,-2-3 0,5 1-2,3-3 1,-4 2-2,3-1 1,-6 3-1,0-4 0,-5 3 3,1 2-1,-16 4 0,12-5 1,-12 5-1,0 0-1,0 0 1,0 0-2,0 0 0,-2 9 0,0 0-1,-1 2-1,2 0 1,1 0 0,0-1 1,3 0 0,2 0 1,-5-10-2,13 12 2,-3-9-2,4-2 1,-1-1-1,2 0 0,3-5-1,0-3-1,0-1 0,0-5 0,0 1-1,-4-3 0,-1 3 1,-4 1 0,-3 1 1,-2 2 0,-4 9 0,3-9 1,-3 9-1,0 0 0,0 0 0,-3 10 0,3-10-1,0 14 1,0-14 1,4 13-1,-4-13 1,15 6 1,-15-6-2,15 1 1,-5-1 0,0-2 0,-10 2-1,15-11 0,-15 11 0,9-14 0,-6 5 0,-1-1-1,-2 10 0,-2-15-2,2 15 2,-5-9 0,5 9-1,-11 0 2,11 0 0,-11 16 2,7-4-1,0 6 2,-1-1 1,5 4 1,-2 1 1,2-2 1,1 2 0,2-1 1,0-1 0,1 1 0,-1-6 0,-3 4 0,0-7-2,-7 3-5,-7-4-13,-6-1-33,-7 7-16</inkml:trace>
  <inkml:trace contextRef="#ctx0" brushRef="#br0" timeOffset="119783.8513">27998 12072 118,'0'0'2,"0"0"1,0 0 0,9 0 1,-9 0 0,10 11 2,-10-11 0,13 20 1,-6-7-2,0 9-2,-1-5 2,0 3-2,-2 0 1,2 1-2,-3-4 2,0 0-2,-2-3 1,-1 1 1,-2-3-4,-4-1-5,-2-3-9,-3 0-17,2 6-22</inkml:trace>
  <inkml:trace contextRef="#ctx0" brushRef="#br0" timeOffset="120854.9125">28004 12035 120,'0'0'3,"0"0"-1,12-6 0,-12 6 2,16-3-1,-6 2 1,2 1-1,0 0 2,-1 0-1,-2 3-1,1 6 1,-1 0-2,0 1 1,-3 2 0,3 2 0,-4 0 0,3-2-2,-2-3 1,-1 2-1,-5-11 0,12 13 2,-12-13-2,10 0-1,-10 0 0,12-9 0,-12 9-1,11-18-1,-6 5 1,0-1 0,-1 5 1,1-1 0,-5 10 0,6-13 0,-6 13 1,0 0 0,0 0 1,5 13-1,-3-4-1,2 2 1,0 1 1,1-1-1,-5-11 2,16 15-2,-16-15 1,19 5 0,-11-5 0,4-2 0,5-6-1,-6-5 0,4-2-1,-6-5 0,3-2-1,-4-6-1,3-2-3,-10-3 1,-1-2-2,-1 1 1,-9 1 1,3 5 0,-5 5 2,5 3 1,-7 8-1,14 12 2,-18-4 3,18 4-2,-8 18 1,7 0-2,0 4 1,1 6 1,0-1 0,2 3 0,5-1 0,2-1 2,8-3-2,-5-2 2,8-3-2,-3-2 3,5-4-2,-2-3 0,3-6 1,-6 0-2,0-5 0,0 0-1,-2-7 1,0 1-1,-4-2-1,0 0 0,-11 8 0,14-16 1,-14 16-1,7-10 1,-7 10 0,0 0-1,0 0 0,0 0 0,0 0-1,0 0 0,0 0 0,0 0 0,0 0-1,10 0 1,-10 0 0,8 0-1,-8 0 0,11 0-1,-11 0 1,12-1 0,-12 1 1,10-7 0,-10 7 2,0 0 0,0 0 1,9-7 0,-9 7 0,1 4 0,-1 5 0,-1 4 0,1 2-1,1 4 2,2 0 0,1 6 1,-1-4-1,0 5 0,2-3 1,-1 4 0,-2-4-1,-1 4-3,-1 3-4,-1-5-22,-4 6-36,-8-7-3</inkml:trace>
  <inkml:trace contextRef="#ctx0" brushRef="#br0" timeOffset="121486.9487">26454 12203 51,'0'0'6,"0"0"3,0 0 3,5 13 2,-5-13 4,8 22 0,-3-8 2,2 7 0,4-1-4,-5 2-2,-1 5-3,1-5-1,-2 4-2,2-7-1,-3 2 0,-2-4-1,-1 1 0,0-8-1,0-10-2,-13 16-4,-3-10-10,3-2-18,-1 3-30,-3-4-9</inkml:trace>
  <inkml:trace contextRef="#ctx0" brushRef="#br0" timeOffset="122083.9828">26321 12189 125,'0'0'5,"9"0"2,2 0 2,-11 0 2,21-9 1,-5 4 0,6 0 1,4-5 0,-6 1-5,5 1-1,-4-2-4,4 3 1,-7-2-3,1 4 1,-9-1-1,-10 6 0,15-6-1,-15 6 0,0 0 0,0 0 0,0 0 1,0 0-1,4 12 0,-4-12 0,0 20 0,-1-9 0,0 8 1,1-5-1,-1 2 0,1 1 0,1 0 1,5-3-1,2 0 2,1-4-1,3 1 0,0-6 1,2-2-1,0-2 1,2-1-1,-1-5 1,-1-4 0,-2-1 0,0-5-1,-2 2-1,-2-3 0,-3-2 0,0 1 0,-3 3 0,-1-2 0,-1 4 0,0 2 0,0 10 1,-2-13-1,2 13 0,0 0 0,0 0 1,-9 9-1,9-1-1,0 5 1,0-1 0,-1 5 1,4-3 0,2 1-1,1-1 0,1 0-2,1-3-7,1-1-13,3 1-23,-5-2-21</inkml:trace>
  <inkml:trace contextRef="#ctx0" brushRef="#br0" timeOffset="122853.0268">26873 12109 119,'0'0'5,"0"0"1,0 0 2,0 0 2,0 0 2,0 0 0,13-4 0,-13 4 2,15 5-5,-5 4-1,-1 1-2,0 2-3,-2-1-1,2 2 1,-4-1-2,-1 0 0,-1-3 0,-2-1 0,-1-8 0,0 12-1,0-12 1,0 0 0,-11 3-1,11-3 0,-11-7 0,4-3-1,4 1 1,0-5-1,2-2 0,2-1 0,0 0 0,3-2 1,3 3 0,4 0 1,-3 4 0,2 2 1,2 5 0,0 0 2,-2 5-1,3 3 0,-3 3-1,3 5 1,-4-2-1,2 6 0,4-1-1,-7 3 0,5-2-2,-5 0-3,3-5-3,-6 3-5,7-4-6,-12-9-4,7 13-6,-7-13-1,11 2-1,-11-2 2,13-6 3,-6-5 6,0 0 4,0-4 8,1 1 7,-1-4 6,0 3 4,-3-2 4,0 4 3,0 1 2,-1 1 1,-1 1 0,-1 2-3,-1-2-3,0 10-5,0-14-1,0 14-3,0-10-2,0 10-1,0 0 0,0 0-1,-11-6 0,11 6 1,-17 4 1,7 3-1,-2 4 2,2 1 1,-2 3 1,3 0-1,2 2 2,5 0 0,2 0 0,1-5-1,8 3 0,3-5-1,7-1-6,6-1-25,-4-3-36,12 1-3</inkml:trace>
  <inkml:trace contextRef="#ctx0" brushRef="#br0" timeOffset="123812.0817">25035 12334 76,'0'0'4,"0"0"0,0 0 1,0 0 3,0 13 1,3-5-1,-3 3 2,4 0-1,-1 2-1,-3-13-1,4 20 0,-4-20 2,0 0-4,0 0 1,0 0 0,1-9-1,-1-7-1,-2 2 0,-1-7-2,-1 0-1,-1-4-1,0 3 1,3-1-1,-4 6 1,4 4-1,-1 0 0,3 13-2,-3-12 2,3 12-1,0 0 0,0 5 0,0-5-2,4 17 2,3-8 2,-1-1 0,4 1 1,-2-3-1,6-2 0,-2-2 0,3-2 0,-2 0 1,3-4 0,-2-3 0,3-3-1,1-3 1,-5-1-1,3-1 0,-8 0 2,4 1 0,-8 2 1,3 1 1,-7 3 0,0 8-2,0 0 0,0 0 2,0 0-3,0 0 1,-1 12-2,1 0-1,0 7 1,0-2 0,2 3 0,3-1 1,3 2-1,-1-3 0,3 2-3,2 1-3,2-4-7,3-3-7,2-4-12,2 2-7,2-10-10</inkml:trace>
  <inkml:trace contextRef="#ctx0" brushRef="#br0" timeOffset="124759.1358">25509 12165 50,'0'0'4,"0"0"1,-10-5 2,10 5 0,-14-2 1,4 2 0,1 0 3,-3 4 3,1 4-4,0 3-1,1 2 1,2 2-2,2 1 0,0 4-1,3-5 0,3 3-3,0-3 1,4-3 0,3-2-1,1-3 1,4-4 1,0-3-2,1 0 1,0-3 0,-1-4 0,-1-3-1,-2-2-2,-3-2 2,-2 2-3,-2-3 1,-2 1-1,0 1-1,-5 1 1,1 2-2,4 10 1,-11-14-2,11 14 0,-11-3 1,11 3-2,0 0 1,-9 12 0,8-3 1,1 0 0,0 4 1,1-4 0,4 3 1,1-3 0,2-1 1,1-2 0,0 0 1,4-5-1,-2-1 0,1 0 1,0-4 0,-3-1-1,2-4 0,-3 0 0,-1-4-1,-4 2 0,0-2 0,-2 1-1,-1-1 0,0 3 0,0 1 0,0 9-1,-4-12 0,4 12 0,0 0 0,0 0-1,-3 8 1,3-8 0,0 17 0,3-6 0,3 1 2,2-2-1,1-1 1,2-3 0,3-2 0,0-3 0,4-1 0,-2 0 0,4-3-1,-1-5 1,-1-3 0,0-1-1,-1-3 0,2 1 0,-7-3 0,5 0-1,-10 1 0,4 0 0,-9 1 0,2 6 0,-4 0 0,-9 4 0,9 5 0,-16 0 0,16 0-1,-18 12 1,12 2 1,-4 3-1,8 3 1,1 3 1,1 6-1,2-2 1,4 7 1,6 1-1,0 1-1,3 2 0,-5-4 0,6 2 0,-7-8 0,3 2 1,-8-9 0,-2-3 1,-2-6 0,0-4 1,0-8 1,-6 5 0,6-5-1,-15-11 1,8-2-2,1-4-2,1-3-7,2-5-12,-3-6-32,6 5-15</inkml:trace>
  <inkml:trace contextRef="#ctx0" brushRef="#br0" timeOffset="125464.1762">23430 12684 128,'0'0'6,"0"0"1,0 0 3,11-13 1,-11 13 1,14-16 2,-8 5 0,2-3 0,-2-1-3,-3-4-4,2 1 0,-3-5-2,-1-2-2,0-1 1,1-5-2,-1-3-1,1 1 0,0-1 0,-1 6 0,2-1 0,-1 7-1,1 2-1,-1 11 0,-2 9 0,0 0-1,0 0 1,12 15 0,-6 2-1,1 2 2,-1 10 0,5-2 0,-1 4 0,1-4 0,1 4 0,-3-4-2,1 0-4,-1-6-8,-2-2-15,-1-2-17,-2 1-19</inkml:trace>
  <inkml:trace contextRef="#ctx0" brushRef="#br0" timeOffset="126038.209">23532 12523 64,'0'0'2,"0"0"-1,18-12 0,-8 5-1,5 0-2,2-3-3,4-2-1,5-1-1,-4 0 0,2 0 0,-5 0 1,1 2 6,-6-6 7,-2 7 7,-4-4 3,-8 14 2,8-15 1,-8 15 0,0 0-1,0 10-3,0 9-3,0-3-5,3 9 0,-1-3 1,3 7-2,2-3 0,0-2 0,2-1-3,-3 0-1,4-3 0,-3-4-1,-2 0-1,0-4 1,-1-3 0,-4-9 1,0 0-1,0 0-1,0 0-1,-2-9-1,-5-6-3,0-3-2,-5-3-4,3-5 0,-1-1-2,1 0 2,1-3 1,4 0 2,1 3 3,3 1 3,0 7 4,2-1 1,4 6 1,2 0 1,3 9-2,0 2 1,1 3-1,0 0-1,0 5-1,-2 9 0,-1-2-1,-5 6 0,-1-2-1,-3 5-2,0-5-5,-3 6-11,-4-9-17,3 3-25</inkml:trace>
  <inkml:trace contextRef="#ctx0" brushRef="#br0" timeOffset="126822.2538">24004 12473 79,'0'0'5,"0"0"0,0 0 4,0 0 0,0 0 2,0-6-2,0 6 3,0 0 0,-3-14-4,3 14-3,0-15-1,0 5 0,1-2-2,1-7-1,1 5 0,2-5-1,1 3 0,0-3 0,1 5 1,0-2 1,-1 6-1,-6 10-1,15-9 1,-15 9 1,13 1 1,-13-1-2,12 17 1,-6-5-1,1 3 1,-1 4 1,2-5-1,0 4 1,1-7 0,0 2 0,1-7 0,1 2 1,-2-8 0,0 0 0,1-8-1,-3-5 0,1 2 1,-2-8-3,-2 6 1,0-5-1,-1 4 0,0-2-1,-2 7-1,-1 9 1,3-10 0,-3 10 1,0 0 0,12 8 1,-5 2-1,0-1 0,3 4 1,3 3 0,0-5 0,1 2 0,1-8 0,3 2 0,0-7 0,-1-1 0,-1-9 0,-3-3 0,-1-1 0,-2-8-1,-2 3-1,-4-5-3,-3 0 1,-1 0-2,-1-4 0,-4 2-1,-2-3 1,0 4-1,0 3 3,0 4 1,1 3 0,1 7 1,5 8 1,0 0 0,0 0 0,-6 6 0,6 9-1,1 1 0,4 5 2,1 0-1,2 7 1,-1-8-1,4 5-1,-1-6-3,2 3-11,-1-6-18,-1 1-31,5 1-2</inkml:trace>
  <inkml:trace contextRef="#ctx0" brushRef="#br0" timeOffset="127810.3104">22131 12679 54,'0'0'2,"0"0"4,0 0 2,0 0 6,0 0 1,0 0 4,0 0-1,0 0-1,8-13-1,-7 3-1,0-4-4,1-2-6,-2-2-1,0-2-2,-3-4-2,-2 0 0,-2 0-1,0-3-1,-2 1-1,2 1 2,-2-1-1,3 7 1,-1-2-3,3 10 1,1-2 0,3 13-1,0 0 1,0 12-1,1 6 0,5-3 0,1 9 3,1-5 0,2 7 1,2-10 0,-1-2 0,2-2 1,1-5-1,0-4 1,0-3 0,-1 0 0,3-6 1,-4-3 0,0-3-1,-1-3 0,-1 0 0,0-3 2,-3-4-2,1 5 2,-3-1 2,-2 5 1,1-2-2,-4 15 1,2-15-1,-2 15 0,0 8 0,0 1 0,0 9-2,1-4-1,0 10 0,2-5 1,1 8-1,0-7 2,3 1-3,0-2-2,3-2-1,0 1-4,3-5-4,1-3-9,1-2-11,3-3-6,1-5-7</inkml:trace>
  <inkml:trace contextRef="#ctx0" brushRef="#br0" timeOffset="128740.3636">22552 12315 75,'0'0'4,"0"0"2,-4 6 1,4-6 1,-10 10 3,1-4-1,2 7 1,-5 3 3,2-2-7,2 6 0,1 0 0,3 6-2,0-7-2,4 5 1,-1-7-2,7-1 0,2-3 1,-1-5-2,6-3 1,-2-3 0,1-2 2,-1-3-2,0-7 0,-2 0-1,0-4 1,-3-2-2,-1 0 0,-2-2 0,0 3 0,-2 0 0,-1 2 1,0 3 0,0 10-1,-3-13 1,3 13-1,0 0 0,0 0 0,-9 5 0,9-5-1,-3 18 0,3-6 0,-1 0 1,3 1 1,2 0-1,3-4 1,1 1 0,3-5 1,1-1 0,4-4 1,2 0-1,-2-2 1,3-5 1,-4-4-1,2-2-1,-4-2 1,0-2-1,-5-2 0,-4-2 0,-1 2-1,-2-1 0,-1 3 1,0 2-2,0 5 0,0 0 0,0 10-2,0 0 1,0 0 0,0 8 0,0 4 0,1 7 0,3-5 1,2 6 0,2-3 1,3 0 1,1-6-1,5 1 2,0-6-1,4-5 0,2-1 1,0-4-1,-2-2 1,0-6-1,-2-2 0,-1-4 0,-3 1-1,-5-7 0,-1 3 0,-3-2-1,0 2 1,-2 0-2,-2 6 1,-2 4-2,1 2 0,-1 9 0,0 0-1,0 0 0,-1 7 1,0 8 0,-1 4 0,2 2 1,0 9 1,2 2-1,2 1 1,4 7 0,3-5 0,-1 6-1,1-7 1,2 5 0,-2-10 0,-2-2 0,0-5 1,-4-3 0,-4-5 0,-1-3 0,0-11 1,-7 7-1,-4-5 1,0-2-1,0-4-1,-2-5-4,0-3-10,2 3-27,-1-3-24</inkml:trace>
  <inkml:trace contextRef="#ctx0" brushRef="#br0" timeOffset="129436.4034">22270 13337 6,'0'0'8,"-2"-12"2,2 12-3,3-16-1,-3 16 0,11-13 0,-11 13-1,13-13 0,-13 13-2,13-10-2,-13 10 0,0 0-1,11-4-1,-11 4 1,0 0-1,0 0 0,0 0 0,5 5 0,-5-5 1,0 0-2,0 0 4,0 11-2,0-11 0,0 0 0,0 0 0,0 0 1,0 0 0,0 0-1,0 0 1,0 0-1,0 0 1,0 0-1,1 10 0,-1-10-4,0 0-11,0 0-15</inkml:trace>
  <inkml:trace contextRef="#ctx0" brushRef="#br0" timeOffset="130345.4554">22527 13199 61,'0'0'5,"0"0"2,0 0 1,0-8 4,0 8 3,0 0 0,1-12-1,-1 12 0,0 0-4,-9 0-3,9 0-2,-17 12-2,5 5-3,-1 2 1,-2 5-1,-2 2 0,-1 4 0,1-1 0,-3 0 2,1-3-2,1-2-2,3-6 1,2-3 0,2-4 1,11-11-1,-10 10 0,10-10 1,0 0 0,10-10 0,1 1 1,4 0 1,-1 1 2,5-4-1,-1 3 1,2 1 1,-2 3-1,2 0 0,-4 2 1,3 1-2,-5 2 0,2 0-2,-3 0-1,3 0-1,-7 2-4,2 0-5,-11-2-10,13 5-17,-4 3-23</inkml:trace>
  <inkml:trace contextRef="#ctx0" brushRef="#br0" timeOffset="130645.4725">22497 13213 161,'0'0'5,"0"0"-2,0 0 2,0 0 1,5 5 1,-4 3 0,2 6 1,-1 5-1,0 2-1,-1 8-1,-1 3-2,0 0 0,0 4 0,0-4-2,0 1 0,-1-5-1,-3 2-5,1-8-5,-1 0-10,2 0-16,2-11-30</inkml:trace>
  <inkml:trace contextRef="#ctx0" brushRef="#br0" timeOffset="131087.4978">22607 13218 85,'0'0'4,"0"0"1,8 8 2,-8 3 3,4 1-1,-4 5 1,5 2-1,-5 3 0,-1 0-3,1-1-2,-2-1-1,1-6-2,0 3 1,1-6-1,0-11 1,0 12 0,0-12 3,9 0 0,-9 0 0,21-6 1,-13-3 1,8 1 1,-6-1-2,5 1-1,-5 3 1,5 1-2,-7 1 0,1 3-2,-9 0 0,15 10-1,-8 1 0,-1 2 0,-2 3 1,0 0-1,-3 3-1,-1-3 1,0 2-3,0-4-5,-5-1-12,-1 1-25,-4-3-21</inkml:trace>
  <inkml:trace contextRef="#ctx0" brushRef="#br0" timeOffset="131261.5078">22659 13278 169,'11'-1'4,"3"-2"-1,7 0 1,7-2 0,7-2-9,7 3-24,1-3-28</inkml:trace>
  <inkml:trace contextRef="#ctx0" brushRef="#br0" timeOffset="133194.6183">23747 13116 11,'0'0'2,"0"0"2,-3 14 1,-1-1-1,-1-1 2,-1 4 2,-2 3 0,-1-1 1,-2 3-2,2-3-1,-1-2 0,3-2-1,-2-3 0,3-1-3,6-10 1,-9 11-1,9-11 3,0 0 2,0 0 2,0 0 1,14 0 0,-2 0 2,5 0 1,-1-4-1,6 1-2,-3-1-2,7 3-1,-3-2-3,1 2 0,-4 0-3,3-1-8,1 0-9,-6-1-19,3 3-23</inkml:trace>
  <inkml:trace contextRef="#ctx0" brushRef="#br0" timeOffset="133480.6347">23846 13159 112,'0'0'3,"0"0"3,3 16 3,-3-4 0,2 2 3,-2 3 1,1 2 0,-1 3 1,0 2-2,0-3-2,-1 4-2,0-6-3,-2 1 0,3-4-2,-1 4-3,-2-8-5,3 2-8,0-5-15,0-9-23,4 12-17</inkml:trace>
  <inkml:trace contextRef="#ctx0" brushRef="#br0" timeOffset="133910.6593">24071 13234 19,'0'0'5,"0"0"1,-5 15 4,4-5-1,0 2 3,0 0 2,0 5 2,1-1 1,0-1-4,1 0-1,3-3-1,1-3-1,-5-9 0,11 13-1,-11-13-1,15 7 2,-15-7-1,15 0 0,-15 0 1,18-10-2,-10 1 0,3-1-1,-1-4-2,-1-1 0,-1-2-2,1-3 0,-4 0 0,-1-2 0,-2-1-1,-1 1-1,-1 0 1,-4 1-1,-2 3-1,-2 4 0,-2 2-1,0 2-2,-3 8-5,0 2-3,-4 5-11,2 10-23,-5 2-24</inkml:trace>
  <inkml:trace contextRef="#ctx0" brushRef="#br0" timeOffset="135657.7592">22572 12583 78,'0'0'2,"0"0"0,0 0 1,0 0-1,-8 0 0,8 0 1,0 0 0,0 0 0,0 0-2,4 8 1,-4-8 3,11 0-3,-11 0 2,12-5-1,-6-3 1,1-4-2,-2-4 2,2-4-2,-4-2 1,4 1-1,-2-6 0,-1 0 0,-1-4 0,2 8-1,-2-2 1,3 8 0,5-2-1,-5 11 1,5-1-2,-11 9 0,21 3 1,-12 8-1,7 8 0,-8-3 1,2 5-1,0-2 2,1 5-2,-1-9 1,1 6 0,1-11 0,1-3 0,1-4 2,-1-3-1,4-2-1,-3-6 1,3-2 1,-3-6-1,0-1 0,-1-5 1,-3 3-2,-2-3 1,-2 7 0,-1-2 1,-3 7-2,0 1 1,-2 9 1,0 0-1,2 7 0,1 1 2,0 3-2,3 8 1,4-4 1,3 4-4,4-6-13,5 9-30,4-10-17</inkml:trace>
  <inkml:trace contextRef="#ctx0" brushRef="#br0" timeOffset="136240.7926">22795 13198 78,'0'0'2,"0"0"0,0 0 1,-10 0 0,10 0 1,-17 7 1,3 1-1,-10 8 3,4 4-2,-6 3-1,6 5 0,-4 3 0,6 4-1,3-4 1,11 2 1,4-6-1,4-1 1,12-6 1,2-3 1,8-7 0,0-3 1,9-7 1,-3-3 2,8-5-1,-5-8 0,0-3-1,0-6 1,-5-2-1,-4-8-2,-3 3 1,-7-7-1,-9 1-3,-5-3-1,-2 3-1,-10 2-3,-8 6-4,-6 5-6,-4 8-13,-7 8-24,4 9-21</inkml:trace>
  <inkml:trace contextRef="#ctx0" brushRef="#br0" timeOffset="137075.8403">24142 13130 88,'0'0'4,"0"0"2,-1 7 1,1 2 0,0 4 0,0 1 1,0 4 1,0 4-1,0 2-2,0 1-3,1-2 1,1 1-2,0 0 1,-1-2 0,2-2-1,-1-1 0,-2-1 0,0-4 0,0 0-1,0-6 1,0-8 2,-2 11-1,2-11 4,0 0 0,0 0 0,0 0 1,0 0 0,0 0-2,6 0 2,-6 0-3,17-9-1,-4 2-2,0-1 0,3 1 0,-1 0 1,2 1-1,0-3-1,1 4 1,2-2-1,-3 2 0,4 0 0,-4 3-1,4-1-3,-5-1-6,0 4-10,-4 0-15,-4-3-23,1 3-13</inkml:trace>
  <inkml:trace contextRef="#ctx0" brushRef="#br0" timeOffset="137445.8615">24296 13302 172,'0'0'4,"2"10"2,-1 0 2,2 6 0,-3 4 0,2 4 1,0 3 0,-1 7 0,-1-1-6,0 4-6,-1 1-13,0-6-30,1 6-19</inkml:trace>
  <inkml:trace contextRef="#ctx0" brushRef="#br0" timeOffset="137895.8872">25254 13009 106,'0'0'2,"0"0"2,0 0-1,0 0 1,0 0 1,-5 13-1,0-2 2,-3 0 4,-1 5-1,-6 4 2,4 1-2,-3 2 1,4-1-1,0-2 1,4 0-1,-2-6-5,6-2 0,2-2-1,0-10-1,0 0 1,7 7 1,7-7 0,-2-3 0,8-2 0,-2-3 0,7 0 0,-4 1-1,9 0 0,-6 0-1,1 2-1,-1 1-1,-3 1-4,0 2-10,-2 1-20,-6-4-28,1 4-8</inkml:trace>
  <inkml:trace contextRef="#ctx0" brushRef="#br0" timeOffset="138137.9011">25313 13029 126,'0'0'6,"0"0"2,0 9 3,0-1 2,0 4-1,1 2 2,1 6 0,0 3 1,0 0-7,-1 3-1,1 1-4,0 0 0,0-1-3,0-2-4,3-1-7,-2-5-11,0-1-19,7 0-21</inkml:trace>
  <inkml:trace contextRef="#ctx0" brushRef="#br0" timeOffset="138563.9254">25617 12958 36,'0'0'2,"0"0"2,-9-3 1,9 3 3,-13 13 3,8-4 1,-2 2 3,1 1 2,0 6-1,2-7-2,3 7 0,0-7-1,0-3-1,1-8-1,10 16-1,-1-11-1,2 1 1,4-1-2,-2-2 1,5 1-1,-2-1-1,3 0-2,-3 0 0,1-1 0,-3 1-2,0 1 0,-6 1 0,-8-5 1,12 12-2,-12-12 0,0 17 0,0-17-1,-15 16-4,3-6-5,-3 0-7,-1 0-19,0 3-25,-1-6-14</inkml:trace>
  <inkml:trace contextRef="#ctx0" brushRef="#br0" timeOffset="138714.9341">25678 12958 152,'0'0'1,"8"-12"0,3 3-1,13-1-14,11 5-40,7-7 0</inkml:trace>
  <inkml:trace contextRef="#ctx0" brushRef="#br0" timeOffset="139835.9982">26774 12889 85,'0'0'3,"0"0"1,0 0-1,0 0 1,0 7 1,0-7-2,0 0 0,0 0-1,0 0-2,0 0-2,0 0 0,0 0 1,0 0 0,0 0 0,0 0 1,0 0 0,0 0 0,0 0 1,0 0 0,0 0 0,0 0 2,0 0 0,0 0 1,0 0 2,0 0 0,-6 4 1,6-4-1,0 0-2,0 0 1,0 0-2,-8 15 0,8-15-2,-10 19 0,5-8-1,-1 5 1,-2 3 0,0-2-1,0 2 2,1-6-1,2 4-1,-1-8 1,1 4 0,5-13 3,0 0 0,0 0 2,0 0 1,0 0-1,0 0 0,0 0 2,7-10-2,-7 10 0,14-12-4,-5 5 1,3 1-1,-1 2 1,-1 1-1,1 1-1,0-1 1,2 3-1,-1 0 0,0 2 1,-2 4-2,1 3 1,-3 1-1,2 2 1,-6 3-1,-1 1 0,-4-1 1,1 4-1,-5-2 0,-5 0 0,-1-1 0,-4-3-1,3-2 1,-4-2-1,0 0 1,3-4 0,1-2-1,12-3 1,-11 2-2,11-2 1,0 0 0,0 0 0,6-4 0,-6 4 0,14-2 0,-4 2 0,-1 0 1,0 0 1,-9 0-1,17 8 0,-17-8 0,12 13 1,-7-4-1,-5-9 1,4 17 0,-4-8 0,0-9 1,-4 16 0,4-16 0,-14 12 0,6-8-1,-4 1 1,1-2-1,-1-1-2,-1-1-1,2 0-5,1-1-8,-1 0-17,11 0-31,-11 0-4</inkml:trace>
  <inkml:trace contextRef="#ctx0" brushRef="#br0" timeOffset="140456.0337">27151 12912 108,'0'0'4,"0"0"2,0-12 2,0 12-1,0 0 1,-9-9 2,9 9-2,-12-7 0,2 7-3,-1 0-3,-7 2-1,4 5-1,-6 1-1,2 3 1,-2-1 0,4 5 0,-2 4 0,8-2 0,0 5 0,5-8 1,4 6 0,1-6 0,4 5 2,6-9-2,2 2 1,6 0 1,5-2 0,-1 3-1,4 1 1,-4 0-1,2-2 0,-5 4 0,0-1 1,-10 0-1,-4-1 0,-5-1 0,-1-2 2,-7-3-2,-6 0 2,-2-2-1,-7-5-1,4 1 1,-4-2 0,4-3 0,0-3 1,6-2 0,1-2 1,7-4 0,4 0 0,1-3 0,2-3 0,6 1-2,1-5 1,4-1-2,7-1-1,-4 2 1,3-5-5,-2 9-4,2-4-12,-3 5-33,5 7-18</inkml:trace>
  <inkml:trace contextRef="#ctx0" brushRef="#br0" timeOffset="141203.0764">28112 12827 105,'0'0'3,"0"0"2,8 0 1,-8 0 0,14-1 0,-14 1 1,18 0 1,-18 0-3,17 0-1,-17 0-1,12 12-2,-9-3 0,-3 3 0,0-1 0,-2 2-1,-3 0 2,-3 0-1,0-1-1,-3-1 0,5-2-1,-2 1-1,8-10 1,-8 17 0,6-5 0,2-12 2,3 16-1,-3-16 2,16 18 1,-4-13 0,0 6 2,0-3-2,0-2 1,0 3-1,-4 1 2,1 0-2,-5 1 1,-1-1 0,-3 0 2,0 2 1,-3-3 0,-5-1-1,-2 0 1,-2-2-2,0-3 0,-3 2-1,0-3-1,1 0 0,3-2-2,-3 0-1,5 0-4,9 0-6,-13-4-24,13 4-30,-7-12-4</inkml:trace>
  <inkml:trace contextRef="#ctx0" brushRef="#br0" timeOffset="142021.1232">28483 12816 73,'0'0'2,"0"0"5,0-10 3,0 10 3,0 0 1,1-10 1,-1 10 2,0-9-1,0 9-3,0 0-5,0 0-2,-7-8-3,7 8-2,-16 0-2,4 1 0,1 3 0,-3 1-2,0 3 2,3-2 0,-1 2 0,12-8-1,-15 13 1,15-13 1,-6 11 0,6-11 0,0 0 1,5 10 1,-5-10 1,13 1 1,-5-1-1,3 0 2,-2 0-2,1-2 2,0-1-1,-10 3 0,16-8 0,-16 8-2,14-11 2,-14 11-2,13-8-1,-13 8 1,15-10-1,-7 7-1,2 1 1,-1 0 1,4 0-1,-1 1 0,2 1 0,-1 0 0,3 0 0,-3 0 0,1 0 0,-1 1 0,-2 2 0,-1-1-1,-10-2 1,15 4-1,-15-4 2,8 7-1,-8-7 1,5 11-1,-4-3 0,-1 2 0,0 2 1,0 0-1,0 3 0,-3 2-1,-2 3 2,1-2-1,1 7 0,-3 3 0,1-1 0,0 5-1,-3-6 1,2 6 0,1-6-1,0 1 0,0-5-4,2-4-8,-2-2-18,4 3-28,-1-8-12</inkml:trace>
  <inkml:trace contextRef="#ctx0" brushRef="#br0" timeOffset="142278.1379">28495 13063 172,'0'0'4,"0"0"3,11-3 2,-1 1 2,6-1 1,3-2 2,2 1-1,6 1 0,3-1-2,1-1-5,-1 2 0,2 2-3,-2 0-8,2 1-17,1 0-43,-1 0-5</inkml:trace>
  <inkml:trace contextRef="#ctx0" brushRef="#br0" timeOffset="142849.1705">29828 12789 0,'0'0'0,"0"0"0,0 0 0,0-9 1,0 9-1,0 0 2,0 0-1,0 0 0,2-8 0,-2 8 0,0 0 1,0 0-1,0 0 0,0 0 0,0 0 0,0 0-1,0 0-2,0 0 0,8 0-2,-8 0-1</inkml:trace>
  <inkml:trace contextRef="#ctx0" brushRef="#br0" timeOffset="143092.1844">29828 12789 81,'-35'-5'3,"35"5"1,0 0 2,0 0 0,0 0 2,0 0-4,0 0-6,0 0-10,0 0-18,-2 7-20</inkml:trace>
  <inkml:trace contextRef="#ctx0" brushRef="#br0" timeOffset="143759.2226">29425 12847 85,'0'0'3,"0"0"2,6-12 1,-6 12 3,15-9 0,-4 5 0,-2 0 1,7 0 0,-3 3-3,1 1-1,-3 0-4,1 5 1,-12-5-2,14 19-1,-11-6 0,-4 1-3,1 1 0,-6 6-2,-1-4 1,-5 3 0,0 1-2,-1-4 3,0 3-2,1-10 3,4 4 0,8-14 4,-12 15-1,12-15-1,0 0 1,0 0 1,0 0 1,10-3 0,-10 3 0,17-5 1,-8 3 1,3 2-2,-1 0 2,2 0-1,-3 2-1,0 2-1,0 5 2,0-1-3,3 3 1,-5-1 1,1 1-1,-6 1-1,-3 1 1,0 1 1,0-2-1,-8-1 0,-7-2-1,3 0-1,-5-1-1,2-2-1,1-3-4,-2 0-6,2-1-13,-1-2-23,15 0-12</inkml:trace>
  <inkml:trace contextRef="#ctx0" brushRef="#br0" timeOffset="144207.2482">29876 12773 95,'0'0'3,"0"0"0,-2 7 3,2-7 1,-8 18-1,4-8 2,-2 6 1,-1-2 0,2 3-1,1-1-1,0 1-2,1-6 0,2 3-2,1-4-1,0-1 2,0-9-2,8 12 2,-8-12 0,16 6 1,-6-5 0,4-1 1,0 2-1,0-2 0,0 1-1,-1 0-1,0 2 0,-2 2 0,-2 1-1,-2 3 0,-3 5-1,0-5 1,-2 9 1,-2-6-1,0 6 0,-4-5 0,-3 5 0,-2-6-1,-2-1-2,-7 1-2,-1-4-10,-6-1-20,2 1-31,-3-1-4</inkml:trace>
  <inkml:trace contextRef="#ctx0" brushRef="#br0" timeOffset="144385.2584">29921 12821 176,'0'0'3,"11"-8"-1,1 3 0,11 0-9,2 2-23,9-2-29</inkml:trace>
  <inkml:trace contextRef="#ctx0" brushRef="#br0" timeOffset="145867.3432">30817 11268 36,'0'0'1,"0"0"2,0 0-1,-2-13 1,2 13 2,-5-16 0,3 6 2,-5-5 1,-1 1 1,3-1-2,1-2 0,1-3 0,0 2-1,3-8-2,0 4-2,0-4-1,6 3-1,0-3 0,2 4 0,1-3 0,5 4 1,6 3 2,0-1-2,2 4 1,-1-1-1,3 5 1,-2 0-1,5 1 0,-6 2 0,-1 3 1,3 1 1,-3-1 0,1 2 2,4-1 0,-1 2-1,-1 1 2,4-1-1,-1 0 0,3 1-2,-1 1 1,4 0-2,-6 0-1,3 3 0,-2 2 0,0 1-1,-3 0 0,2 4 1,3-2-1,-3 3 0,1 1 0,-5 1 2,1-2-2,-5 1 0,3 0 1,-5 3-1,-5-4 0,-4 3 0,1-2 1,-1 2-1,2 1 1,1-1-1,-4 2 0,1 1 2,2 5 1,-5-2-1,3 4 0,-1-2 1,-2 4-1,-4-3 0,1 6 0,-1-5 0,-1-2-2,3 3 1,-1-3 0,-1 3-1,-1-4 1,1 2-1,0-2 1,7-1 0,-4-1-1,-3-2 1,0-2-1,6 2 1,-3-4 1,0 1-2,1-3 1,-4 1 0,0-3 0,4 2 0,-4-11 0,-1 15-1,1-15 1,0 14 1,0-14-1,-3 11-1,3-11-5,-10 11-7,10-11-17,0 0-24,-4 18-8</inkml:trace>
  <inkml:trace contextRef="#ctx0" brushRef="#br0" timeOffset="146315.3688">31531 11607 50,'0'0'4,"0"0"2,0 0 1,0 0 4,12 8 0,-12-8 4,14 6 0,-2-6 2,-1 0-2,1 0 0,1 1-2,1 0-2,2-1-1,-3 1-2,-4 0-1,-9-1-1,16 2-2,-5-1 0,-11-1-2,0 0-1,8 2-1,-8-2-3,0 0-4,12 6-8,-12-6-13,5 11-23,-5-11-13</inkml:trace>
  <inkml:trace contextRef="#ctx0" brushRef="#br0" timeOffset="146860.4">31929 11505 0,'0'0'10,"0"0"3,-5 12 2,5-12 1,-14 12 0,14-12 2,-13 14 2,9-4-1,-5-2 0,-2 3-4,1-2 0,-2 2-1,-1-5-1,-3 3-3,6-3-1,-6 2-4,5-1 0,3-2-3,-3-2-4,3 4-10,8-7-17,-11 10-23,6 5-12</inkml:trace>
  <inkml:trace contextRef="#ctx0" brushRef="#br0" timeOffset="151442.6621">31333 11810 54,'0'0'3,"0"0"2,0 0 1,0 0 2,-6-7 2,6 7-1,0 0 3,0 0-2,-11-3-3,11 3-1,-12 0-3,2 4-2,10-4 1,-22 15-1,11-8-1,-4 2 0,5 2 0,0-2 0,1 0 0,5 0 0,4-9 1,-4 16 0,4-16 1,0 17 0,0-17 1,7 15-2,2-7 2,-9-8-1,11 18 0,-8-10-1,5 1 2,-1-1-2,-2 2 1,0-1 1,-4 1-1,-1-10 1,5 14 1,-5-14-1,0 15 2,0-15 1,0 13-1,0-13 2,-10 11 0,10-11 0,-11 6-1,11-6-1,-11 3-4,11-3-7,-12 5-21,1-5-28,11 0-9</inkml:trace>
  <inkml:trace contextRef="#ctx0" brushRef="#br0" timeOffset="152495.7223">31427 11988 74,'0'0'1,"0"0"2,21-6 0,-10 3 1,3-1-1,-5-2 3,8-2 1,-2-2 4,-8 2-3,0-2 2,-4 0-2,1 0 0,-4 0 1,7 0-2,-7 10 0,-2-14-3,2 14-1,-12-6 1,1 6-3,-6 3 0,6 4-1,-7 4 0,0 3-1,2 2 1,5 2-1,6-1 1,2 0 0,2 0-1,1-2 1,3-1 1,7-3-1,-2-3 1,6-1-1,1-2 2,-1-4-1,11-1 1,-7 0-2,6-3 0,-4-4 0,4-1 0,-7-3 0,2-2-2,-7 0 1,0-3 1,-5-1 0,1 1 1,-3 1-1,1 3 0,-1 0 0,0 4 0,-5 8 0,0 0 0,0 0 0,0 0 0,4 4 0,-4 10 2,-3 0-2,-1 4 1,3 4 1,-2 0-1,-1 3 0,1-1 0,2 3 1,-1-3-2,4 2 1,-1-3-1,-1 2 0,6-7 0,-2 0 1,0-3-1,0-2 1,-4-13 0,8 13 0,-8-13 0,0 0-1,0 0-2,12-6 0,-12-3-3,0-6-3,0 1-2,-3-6-2,3 1 1,-1-3 0,-2 1 2,3-4 2,0 6 2,4-3 2,4 5 5,2 0-1,-2 3 1,0 2 1,2 1-1,-1 4 0,1-2-1,0 4 2,-10 5-1,18-9-1,-18 9 2,15-3-2,-15 3 0,15 0 0,-15 0-1,7 8 1,-7-8-1,3 19 2,-3-9-1,-2 1 1,-3-1-1,3 2 2,-4 0-1,2-2 0,4-10 1,-17 14-1,7-9-1,10-5-2,-12 8-4,0-6-6,12-2-15,-19 0-24,19 0-5</inkml:trace>
  <inkml:trace contextRef="#ctx0" brushRef="#br0" timeOffset="152808.7402">31916 11797 51,'0'0'5,"0"0"2,0 15 3,1-5 2,0 3 1,1 4 3,-1 0 0,0 7 0,4-1-5,-3-1-2,1 0-2,-3 0-3,0-1 1,0-3-3,-2 0 0,2-3-4,-2-1-3,1-2-9,-3-2-14,2 3-22,2-13-7</inkml:trace>
  <inkml:trace contextRef="#ctx0" brushRef="#br0" timeOffset="153053.7542">31926 11972 110,'0'0'4,"0"0"2,0 0 5,12-8 1,-3 3 0,4-1 2,5 0 1,3 1 0,5-2-5,4 2-2,-5 3-5,3 0-15,-2-1-25,1 3-24</inkml:trace>
  <inkml:trace contextRef="#ctx0" brushRef="#br0" timeOffset="154019.8095">31582 12853 40,'0'0'2,"0"0"1,0 0 1,-5 4 1,5-4 0,-9 5 0,9-5 4,-12 5-3,12-5 0,-10 0 0,10 0-3,-9-3 1,9 3-1,-9-12 1,9 12-4,-11-12 0,11 2 0,0 10-1,0-16 1,0 16-3,5-18 3,4 11 0,4-2 3,4 2-3,-6 3 0,0 1 0,1 0-3,1 3 3,-1 0-1,2 2 0,-5 5 1,1-1 0,-10-6-1,15 14 1,-5-3 1,-10-11-1,9 18 1,-9-18 0,2 14-1,-2-14 4,0 15-3,0-15 0,-5 12 2,5-12-2,-11 11 2,11-11 0,-17 8-1,17-8 0,-14 8 2,14-8-2,-14 8 1,14-8-2,-11 11 0,11-11 0,-13 11 0,13-11-1,-10 12 0,10-12 0,-7 15 0,7-15 0,-5 15 2,5-1-2,0-5 1,0 4 0,4-4-1,-1 7 1,0-8-3,4 8-7,-7-16-8,15 19-18,-9-9-16</inkml:trace>
  <inkml:trace contextRef="#ctx0" brushRef="#br0" timeOffset="154347.8282">31658 13271 125,'0'0'5,"0"0"2,0 0 4,0 0 3,0-5 0,0 5 1,0 0 1,-1-11-2,1 11-6,0 0-16,0 0-36,0 0-19</inkml:trace>
  <inkml:trace contextRef="#ctx0" brushRef="#br0" timeOffset="155538.8963">31826 12692 4,'-8'-2'7,"8"2"1,-15-10 3,4 4 1,2-2-1,9 8 0,-18-16-2,10 8-2,4 0-2,4 8-2,-20-17 0,12 9-2,-5 4 1,-4-1-1,4 1 1,-6 1-1,1 3 0,-1-2 0,1 2 0,-4 0 2,-4 0-2,3 2 0,-3 2 0,6 0-1,-4 4 1,2-2-1,1 4 2,7-1-2,1 4 0,-2 4 0,1-1 1,3 4-2,-1 0 2,0 3-2,2 1 2,0 1-1,-1-1 0,0 3 0,1-4 0,1 5 1,2 3 0,-3-2 0,1 4-1,2-4 1,3 4 1,0-5-2,0 6 1,0-10-1,0 3 1,3-6 0,1 1 0,0 0 1,4-1 0,0-3 0,3 1 2,1 0-1,1-3 0,2 1-1,0 1-1,5-1 0,-3-2 2,3 7-3,-3-7 0,4 4 0,-2-3 0,-1 1 2,-2-2-2,2-1 0,-1-2 0,1 0 0,3-4 2,4-1 1,3-2-1,0 0 0,6-5 1,-5 2-1,6-2 0,-7 0 1,5-2-1,-6-4 0,-1 1 0,-1-1 1,1-2 0,-4-1 1,3 0-2,2-4 2,-4 2-1,0-6-1,1 2 1,-3-7-1,2 4-1,1-6 0,0 1 0,-5-4 1,-1-2 0,2 0 0,-8 1-1,3-2 1,-5 2 2,4-3-2,-8 0 2,-1 0-3,-1-7 1,0 2-1,0-1 1,-4-1-2,-4-1 1,-2-1-1,-2-1 0,-1 5-2,-2 2-2,-6-1-5,-3 5-12,-4-4-23,-2 12-21</inkml:trace>
  <inkml:trace contextRef="#ctx0" brushRef="#br0" timeOffset="156175.9328">30702 12564 3,'9'2'7,"-9"-2"0,12 1-2,-12-1-3,11 2-1,-11-2 0,10 3-1,-10-3-2,0 0-8</inkml:trace>
  <inkml:trace contextRef="#ctx0" brushRef="#br0" timeOffset="159087.0993">18325 9618 70,'0'0'4,"0"0"2,0 0 0,0 0 1,0 0 0,0 0 5,0 7 0,0-7 1,0 0-3,0 14 1,0-14 0,0 17 0,0-6-1,0 0-1,0 5-1,0-3 0,1 1-1,-1 1 0,1-2-3,1 0 2,-2-1-2,1 0 0,1 0 0,-1 2-1,-1-5-1,0 2-1,0-11 0,0 19-4,0-19-12,1 16-21,-1-16-29,0 0-1</inkml:trace>
  <inkml:trace contextRef="#ctx0" brushRef="#br0" timeOffset="159906.1461">18477 9465 42,'0'0'2,"0"0"2,0 0 2,0 0 0,12 0 2,-12 0 2,14 0 0,-4 1 3,1 2 0,4 4-1,-3 1-1,3-1-1,0 3 0,0 3-2,-3 1-1,1 2-2,1-1 1,-3 4-2,-1-1-1,0 3-1,-3-4 0,1 5-1,0-7 0,-3 6 0,-1-2 0,0 1-1,-2-1 1,-1 3 0,-1 5 1,0-5-2,0 6 1,-3-6-1,-1 4 0,0-5 1,2 3-1,-3-7 0,0 1 0,1-4-1,1 1 1,0-1 1,0 0-1,-1-2 1,1 2 0,-1-5 1,2 3 3,-4-4 1,6-8 0,-8 14 2,8-14 0,0 0 0,-9 12-1,9-12-7,0 0-23,-15 4-39,15-4-5</inkml:trace>
  <inkml:trace contextRef="#ctx0" brushRef="#br0" timeOffset="161872.2586">19942 8300 1,'24'-6'5,"6"-2"-1,-2 4 0,6-2 0,3 0 0,1 0-2,3-1-1,-3 2 2,7 0-2,-3 1-1,5-1 0,-4 2 1,-2 1 0,3 0 2,1-1 0,5 1 1,-6 0-1,10-1 3,2 1-1,4-1 1,3-2-1,-1 2-2,4 0 1,0 1-1,2-1 0,-2 0-2,-9 1 0,9-1 0,-4 0 1,3 1-1,0 0 0,0-2-1,1-1 0,1 1 1,4 0-1,0 1 1,1-1-1,2 0 1,1 1-1,1 0 2,1 0-2,2-1 0,2-2 0,1-1 1,1 0-2,2 0 2,2-2-1,-1 3 0,3-3 0,-2 0 0,1 1 0,-1 1 0,0-1 0,2-3 0,-4 3 0,1-1 0,-2 3 0,0-1 0,0-2 0,4 1 0,-5 2 0,1-1 0,1 0 0,2-2 0,-1 0 0,1 1 0,10-1-1,-8 1-1,2-7 1,3 8 1,-4-5-2,3 5 2,-1-7-1,1 8 0,0-5 2,0 4-1,-2 2 0,2-2 0,-1 2 0,2 2 0,9 1-1,-8-1 1,-2 2 0,2-1 0,-3 0 0,4 1-2,6-1 2,-11 1 0,2-2 0,0 1 0,-2 0 0,2 1 0,-3-2 0,1 2 2,0 0-1,-2 0-1,-1 0 1,-2 0 0,-3 0-1,1-1 1,6 1 0,-9-2 1,-1 2-2,1-1 1,-5 0 0,0 1-1,0 0 1,-5-1-1,-7 2 0,4 0 0,-3 0 0,1 0 0,2 0 0,-3 0-1,3 0 1,-2 0 0,1 0 0,-5 0 0,-6 2 0,5-2 0,-6 1 1,-3 0-1,-2-1 0,-4 0 0,-1 0 0,-6 0 0,2 0 0,-9 0 1,-1-4-1,0 2 2,-5-1-1,1 3 0,-3-4-1,4 2 1,-6 0 0,5-1 2,-6 2-2,4 0-1,-8-2 1,3 3 0,-8-1-1,0-1 1,-12 2-1,14 0 0,-14 0 0,0 0 0,0 0-1,0 0 0,9 0 0,-9 0-3,0 0 2,4 10 0,-4-10 0,2 16 1,-2-6-1,0 7 1,0 8-1,0 1-3,-6 14-12,-5-2-24</inkml:trace>
  <inkml:trace contextRef="#ctx0" brushRef="#br0" timeOffset="163740.3654">31524 8020 19,'0'0'6,"0"0"1,0-9 2,-7 4 1,7 5 1,-15-15 0,5 7 1,-2-3 0,1 0-5,-4 2-3,2 0-1,0-6-3,1 8 0,-5-8 0,0 9 0,1-5 0,-4 5 0,0-3 1,-3 5 1,4 2 1,-5-1-1,-1 0 2,-2 0-2,1 2 1,-1 1 0,-2 0 0,4 0 1,-4 0 1,2 2-2,3 0 1,-2 1-1,-5 2 1,6 1-1,-2 5 1,1-1-1,-1 6-2,2-4 2,-1 8-2,5-3 1,5 7-1,-4 0-1,1 1 1,3 3-1,3 2 0,-2 2 1,4 2-1,-3 4 2,3-2-2,-1 3 1,4-4 1,-1 3-2,2-5 1,0 4-1,4 1 0,1-6 0,1 1 0,1-4-1,6 1 1,1-4-1,2 3 1,3-7 0,-1-1 0,1-1 1,1-1-1,3-2 1,1 1-1,1-2 1,-3-2-1,4-1 2,0 0-1,4-2-1,2-1 1,2-3 0,2 0-1,-1 3 1,5-3-1,-3 1 0,8-1 0,-6 1 0,5 1 0,-1-2 1,2-2-1,3 4 0,-4-4 0,4-2 0,-6-2 0,5-1-1,-5 0 2,7-1-1,1-2 0,-3-6 1,0 1-1,-3-4 2,10 1-2,-6-4 1,2-2-1,-10-3 0,2-2 1,-1 0-1,-2-3 1,-1 0-1,-6-3 0,-1 0 0,-2-5 1,-1-1 0,-2-8-1,-3 6 1,-1-7-1,0-1 2,-9-2-2,7 0 0,-10 1 0,1 1 0,-4 3 0,0-2 0,-6 2 0,-6 1 1,-1 3-1,-6 4 0,1 1 0,-11 3-1,3 0-1,-4 9 1,-2-1-1,-4 9 0,-1-2-3,-4 8-1,-3 0-1,2 6-5,-8 14-9,3-3-17,6 11-18</inkml:trace>
  <inkml:trace contextRef="#ctx0" brushRef="#br0" timeOffset="167363.5727">18835 13007 42,'0'0'1,"0"0"1,-12-9 1,12 9 0,-8-10 0,8 10 0,-7-12 1,7 12-1,-1-8 0,1 8 0,2-10 1,-2 10 0,10-7-1,-2 4 2,-8 3-2,20-3 2,-4 3-2,-1 0 0,3 2-2,-3 2 2,4 3-2,-8 3-1,7 7 1,-9-5 0,-4 9-1,0-6 1,-2 7 1,-2-5-1,-1 7-1,0-9 1,-1-2-1,-1 1 1,-2-2-1,1 0 0,0-3 0,2-1 1,1-8-1,-3 17 0,3-17 1,-3 9-1,3-9 2,0 0-1,0 0 1,0 0 2,0 0 0,0 0 4,0 0 0,0 0 2,9 0 1,-9 0 1,14-3 1,-4-1-1,0-1-2,2 2-2,0-3-2,-1 2-1,1 0-5,-1 3-10,-1-1-13,0-2-20,1 4-18</inkml:trace>
  <inkml:trace contextRef="#ctx0" brushRef="#br0" timeOffset="168193.6202">19100 12816 42,'0'0'3,"0"0"2,-3-11 2,3 11 2,-4-13 0,4 13 3,-9-16-1,2 8 3,7 8-5,-14-15 0,6 9-2,-2-2-3,2 5 1,-2-3-4,-1 4 0,1 0 1,-1 1-2,-2 1 1,-1 0-2,-3 0 1,-4 3 0,1 2 0,-4 1 0,0 1 0,-1 2 0,-1 2 0,-1 0 1,0 4-1,5-1 1,-3 7 0,2-1 0,-1 5 0,4-1 1,2 8-1,2 4 0,4-2 0,2 6 0,3-6-1,4 9 3,1-8-2,2 6 0,0-7 1,2-1-1,2-1 1,0-2 0,6 1-1,-2-3 0,5-1 0,0-3 0,2 1 1,1-6-1,4 1 1,-1-6-1,5-1 2,-3-4-1,5-2 0,-1-5 0,6-2 1,5 0-1,-4-2-1,8-3 1,-3-4 0,5 1-1,-3-2 0,3-2 0,-6 0 0,-4 1 0,2-5 1,-6 4 1,-1-4-1,-5-1 1,-2 0 1,-5-3-1,-3-1 0,-1-1 1,-5-3 0,-3-3 0,-3 0-2,0-1 0,-2-3 0,-4-1 0,-4 0 0,0-6 0,-5 5 0,0-2-1,0 4 1,-2-3-1,-2 6-1,-2 1 0,-2 4-1,-3 7-4,-1 0-13,-3 12-25,-9 2-23</inkml:trace>
  <inkml:trace contextRef="#ctx0" brushRef="#br0" timeOffset="173816.9418">31984 11754 1,'-2'-10'10,"2"10"-2,-8-18 2,8 18-2,-12-18 0,12 18 0,-13-18-2,13 18-3,-14-10 2,14 10-2,-12-9 1,1 5 0,11 4-1,-16-8 1,16 8-1,-15-7 1,15 7-1,-11-5 1,11 5 2,-13-7-3,13 7 1,0 0-1,-10-7 1,10 7 0,-9-4-2,9 4 1,0 0 1,-13-7 1,13 7-2,-9-1 3,9 1-4,0 0 3,0 0-1,0 0 0,-4-11 0,4 11-1,0 0 1,0 0-2,-4-9 0,4 9-1,0 0 2,-11-8-2,11 8-1,-9-4 1,9 4-1,0 0 1,-14-10-1,14 10 1,-12-4-1,12 4 0,-9-6 0,9 6 0,-12-4 0,12 4 0,-11-1 0,11 1-1,0 0 1,0 0-1,-10 0 1,10 0 0,-10 0 0,10 0 0,-10 0 0,10 0 0,0 0 1,-15 0-1,5 0 0,10 0 0,-11 0 1,11 0-1,-11 0 0,11 0 0,-14 0 0,14 0 2,-11-3-2,11 3 0,0 0 1,-11-3-1,11 3 0,-10-3 1,10 3-1,-8-1 0,8 1 0,-11-2 1,11 2-1,0 0 0,-12-2 0,12 2 0,-11-2 0,11 2 0,-11-1-1,11 1 1,-11-1 0,11 1 0,-13 0 0,4 0-1,-5 0 1,5 0 0,-2 0 0,-1 0 0,-5 1 0,5 0-1,-2-1 1,5 2 0,9-2 0,-16 4 0,6-3 0,10-1 0,-13 5 0,13-5 0,-13 4 0,13-4 0,-14 8 0,4-4 0,10-4 0,-18 9 0,10-5 0,-5 3 0,2-2 0,-1 2 1,-1-1-1,-3 1 0,1-1 0,2 2 0,0-3 0,-2 2 1,3 0-1,1 0 0,0-1-1,2 2 1,0 5-1,9-13-1,-17 23 1,17-23-1,-17 23 1,8-13 0,-1 6 1,4-8-2,-4 4 2,2-2 0,-1 1 0,1 2 0,2-4 0,-5 6 0,4-4-1,-1 0 1,4 1-1,1 1 1,-3-2-1,1 0 0,1 0 1,2 0-1,1 2 1,1-2 0,-2 2 0,-1 0 0,3 1 0,-3 3 0,2-2 0,-1 1 0,0-2 0,0 2 0,0-2 0,-2 1 0,1-1-1,1-2 1,1 3 0,1-2 0,0 0 0,0 1 0,1-3 0,3 4 0,1-1 0,0 0-2,1-2 2,1 5 0,-2-6 0,4 7 0,-4 1 0,4-4-1,0 6 1,1-6 0,-2 2 0,-1-4-1,5 6 1,-4-10 0,1-1 0,-1 1 0,-8-9 0,15 14 0,-5-8 0,0-2 0,0 2 1,-1-2-1,1 0 0,1 0 1,0 0-1,2-1 0,-3-1 0,1 3 0,0-2 0,-2-1 0,3 0 0,2 0 0,-3-1 0,4-1 0,-2 1 0,4 1 0,-3-2 0,7 2-1,-6 0 1,3-2 0,-1 2 0,-1-1-1,-1-1 1,2 2 0,0 0 0,-7 1 0,2-2 0,4 1 0,0 0 0,-2 0 0,6 0 1,-9-2-2,5 3 1,3-1 0,4-2 0,-8 0-1,5 0 0,2 2-2,-7-2-1,4 1-2,-4 1 0,2 0-1,0-1-1,-1-1 1,-6 2 1,1-1 0,2-1 2,-2 0 3,0-1 0,2-4 1,-3 0 0,3-2 1,-1 0 0,1-3-1,-1 2 2,1-3-1,1 3 1,-3-4-1,3 3 2,-2 0 0,2 1 0,-1 0 0,4-1-1,-5 1 2,0 1-2,0-1 1,-2-1 0,1-1 0,-1-5 0,-2 4 1,2-4-2,-3 0 1,-1-4-1,0 3 0,1-5-1,-2 2 0,-1 0 0,-1 0 1,0 1-2,0-5 1,0 6 0,2-4 0,-5 5 0,0-3 2,-2 2-2,0 1 0,-7 0 0,1-2-1,-4 3 1,1 0 0,-2-1-1,5-3 1,-2 3-1,3-2 3,-2 1-2,4-1 1,-2-1 1,-2 2-1,3-1-1,1 1 1,-2 3-1,-4-1 1,3 2-1,-1 1-1,3 2 1,-1-3 0,-1 0 0,0 2 0,3-3 0,5 14-2,-10-17-3,10 17-9,-9-7-9,9 7-18,-5 17-17</inkml:trace>
  <inkml:trace contextRef="#ctx0" brushRef="#br0" timeOffset="176044.0692">32289 13066 0,'0'0'0,"-5"3"3,5-3-2,0 0 2,-2 9 0,2-9 0,-1 9 2,1-9-1,0 0 0,8 12 0,-8-12 0,0 0 0,6 9 2,-6-9 0,0 0 1,0 0 2,0 0-1,0 0 0,13 0 1,-13 0-2,16-3 1,-16 3-2,19-10-1,-9 4-1,2-3 0,1 1-1,-2-2 1,1 0 0,1-6 1,3 4 1,-3-5 0,8 7 1,-2-4 0,1 4 0,-4-4 0,3 8 0,-7 3 0,4-1-2,-16 4 2,15-4 0,-15 4-1,0 0-1,9-1 0,-9 1-1,0 0 1,0 0-3,0 0-1,0 0-2,0 0-6,0 0-7,0 0-14,0 0-24,0 6-15</inkml:trace>
  <inkml:trace contextRef="#ctx0" brushRef="#br0" timeOffset="178484.2087">22131 16223 62,'0'0'4,"0"0"0,0 11 5,0-1 0,0 2 2,1 6 3,-1 3-1,1 4 1,0 0-2,-1 5-2,0 0-3,0 1-1,0-2-1,0-3-3,-1 3-1,1-5-3,0-2-6,0-2-8,0-4-17,2 0-18</inkml:trace>
  <inkml:trace contextRef="#ctx0" brushRef="#br0" timeOffset="179105.2443">22119 16249 106,'0'0'4,"0"0"0,0 0 2,9-9 2,-9 9 1,14-9 0,-5 5 2,2 0-1,0 0-3,1 3 0,1 1-2,-1 1-2,0 5 0,0 2 0,-3 4-2,-2 1-1,-2 4 0,-1 1-1,-3 1-2,-1 2 1,-3 1-1,-4 0-1,-2-1 1,-2 0 0,-1-4 1,2-3 2,-1 1 0,2-6 1,9-9 0,-11 10-1,11-10 2,0 0-1,0 0 0,0 0 0,4 5 0,-4-5-1,18 0 1,-6 0 2,1 0-2,0 2 0,1 1 0,-2 0 0,0 3 0,0 2 1,-4 0-1,1 1 1,-5 0-1,-3 3 1,-1 1 0,0 1 0,-2-2-1,-5 3 1,-3-3 0,1 0 1,-1-2-1,-2-2 0,2-1 2,-4-1-1,5-3 0,0-3 1,1 2-1,8-2-2,-15 0-2,15 0-5,-11-5-8,11 5-17,0 0-20,-6-14-16</inkml:trace>
  <inkml:trace contextRef="#ctx0" brushRef="#br0" timeOffset="179573.271">22476 16480 61,'0'0'3,"0"0"2,-8 9 2,8-9 2,-4 14 0,3-4 2,-3 2-1,2 3 0,2-1-3,-1 2-2,1-3-2,0 2 0,0-3 0,2 1-3,1-5 0,2 2 1,-5-10 2,10 10-1,-10-10 3,12 2 0,-12-2 2,11-2 1,-11 2 2,12-15 1,-6 5-1,-2-6 2,-1 1-2,-3-3-1,0-2-2,0 0 0,-3 2-1,-3-1-2,1 3-1,-3 3-3,1 4-3,7 9-6,-14-8-8,4 8-11,4 8-19,-6 3-23</inkml:trace>
  <inkml:trace contextRef="#ctx0" brushRef="#br0" timeOffset="179884.2888">22729 16291 150,'0'0'2,"0"0"-1,0 0 1,0 0 3,0 0 1,2 9 1,0-1 0,0 6 1,1 1-2,-1 4 0,2 3-1,-2 2-3,1 2 0,1-1 0,-2 1-1,-1-2-2,-1-3-5,0 0-7,0-2-13,-6-5-23,4 1-15</inkml:trace>
  <inkml:trace contextRef="#ctx0" brushRef="#br0" timeOffset="180543.3265">22744 16499 73,'0'0'2,"0"0"2,14 1 2,-6-1 0,4 0 2,3 0 1,1-2 0,3-2 0,1-3-2,-3-1-2,2-3 0,-3 0-1,1-2-1,-3-1 0,-1 0-1,-4-1 1,-2 1-1,-1-3 0,-5 5 1,-1-2-2,0 0 1,-2 5 1,-2 0-1,4 9 0,-10-12-2,10 12 1,0 0-1,-11-2 0,11 2-1,-7 9 0,4 2 0,2 3 0,-1 4 0,1 2-1,1 2 2,-1 2 0,1 0-1,0-2 1,2 2 0,0-5-1,1 0 1,0-3 0,0-4 0,-1-3 0,-2-9 0,2 12 0,-2-12 1,0 0 0,0 0 1,0 0-1,5-4 0,-5 4 0,4-20 0,0 8 0,2-2 0,2-1 2,2 1 0,1 0 1,3 2 0,-1 2 1,3 2 1,-2 5-1,2 1 1,-3 2 0,3 3-2,-6 6 2,1 2-3,-1 2 0,-3 4-2,-3 0-4,0 1-10,-3 4-27,-1-1-25</inkml:trace>
  <inkml:trace contextRef="#ctx0" brushRef="#br0" timeOffset="181589.3863">23964 16387 144,'0'0'4,"0"0"3,0 0 4,-6-11-1,-4 8 1,10 3 0,-22-10 2,11 5-1,-6 1-4,4 1-4,-6 2 0,4 1-1,1 0-2,-4 1 0,2 4 0,-2 4 0,2 1-1,-1 2 0,5 1-1,0 3 0,1 1 0,4 3 0,3-1 0,2-2-1,2 2-1,1-4 2,5-1-1,2-2 1,2-5-1,1-2 1,-1-1-1,7-4 1,-5 0 1,5-7 0,-3-2 1,2-3 1,-3 0-1,2-2 0,-5-2 1,2 0 0,-4-1 0,2 2 1,3 1-1,-7 0-1,4 0 1,-7 5-1,5 0-1,-8 9 0,11-7-1,-11 7 0,0 0 0,0 0 0,0 0 0,8 12-1,-4-3 0,1 1 2,3 4 0,0-1-1,1 1 1,1-1 0,-1-1 0,2-2 0,-2-1 0,2-1 0,-3-4 1,-8-4-1,15 3 2,-15-3 0,10-3-1,-10 3 0,10-15 1,-5 1 0,2 0-1,-1-3 0,1-2 2,2 1-2,1-3 0,0 4 1,1 2 0,1-2-1,0 8 1,0 4 1,-1 3-2,0 2 0,-1 2 0,-1 5-1,-1 3-1,3 4-1,-4-2-5,2 2-6,-3 0-11,2-1-16,1 2-19</inkml:trace>
  <inkml:trace contextRef="#ctx0" brushRef="#br0" timeOffset="181925.4056">24363 16436 140,'0'0'4,"0"0"0,6-3 3,-6 3 0,9-5 0,-9 5 3,14-9 0,-14 9 3,14-14-4,-14 14 1,12-15 0,-5 4 0,-4 1-2,2-1 1,-2-1-1,-3 2-2,0 1-2,0 9 1,-3-15-2,3 15-2,-13-5 0,13 5 0,-16 5 0,6 4-1,0 2 0,1 4 0,0 3 1,2-1-1,2 2 1,4-1-1,1-1 0,3-2-3,11-1-10,-2 1-35,12-9-23</inkml:trace>
  <inkml:trace contextRef="#ctx0" brushRef="#br0" timeOffset="182620.4453">25015 16420 98,'0'0'1,"0"0"4,1-9-2,-1 9 4,11-14 0,1 4 3,-5-4-1,9-1 3,-3-2-3,4-3 1,-2-1-4,3-4-1,3-5 0,-4 1-3,4-3-1,-9 5 0,5-3 0,-8 3 1,2 0-1,-8 5 1,-1 7-2,-2-1 0,0 6-2,-3 1-2,3 9 1,-13-4-3,-2 4 1,5 3 0,-5 5-1,6 4 1,-6 0 2,9 5-1,-5 0 2,11 1-2,0 0 3,6 2 0,9 5 1,-3-5 0,6 4 0,-5-4 1,7 1 0,-7-3 1,5 2 1,-8-7 1,-2-2-1,-2-1 3,-2-2 1,-4-8 1,0 17 1,0-17 0,-6 12 0,-4-4-1,-1-1-1,-1-2-1,-4 3-3,-1-2-2,-3-1-2,5 2-8,-3-1-7,7-1-12,1 2-19,10-7-18</inkml:trace>
  <inkml:trace contextRef="#ctx0" brushRef="#br0" timeOffset="183151.4757">25551 16233 158,'0'0'4,"0"0"5,0 0 0,-10-13 2,10 13 2,-15-9 2,7 6 0,-5-1 0,2 1-1,-1 3-6,-2 0 0,3 2-3,-1 6-1,-1 0-2,2 2 0,1 2-2,1 1-2,2 4 2,2-2-1,1-1-1,4 1 1,0-4-1,4-3-1,5-1 0,1 0-1,2-4 0,3-3 1,-2 0 0,3-4-1,-1-4 2,0-2 1,-1-3 1,0-3 0,-2-1 1,0 0 0,-1-1-1,-4-4 2,0 7 2,-2-2-1,-3 3 0,0 1 1,-2 13-1,0-14 0,0 14-1,0 0 1,0 5-1,0 7-1,0-3-1,1 8 0,2-2 1,0 2-1,0-1 0,0 1-2,2-3-3,-2-1-6,3-1-15,-1 3-25,-4-7-19</inkml:trace>
  <inkml:trace contextRef="#ctx0" brushRef="#br0" timeOffset="183894.5182">25725 16108 132,'0'0'1,"0"0"2,8 8-1,-8-8 1,5 15 2,-5-2 1,5 3 0,-5 1 1,1-3-1,0 8-2,1-7 0,-1 8-1,2-10-2,-1-1 0,1-2 1,-3-10-1,5 15 0,-5-15 2,0 0 2,0 0 1,0 0-1,0 0 1,9 0 1,-9 0-2,5-15 1,-3 3-2,-1-1-2,2-3-2,1 0 2,6-2-2,-6 2 1,5 0 0,-4 4-1,7-2 1,-5 6 0,3-1 0,-10 9 0,13-6-1,-13 6 0,15 0 0,-4 1-1,-3 2 0,3 8 1,-1 3 0,0 0 0,-3 4 1,0-4-1,-1 6 1,-2-5 0,-1 4 0,-2-7-1,-1 0 0,0-4 1,0-8 2,0 10 0,0-10 0,0 0 0,0 0 2,0 0-2,0-7 2,0-1-2,0-4 1,3-1-2,0-3-1,2-1-1,1-3 1,4 0-1,1 1 0,-1 2-1,5-1 0,-1 5 0,3 3 0,-2 3 1,1 5-1,-2 2 0,0 3-1,-1 5 1,-3 4 1,-2 6 1,-2 4-1,-1-1-2,-1 4-3,0-5-6,-1 5-10,-1-5-14,3 4-23,-5-9-13</inkml:trace>
  <inkml:trace contextRef="#ctx0" brushRef="#br0" timeOffset="184258.539">26321 16249 187,'0'0'3,"0"0"2,0 0-1,1-9 3,-1 9 1,4-11 0,-4 11 0,6-18 1,-2 3-4,-1 5 0,-2-4 0,0 4-1,-1-5-1,-1 4 1,-2 1 0,3 10 0,-13-7 1,4 4-1,9 3-1,-18 4-1,9 5 0,1 5 1,0 5-3,3 0 2,1 6-1,1-4 2,2 4-1,1-3 0,2 1-1,5-8-1,2-1-4,3-3-9,0-1-13,4-10-39,10 1-9</inkml:trace>
  <inkml:trace contextRef="#ctx0" brushRef="#br0" timeOffset="184793.5696">27170 16099 147,'0'0'5,"0"0"1,0 0 1,0 0 0,0-12 0,0 12 1,0 0-1,-8 0 1,8 0-4,-13 11-2,13-11-1,-13 21 1,7-4 0,2-2 0,0 4-1,2-5 3,1 4-1,1-7 1,6 5 2,-6-16 2,18 11-1,-4-10 1,2-1 1,4 0-3,2-4 2,-1-1-2,0-5 1,0-1-4,-2-4 2,-3 0-1,-3 0-1,-7 0 1,-2-3-2,-4 5-2,-5-1-2,-5 6-1,-4 0-4,-4 5-7,-4 1-12,-2 2-19,4 7-27</inkml:trace>
  <inkml:trace contextRef="#ctx0" brushRef="#br0" timeOffset="185244.5954">27365 16055 124,'0'0'4,"0"0"1,7 7 3,-7-7-1,11 11 3,-11-11-2,17 18 1,-9-8-1,3 5-1,-1 5-3,-1-5-2,-4 8 0,1-6-2,-2 5 1,-1-6-1,-3 4 1,0-10 2,0-10-1,-6 14 2,6-14 3,-9 6 1,9-6 1,-8 0 2,8 0-1,-7-10 1,7 0-2,0-1 1,0-4-2,0-2-2,6-4-1,0 2-1,0-5-1,4 5-2,-1-3-3,3 3-8,-3 4-23,-3 3-37,10 3-5</inkml:trace>
  <inkml:trace contextRef="#ctx0" brushRef="#br0" timeOffset="186105.6447">28179 16201 93,'0'0'2,"0"0"2,-10-10 3,10 10 2,-5-14 2,5 14 2,-4-17 0,4 17 2,0-19-3,5 9-1,-5 10-2,12-18-2,-12 18-2,18-14-3,-8 7 0,2 2-1,0 0 0,0 3-1,3 2 0,0-1-1,5 7 1,-6 3-2,5-1 1,-7 6-3,3 3 1,-6 1-3,1 3 0,-9-5-4,-1 7-1,-1-9-3,-4 6-1,-4-9-1,-5-1 1,4-2 0,-7-2 3,6-3 5,-4-3 2,5 0 5,-2 0 2,12 0 3,-7-14 2,6 6-1,1-3 1,0-4 0,6-5-1,6 3-2,6-5 1,-1 2-2,4-3 3,-2 3 0,7 1 2,-3 3 1,1 4 1,-4 1 0,-1 2-1,-1 4 1,-1 2-4,-1 2 2,-1 1-1,-4 4-1,1 5 0,-3 4 0,-3 1 1,-3 4-2,-1 3-1,-2 1 1,0 6-2,-2-3-4,-3 0-6,0-4-10,0 6-17,0-13-27,2 5-9</inkml:trace>
  <inkml:trace contextRef="#ctx0" brushRef="#br0" timeOffset="186784.6835">28702 16056 169,'0'0'3,"0"0"-1,-2 6-1,2-6 1,-3 14 1,3-14-1,-9 23 0,3-11 2,1 6-3,0 4 0,1-3 0,3 5 0,1-7 1,0 4-1,3-7 1,5 1-1,0-6 1,2-5 2,3-1-1,-4-3 1,3 0 0,-2-5 1,0-3-1,-4-2-1,2-1 1,-5-4-1,-3 0-2,0-4 0,-4 2 0,-5-1-2,0 6 1,-1-4-1,-5 9 1,5-1-1,-3 5 0,3 3 0,10 0 0,-13 6-1,13-6-3,-2 9 2,2-9-2,8 6 1,2-4-1,2-2 1,4 0 0,0-2 2,1-4 0,-2-3 2,1-2 0,-2 0 1,0-4 0,-2 1 1,1-4 1,-4 1-1,3-4 1,-5 6 1,1-6-1,-1 6 2,-2-1-1,0 4 2,-2 2-2,-3 10 0,4-12-1,-4 12 0,0 0-2,0 5-1,0 7 0,0 4-1,0 3 0,0 4 0,0 6 1,-1-3 0,1 8 0,-1-1 0,1 0-2,0-1-4,0-4-7,0 0-13,1-7-22,8 3-17</inkml:trace>
  <inkml:trace contextRef="#ctx0" brushRef="#br0" timeOffset="187000.6959">28865 16175 182,'0'0'2,"0"0"3,-2-10 0,2 10 1,0 0 2,7-5-1,-7 5 1,15-5 0,-1 5-6,4 0-10,3 0-20,-5 0-36,12 1-2</inkml:trace>
  <inkml:trace contextRef="#ctx0" brushRef="#br0" timeOffset="187618.7312">29450 15977 93,'0'0'4,"0"0"3,0 0 0,0 0 2,0 0 2,0 0 1,0 0 0,-8-3 1,8 3-1,-7-11-3,7 11-2,-1-12-1,1 12-1,0-17-1,2 9-1,-2 8-1,12-14-1,-12 14-1,17-11 0,-8 8 0,1 1-1,0 2 0,2 0 1,-2 1-1,0 4 0,-1-1 1,1 3-1,3 0 0,-4 2 1,1-1 0,-4 3 0,2-1 0,-7 2 0,-1-1 0,-5 3 0,-8-1 1,5-1 0,-8-1 0,4 3 1,-4-4 2,3 1-2,13-11 1,-19 16 2,19-16-2,-13 17 0,13-17 1,-11 14-2,11-14 0,-5 17-1,2-7 1,3 0-2,-1 2-2,1 0-8,-1 2-13,3-4-24,7 5-19</inkml:trace>
  <inkml:trace contextRef="#ctx0" brushRef="#br0" timeOffset="187936.7494">29484 16500 128,'0'0'5,"0"0"2,0 0 3,0 0 2,-4-1 3,4 1 3,0 0 0,0 0 3,0-10-3,0 10-2,3-12-2,-3 12-4,5-9 0,-5 9-7,2-11-16,-2 11-53,4-9-6</inkml:trace>
  <inkml:trace contextRef="#ctx0" brushRef="#br0" timeOffset="191339.944">22196 17111 22,'0'0'2,"0"0"0,0 0 2,0 0-2,0 0 1,0 0 0,0 0 1,0 0 1,0 0-3,5 0-1,-5 0 0,14-3 2,-14 3-1,14-2 1,-4-1 0,1 1 1,1 1 0,3 1 2,-2 0-1,2-1 1,1 1 0,5-1-2,0 0-1,5-1 1,-2 0-3,6 0 1,-1-2-2,9 1 1,3 0-1,-2 1 2,6 0-2,-4-1 1,9 3-1,-5-2 1,9-1 0,-7-1-1,-1 1 1,6-2-1,-5-1 0,7 0 1,-5-1-1,7 0 0,3 1 0,1 1 0,3-1 0,1-1 0,1 2 2,-1 0-2,2-2 0,-4 2 0,-6-4 0,8 2 0,0-1 0,-1 0 0,1 0 0,-5 0 0,4 2 0,-4-1 0,2 2-2,-1-2 2,-9 2 2,10 1-2,0-1 0,4 2 0,4-1 0,-1-1 0,3 2 0,0 0 0,3 0 0,-2-1 1,0 2-1,0 0 0,-1-1 0,-1-1 0,2 3 0,0-1 0,0-1 0,1 1 1,1 2-1,2-5 0,1 4 1,1-1-1,4-4 3,-2 1-2,2-3-1,-1 4 2,-1-5-1,-1 6 0,1-7 2,-3 5-2,2-1 0,-3 3 2,2 0 1,-1 1 0,2 1-1,2-1 2,-3 2-2,2-3 2,-1 1-1,0 2-2,2-2 1,-3 0 1,0 1 0,-1-1 1,1 0 1,0 2 0,-1 0-1,1-3 1,-2 3-2,-1-2 0,-8 0-1,7 1 0,-1-2-2,0 1 1,-4 0-2,0 2 1,2-1 0,-6 1 0,0-1 0,-4 1 2,-8 0 0,3 0-1,-1 2 1,-4-1 1,0 2 0,-7-2 0,3 2 1,-8-1 0,3 0 0,-10-2-1,-3 0 0,-5 0 0,-1 0 1,-1 0-2,-3 0-1,-1 0 0,0 0 0,0-2 0,0-1-1,-2 0 0,0 2 0,0-2 1,-4 2-2,0 0 1,-2 1-1,-1-3 1,-9 3-1,10 0 0,-10 0 0,0 0 1,13-3-1,-13 3 0,0 0 1,10-6-1,-10 6 1,9-7-1,-9 7 1,10-8-1,-10 8 0,10-9 1,-10 9-1,14-10 1,-4 5-1,-10 5 1,18-12-1,-18 12 0,18-12 0,-12 2 0,2 3 0,-2-3-1,0-2 1,1-1 0,-1 0 0,3-4-1,-2 3 1,4-4 0,-1-1 0,3-1 0,0-3 0,2 0 0,-2 0 1,2 0-1,2-1 0,0 0 0,-1 0 1,-3 0-1,1 0 1,1-1-1,0-1-1,-2 0 0,-3-4 0,-1 4 1,-1-4-2,-2 1 1,-2 3 0,-4 1 0,-2 1 1,-5 0 0,0 7 0,-4-3-1,1 1 0,-4 2-2,-2 1 2,-2-3 0,0 5-2,-3-2 1,-3 4 0,-1-3 1,-1 3 0,-2 1 1,-5 1-1,3 1 1,-5 1 0,1-2 0,-3 5 0,0-3 1,-4 2-1,1 1 0,2-1 1,-7 0-1,3 0 0,-7 1 1,-1-2-1,-5 1 0,-3 1 0,-2-2 1,-4 2-1,-1-2 0,-4 2 0,-1 0 0,-2 0 0,-2 0 0,-2 1 0,-2 1 0,0 1 0,-2-1 0,-1 0 0,-1 1 0,1 2 0,-2-2 0,4 2 0,-5-3 0,2 3 0,0 0 1,1 0-1,-3 0 0,-2 0 0,1 0 0,-3 0 0,1 0 0,-2 3 0,-4-3 0,0 2 0,-1-2 0,0 0 0,1 0 0,3 0 0,-3 0 0,3 2 0,-2-2 0,0-2 0,0 2 0,3-1 0,-4 1 0,0 0 0,0 1 0,-5 1 0,3 1-1,-6 0 1,3 1 0,0 1 0,-1 0 0,0 0 0,0 0 0,1 0 0,0-1 0,4 3 0,-2-3 1,1 0-1,2-1 0,1 0 0,-1 2 1,3-2-1,-1 2 0,-3 1 0,2-2 0,-4 2 1,1 0-1,-1 2 0,2-1 0,0 0 0,1 0 0,3 0 0,4-2 0,3 2 0,2-2 0,7 1 0,0-2 0,5 1 0,6 0 0,2-1 0,2 2 0,3-2-1,4 0 1,4 3 0,1-1 0,1-1 0,0 0 0,0 1 0,6 0 0,2 0 0,6 0 0,1-1-1,3 0 1,4 2 0,7-3 0,2 0-1,3 2 0,4-3 0,-2 2 0,10-5 0,-9 12-1,9-12 1,-2 20 0,2-7-1,-1 3 1,3 0 0,2 6 0,2-3 0,3 8 1,-2 4-2,3 1 0,-3 2-1,4 1-2,-4 4 1,2-2-1,-5 4 0,4-7 0,-3 0 1,0 0 1,0-3 1,0 0 1,0-2 0,-1-4 0,-3 1 1,2-2-2,-1-2 1,-1 0 0,-1 0 0,0-1 1,0-1-1,0-1 0,0-3 1,-4 6-1,0 0 2,-1-4-1,1 1 1,-1-2 1,2 2 2,2-4-2,0 4 1,1-7 4,1-1-2,8 2 1,2-3 0,8 0 0,9-5 0,5 2 0,13-3 0,8-2-2,13-2-1,18-1-4,13-8-17,19-6-49,37-10-4</inkml:trace>
  <inkml:trace contextRef="#ctx0" brushRef="#br0" timeOffset="199884.4328">19704 13242 7,'0'0'4,"0"0"1,0 0 2,0 0 0,8-8 3,-8 8 0,11-19 2,-3 5 0,3-3-1,1-3-3,3-6-2,2-6-1,3-5-14,7-6-32,9-15-6</inkml:trace>
  <inkml:trace contextRef="#ctx0" brushRef="#br0" timeOffset="282653.1669">32552 8725 3,'25'-18'7,"1"-4"1,7-8 2,6-10 2,1 3-1,3-3 0,-8 4 0,8-1-3,-7 1 0,5 3 2,-11 2-3,1 8 0,2-1-2,-15 6 0,3 1-4,-7 6-10,-8 1-19,-6 10-22</inkml:trace>
  <inkml:trace contextRef="#ctx0" brushRef="#br0" timeOffset="283853.2355">32634 12028 19,'4'-9'3,"-1"-7"0,13-7 2,-1-9 0,12-9 1,8-9 0,4-3-2,7-7 1,1 9-4,2 0-4,-11 7-11,9 13-20</inkml:trace>
  <inkml:trace contextRef="#ctx0" brushRef="#br0" timeOffset="381264.8071">32201 8177 6,'0'0'3,"0"0"1,0 0 2,0-7 3,0 7-1,9-14 1,1 5 1,3-5-1,6-2 0,1-3-4,9-3-2,5-5 0,-1-2-14,6-10-28</inkml:trace>
  <inkml:trace contextRef="#ctx0" brushRef="#br0" timeOffset="387117.1419">29153 11589 0,'-7'20'1,"0"0"-1,4 4 2,0 4-2,0 1 1,3 4-1,0-2 1,0 7-1,0-4 1,0 2 0,-1-2 1,1-3-1,0 1 0,0-3-1,0 2 1,0-2 0,-1 0 0,1-3 1,0 3-1,0-5 0,0 5 1,0-5 0,1 6-1,-2 2 1,1-3-1,0 4 1,0-4-1,0 3 1,-1-3-1,-2 3 1,-1-3-1,2-3 0,0 0 1,0 1 0,0-2-1,2 1 0,-1-2 0,0-2 0,1 3-1,0-2 1,0 1-1,2-3 2,1 4-2,-1-2 1,-1 1 0,2-5 0,-3 8 2,2-8-1,0 8 2,1-1-2,-1-4 0,1 5 2,-1-6-3,0 4 1,1-3 1,1 4-3,-2-5 1,1-1-1,1 0 1,-1 1 0,2-1-1,-1-1 0,0 0 2,-1 0-2,-1-4 0,1 1 0,0 0 0,-1-2 0,1 3 0,-2-5 0,3 5 0,-1-2 0,2-1 0,0 1 0,0-1-2,0-3 2,1 0-1,0-1 0,0-1 1,-6-9-1,14 16 1,-14-16 0,14 13 0,-14-13-3,13 16 6,-13-16-3,12 16 0,-12-16-3,11 14 3,-11-14 0,12 13-1,-12-13 1,14 12-1,-14-12 1,15 7 0,-6-5-1,1 3 1,-1-3 0,2-1-1,0 0 2,2-1-1,0 0 0,3 0 0,0-1 0,5-2 1,-4 1-1,7-3 1,5 1-1,-2-1 0,6 2 0,-1-2 1,4 0-1,-2 0 0,7-3 3,-7-1-3,1 1 0,1-2 0,1-1 0,1 0 0,-2 3 1,3-2-1,-4 3 0,5-3 0,-4 6 0,3-1-1,1 1-3,-2-1 1,2 0-1,-6-3-2,2 2-1,-6-2 0,3-2 0,-8-2 1,-1-1 1,-1 0 1,-5-1 2,0-4 1,-2 3 1,-1-4 0,-2-1 1,1 1-1,-3-3 0,-1 1 1,2-1-1,-4 1 1,2-2-1,-1 4 0,-1-1 0,3-2 2,1 1-4,-3-3 2,2-5-1,5 4 0,-4-4 0,5 0 0,-4 0-2,1 0 2,-3 3-1,3 2 1,-4 3-2,-2 0 1,1 7 1,-3-3-2,-2 5 3,0-1 0</inkml:trace>
  <inkml:trace contextRef="#ctx0" brushRef="#br0" timeOffset="387565.1675">30748 12284 0,'-7'-36'1,"-3"-1"2,3 1-1,-1-1-1,-1 2 1,-3-4-1,3 3 0,-4-3 0,5 2 0,-5 1 0,0 0 3,-1 2-2,0-3 4,0 6-1,-1-4 0,1 9 1,1-3-1,-1 10-1,0-3 0,-1 7 0,1 1-3,-2 5 0,-3 4 0,-1 1-1,0 1 1,-3-2 0,1 2-1,0 0 2,-5 1-1,0 0-1,-4 0 1,2 2 0,-4 0 0,-1 0 2,-1 3-3,-1 3 1,-2 1 0,-2 2 0,2 0 1,-9 3-1,6 1-1,-7 3 0,2 8-3,-3-4 0,-4 9-8,2-7-17</inkml:trace>
  <inkml:trace contextRef="#ctx0" brushRef="#br0" timeOffset="482194.58">28097 3137 0,'0'-15'5,"0"-3"0,0-1 1,1 0 1,-3 1 1,-4 5-1,-1 3 3,0-1-3,7 11-2,-18-13 2,6 9-1,3 1-5,-4 3 0,4 0-1,-1 5-1,-1 5 1,3-2-1,2 4-2,1 0 2,1 4 0,3 4 1,1-1 0,1 1 0,5 3 1,0 0 0,0 0 2,4 0-1,-1 0 2,1-6-2,0 2 3,2-3-2,-1 0 2,0-1 1,2 0 0,-2-6-2,2 1-1,0-2 1,1 0-1,-3-3 2,2-2-2,-1-1 1,2-2 0,-3 0 0,4 0 0,-4 0-1,1-3-4,0 2-13,0-6-17,5 7-20</inkml:trace>
  <inkml:trace contextRef="#ctx0" brushRef="#br0" timeOffset="482484.5966">28362 3234 41,'0'0'2,"0"0"2,0 0 0,0 0 2,-1-10 0,1 10 0,11-12 1,-1 5-1,5-1-3,-3-2-15,12 3-20,-9-5-9</inkml:trace>
  <inkml:trace contextRef="#ctx0" brushRef="#br0" timeOffset="482845.6172">28683 2863 40,'0'0'2,"0"0"1,-8 0 2,8 0 1,-12 6 1,7 3 0,-2 1 1,0 4 0,1 5-1,4 3-2,2 1 1,0 0-3,1 0 0,6 0 0,1 0-1,3-2 1,4-2 0,0-4 0,2-5-3,3-3-6,2-6-15,3-5-20,6-9-6</inkml:trace>
  <inkml:trace contextRef="#ctx0" brushRef="#br0" timeOffset="483187.6368">28896 2930 25,'0'0'3,"-2"8"-1,2-8 2,0 18 0,3-8 2,5 1 0,-2 1 0,8 1 0,-2-3 0,5-7 0,-2-2 0,3-1 1,4-7-1,-5-6 0,3-3 2,-6-5-1,2-3-1,-8 0-1,5-2 1,-13 0 0,0-3-2,-8 11 1,-8-3-5,4 10-2,-6 0-4,1 11-7,-2 0-12,2 2-12,5 16-14</inkml:trace>
  <inkml:trace contextRef="#ctx0" brushRef="#br0" timeOffset="483889.6769">29245 2764 0,'11'17'1,"-2"2"2,1-6-1,-1 1 1,-9-14-1,12 19 6,-12-19 4,0 0 0,0 0-1,0 0 2,0-5 0,-3-11-2,-3 3-1,1-8-4,2-1-5,-2 0 1,3 0 0,0 2-1,1 4 1,1 2 0,0 2-1,0 12 1,8-12-2,-8 12 3,11 0-5,-1 2 2,0 5 0,1 0 0,2 6 2,1-4-1,0 7 0,0-7-1,0 5 2,-4-4-1,3 0-1,-3-3 2,0-1-1,-10-6-1,11 3 1,-11-3-2,5-7-2,-3-3 1,-1-6-1,-1-2-1,-2-3 2,0 1-2,1-1 2,-2 0 2,-1 3 1,2 4 1,0 4 1,2 10-1,-3-15-2,3 15 1,0 0-1,0 0-1,0 0 0,6 3 0,2 6-1,-3 0 2,7 5 0,-4 1 3,3 2-2,0-2 1,1-2-2,0-1-6,1-3-16,4 4-18,-2-9-8</inkml:trace>
  <inkml:trace contextRef="#ctx0" brushRef="#br0" timeOffset="484574.7161">29691 2532 0,'15'16'4,"-5"-1"-3,3-2 3,-4-4-3,-9-9 1,10 16 2,-10-16 3,9 6 2,-9-6 2,0 0-1,2-6-1,-2-3 2,0-5-4,-2-3 1,-1 0-5,-2-2-2,0 3 2,2-3 1,1 1-2,2 1 3,-1 7-1,1 0-2,0 10 0,1-14-2,-1 14-1,11-2 0,-11 2 0,20 2-2,-8 7 3,2 1 0,0 1-1,4 2 2,-5 2 1,0-2-1,4 0 0,-5-3 0,-1 0 0,-2-3 2,1-2 0,-10-5 0,9 1 0,-9-1 1,3-11-1,-3-3 1,0-4-2,-3-5-1,1-1 0,1-1-1,-1 3 2,-2 1-2,1 1-2,3 6 1,1 4-1,-1 10 0,0 0 0,10 0 0,-10 0 1,16 15 0,-5-3-1,-2 5 2,1-2 2,4 2-1,-1-3-1,3-1-1,-3-4-4,3-2-8,-1-2-6,5-5-1,-2 0-5,1-8 0</inkml:trace>
  <inkml:trace contextRef="#ctx0" brushRef="#br0" timeOffset="485011.7411">30190 2353 7,'0'0'4,"0"0"2,0 0 2,1-11 3,-1 11 1,0-11 1,0 11 1,-6-17 0,6 17 2,-14-15-6,4 8-1,10 7-2,-14-11-1,14 11-4,-12-5-1,12 5-1,-10 4-1,10-4 0,-2 17-1,2-4-1,-1 3 1,5 1 2,4 0-1,0-2 2,4-1-1,-2-2 0,3-4 0,-2-1 0,3-6 0,-3-1 0,0-1 1,-3-6 0,3-5 0,1 0 1,-3-4 0,3-2-1,-6 1 0,-2 0 2,1-3-3,7 3 1,-6 0-1,4 1-1,-4 4 1,1 2-2,5 3 1,4 2 0,-6 5 0,1 0 1,-1 1-1,-1 6 2,2 2-2,-1 0 0,0-1-7,1 6-9,0-5-18,4-1-15</inkml:trace>
  <inkml:trace contextRef="#ctx0" brushRef="#br0" timeOffset="485443.7658">30510 2063 23,'0'0'0,"0"0"-1,0 0-1,0 0 0,0 0 1,0 6-2,0-6 2,6 22 0,-2-7 3,4 2 2,0 6 1,1-2 0,1 0-1,2-3 1,-1-1 1,6-8 0,-2 3 0,3-10-2,2-2 1,1-7 1,1-5-1,3-5-2,-1-7-1,-3 1 0,-3-6 2,-2 1-1,-5-1 1,-3 5 1,-6 2 3,-2 5 0,-2 8-2,2 9-1,-16-7-3,5 11 1,3 4-3,1 11-3,-1-2 1,7 6 0,-2 0 0,3 4-2,1 3-6,8-5-8,0 7-10,0-11-15</inkml:trace>
  <inkml:trace contextRef="#ctx0" brushRef="#br0" timeOffset="486091.8029">28901 3595 4,'0'0'2,"12"-10"3,-1 0 1,13-6 1,7-9 1,13-2 3,8-9 0,14-3 1,7-6-3,11-7-2,5-3 0,8-4-2,9 6-1,6-9-2,-1 3-1,8-1 2,2-1-2,-4 6 0,2 0-1,-10 8 1,-7-1 0,-5 2-1,-11 7 3,-9-3-3,-6 10 0,-10 0 1,-9 3-1,-12 2 1,-5 5 1,-10 1-2,1 3-1,-11 2-6,-3 1-8,-2-3-16,1 5-18</inkml:trace>
  <inkml:trace contextRef="#ctx0" brushRef="#br0" timeOffset="491978.1396">30695 3548 0,'-6'20'6,"1"1"0,4 0-2,1 4-1,0-4 1,5 2-2,2-6 1,4 3 0,-3-6 0,5-2 1,-1-4 1,1-3-1,-2-4 2,4-1 0,-5-4-2,2-6 1,-1-4 0,-2-1 0,1-2-1,-1-4 1,-3-1-1,-2 2-1,-3-3 2,-1 2 0,0 2-1,-7-1 2,-1 4-2,-4 2 1,3 1-2,-7 4-1,2 4 0,-2 4-2,1 1-3,-2 8-3,2 1-3,0 4-8,3 3-4,-1 1-11,6 3-9</inkml:trace>
  <inkml:trace contextRef="#ctx0" brushRef="#br0" timeOffset="492553.1725">31014 3410 10,'0'0'1,"0"0"-1,0 0 1,-11 2 0,11-2 0,-9 13-1,5 3 3,0 2-2,0 7 0,2-4 2,2 5-2,2-4 1,5 2 2,2-6 1,4-4-2,1-2 2,5-8 0,-2-2-1,5-2 0,2-9 1,1-2-2,0-7 1,-1-1-1,-2-5 1,-6-8-2,2 3 1,-5-4-2,-5-1 0,-3-2-1,-5 2 0,-3 0 0,-3 2-1,-2 8 1,-2-2 1,-2 8 0,-1 1 1,1 8 0,1 1-2,11 8 0,-11-4-1,11 4-2,-8 9 2,8 3 0,0 5-1,4-1 0,4 5 2,-2 3 2,2 3-1,3-3 1,-2 0-1,3 0-1,-2 0 0,0 3-2,2-9-5,-1 6-12,-2-10-7</inkml:trace>
  <inkml:trace contextRef="#ctx0" brushRef="#br0" timeOffset="493039.2003">31230 3427 3,'14'-17'6,"-1"5"-1,1-4 1,3 0 2,-2 0-5,4 0 2,-6 1 0,4 2-2,-6 3 2,-2 1 0,-9 9-2,11-9 2,-11 9-1,0 0-1,0 0 1,3 11-4,-3-1 1,0 0 1,0 0-2,2 3 2,2-3-1,3 3-1,0-4 1,1-1-1,-8-8 1,26 8 2,-6-8 0,-5 0-1,1-6 2,3-4 0,2 1 0,-6-8 2,3 2 1,-14-2-2,-2-2 2,-2 0-1,-1 2 1,-7 0-2,-10 4-2,5 0 0,-7 7-2,2 4-1,-1 2-1,5 10-2,0 2-6,0 5-9,7 3-10,-3-2-13</inkml:trace>
  <inkml:trace contextRef="#ctx0" brushRef="#br0" timeOffset="493557.2299">31955 2728 0,'-14'30'1,"2"10"1,-5 8 1,-3 8 1,2 14 0,-13 5 2,-1 3 0,0 9 0,1 0-1,-6-1 1,-5 0-1,5-7-2,-5-5-1,5-8 0,5-4-2,1-14-4,7-6-6,6-7-15</inkml:trace>
  <inkml:trace contextRef="#ctx0" brushRef="#br0" timeOffset="494192.2662">31628 3882 0,'11'22'1,"-3"-1"2,-2-4-1,-2 1 1,-2-7 1,0-1 1,-2-10 0,-2 12 0,2-12-2,-16 0-2,5-6-1,-4-7-2,-4-1-4,4-5 0,0-1 0,4-4 0,-3 4 1,9-4 4,0 3 1,7 3 0,9 2 0,-4 0 0,5 2 0,-1 5 3,7-1-1,-5 3-1,4 0 0,-4 4-1,4 1 2,-5 2-2,4 1 1,-1 5 0,-1 2 0,-1 1 1,3 0 1,-7 5 0,-1 1 1,-1 1 1,-3-2 0,-4 5 1,0-3-1,-3 2 0,-4-1 1,1-3-1,-3-2-2,-5 3 2,2-6-1,1 2-4,1-3-3,1-2-3,-1-1-7,10-5-9,-15 10-7</inkml:trace>
  <inkml:trace contextRef="#ctx0" brushRef="#br0" timeOffset="494589.2889">31783 3555 54,'0'0'1,"0"0"-2,0 0-4,0 0-6,0 0-8</inkml:trace>
  <inkml:trace contextRef="#ctx0" brushRef="#br0" timeOffset="496196.3808">31995 3601 17,'0'0'1,"0"0"0,0 0-1,0 0 1,-7 8-1,7-8 2,-12 16-2,4-3 1,-1-1-2,-1 5 1,4 0 0,3 2 0,0 1 0,3-1 1,0-1 0,4-3-1,4-1 2,4-3 1,2-6 0,-1-4 0,3-1 0,-1-6 2,-2-3 0,2-5 0,-2-4-1,-5-2 1,0-2 0,-8-2 1,1 1-3,-1 3 2,0 1 0,-1 2-2,-1 6 0,1 3-1,1 8-1,0 0 1,0 0-2,-4 11-2,4 1 0,3 3 0,6 0 0,-2-3 1,4 0 1,1-3 0,1-3 0,4-5 1,1-1 1,0-3-1,-9-5 2,9-5 0,-4-1-1,0-5 2,-5-3-2,-1-2 0,-6-1 1,5 3-1,-5-2 0,1 2 1,-3 6-3,0-1-1,0 17 1,-2-16-4,2 16 2,0 0-2,7 13 1,1 4-3,3-5 3,-1 6 1,3-5 0,6 6 0,-2-8 2,-3 1-1,-1-3 1,-13-9 1,21 13 1,-21-13 1,13 8 1,-13-8 2,0 0-2,-6 0 1,6 0-1,-5-8-2,0-2-1,5-1-1,-2 0-1,1 0-1,3-1-2,9 3 1,-2-1-1,4 4 2,1 4-2,2-1 2,-4 3 1,10 0-1,-5 1 1,-5 3 0,2 2 0,-4 1 1,-1 0 0,-6 2 1,8-1 0,-9 1 0,1 3 2,-3-3-1,0-9 2,0 13-1,0-13 1,0 0-1,0 0 1,0 0-2,0 0 1,0-13-2,0 0-1,4-4 1,-3-4-2,2-10 1,2 3-1,-1-4 1,-3 3-2,-1-1 4,0 1-1,-4 1-1,-10 4 1,0 5-1,0 1 1,-10 8 0,-1 2 2,-8 2-2,-5 4 0,0 2 0,-4 2 0,-9 4 1,-6 3-1,5 0 0,-7 6 1,5-1-1,5 3 1,-7 1-1,1 4 1,9-1-2,1 5 1,1 7-1,5 2-1,2 8 1,2-4 0,6 10-3,8-2 0,-1 6 0,12-3 0,8-2 1,3 2-2,9-8 1,7 2 1,10-8-2,5 1 2,15-10 0,-1 5-1,2-3 1,4-6-1,4-1 0,10-10-1,6 2 2,-2-9-2,2-2 2,7-8-1,0-17 0,7 0 1,-7-9-1,3-1 1,-5-6 1,1-2-1,-7-3 2,-9-5 2,-3 2-1,-15-5 4,2 2-1,-20-6 0,0 1 2,-15-2 1,-4-4-1,-7 7 0,-6 0 1,-13 0-4,-18 4 2,-9 1 1,-20 4-3,-11 6 2,-9 9-3,-16 7-3,-6 7-3,-9 10-7,4 8-4,-8 11-15,11 13-10</inkml:trace>
  <inkml:trace contextRef="#ctx0" brushRef="#br0" timeOffset="498599.5183">31639 4351 0,'-55'0'0,"-1"0"0,1-4 0,-3-1 1,0 0-1,2 0 0,1 1 0,-2-3 0,0 4 0,-1-2 0,-2 0 0,3-1 2,2-4-2,5 0 2,2-5 0,3 1 1,3-5-1,7-2-1,5-6 0,2-1 1,5-5-2,0 1-2,8-4 2,0 3 0,7-4-1,-1 0 1,5 0 0,1 2 0,3 0 0,1-2 0,0 5 0,4-4 0,-1 3 0,3 0 0,5-1 0,-5 5-1,5 0 1,3-1 0,-1-4 0,4 5-1,1-4 1,5 2-1,-2-1 0,9 1 1,-5-1 0,7-2-3,0 6 2,11-7 0,4 1 0,2-1-1,5-2 1,5 0 1,8-1 0,-3 3 0</inkml:trace>
  <inkml:trace contextRef="#ctx0" brushRef="#br0" timeOffset="507769.0428">32110 4305 0,'-46'25'0,"3"1"0,0 1 3,-1-3-2,1 1 0,-4-5 1,-1 1 0,3-7-2,0 1 0,-3-6 0,1-2-2,1-4 0,4-3 1,0 0 0,0-4-1,-2-2 1,3-3 1,1-1 1,-4-5 1,3 1-2,-3-3 1,5-2 0,1-3-2,2-2-2,0-2 2,4-2 1</inkml:trace>
  <inkml:trace contextRef="#ctx0" brushRef="#br0" timeOffset="509585.1466">32367 4388 0,'-38'17'3,"-3"-1"-1,-1-3-1,-1 1 0,0-2-1,2-1 2,-1-1-1,1-2-1,1-1 0,0-1 0,-1 1 0,0-2-1,-6-1 1,3 2 0,2-5 0,-7 1-2,2-1 1,-1-1 2,2 0-1,4-2 0,5-3 0,-1-2 0,0-1-1,3-1 1,-1-4 0,3 3-1,-4-5 1,-1 2-1,-3-3 1,1 0 0,-2 2 1,3-1 0,2 1 0,-1 0 1,5-1-1,4 1-1,5-1 0,0 1-1,6-1-2,0-2 1,4-4-2,7 2 4,-5-2 0</inkml:trace>
  <inkml:trace contextRef="#ctx0" brushRef="#br0" timeOffset="511319.2458">30748 4005 0,'-4'-21'0,"3"0"3,-1 1-2,0 1 0,1 1 0,0-1 0,1 2-1,0-3 2,0 4-2,-1-1 1,2 0-1,-1-2 1,1 1-1,0 0 0,2-2 1,-2 2-1,0-1 1,3 1-1,-3-2 0,3 2 1,0 0 1,0 0-2,-1 0 1,2 2-1,0 0 0,1 1 1,-1 0 1,0-1 0,-1-1 0,2 5-1,-1-6 0,0 6 2,1-4-2,-1 0-1,3-1 0,-1 4 0,2 1 0,-1-2 0,2 2 0,1-1 2,5 3 0,-6-2 1,3 5 0,-3-3 0,4 4-1,-5-2 2,7 0-3,-7 0 2,0 2-2,1-1 0,-10 7-1,17-16 1,-7 7-1,-4 0 1,4 2 1,-5-3-2,4 2 0,-9 8 1,14-16 0,-14 16-1,11-16 1,-11 16-1,13-11 0,-13 11 1,14-13-1,-5 4-1,1 1 1,-1-1 0,4 4 0,-3-4 0,1 0 0,0 3 0,4-3 0,-2 2-1,-1-1 1,0 1 0,0 0 0,0-1-1,2-1 1,0 2 0,-4 2 0,0-2 0,0-1 0,3 3 0,-13 5 0,20-9 0,-20 9 0,14-11 0,-14 11 0,17-9 0,-17 9 0,17-9 0,-17 9 1,12-9-1,-12 9 0,17-8 0,-8 3 0,2 0 0,0 0 1,-3-1-2,7 0 1,3-1 1,3 0-1,-3 2 0,3-1 1,-4 0-1,5 1-1,-5-1 1,6 3 0,-5-3-2,2 2 2,1-2 0,-3 2 0,4-1 0,1-5 0,4 5 0,-1-5 0,-4 4 1,2-2-2,0 4 2,-3-6-2,2 6 0,0 1-1,2 0 1,-6 1 0,5 0 0,-2 1 0,3-1-1,-3 2 1,2-1 0,-4 1 1,5-2-1,-2 2 1,4 0-1,0 0 1,-5 0 0,7 2-2,-4-1 2,4 1 0,-11 0-1,7 1 0,-5 0 1,0 1-1,-1-1 0,-2 0-2,-3 2 2,2-1-1,-3 1-1,-4 7 1,1-5 1,-3 5-2,9-5 1,-7 9 2,5-7-2,-4 8 2,1-8-2,0 1 1,4 4 0,-3-1 0,-2 1 0,0 2 1,-1 0-2,6 0 1,-1 4 1,0 0 1,1 3 1,4 1-2,-3 1 2,3-1-2,-2 5 1,-2-5 0,-3 4-1,1-2 0,-3 2 0,-5-5 2,4 3-2,-3-4 0,-6 2-2,0-5 2,1 3 0,3 2 0,-1-5-1,-2 4 1,-2-3-1,2 6 1,5-4 0,1 6 0,-3-4 1,-4 3 0,0 1 2,-1 2-2,-1-1 0,-3 0 0,-2 5 1,-1-5-1,-1 3-2,-3-6 1,4 5 0,1-8 1,-4 4-1,0-4 0,0 2 1,-2-7 0,-2 7 0,0 3 1,-2-6-1,-3 6 0,6-7 0,-6 5 0,0-6 1,4 6 0,-5-6-1,-2-3 0,2-1 0,-1-1 2,-8 1-2,8-3 0,-6 2 2,-7-3-3,7 3 2,1-4 0,-9 4 0,4-3 0,-4 2-1,-4-1 0,3 0 0,4 1 1,-3 0-2,-2-2 1,5 0-1,-5-2-1,5 3-1,-3-2-1,-2-2-3,4-1-2,-1-3-4,3-1-1,-4-2-5</inkml:trace>
  <inkml:trace contextRef="#ctx0" brushRef="#br0" timeOffset="526106.0916">32777 3387 0,'-13'-23'0,"1"4"0,-8 5 0,-3-3 0,-1 2 0,3 0 0,2 3 0,1-3 0,-4 0 0</inkml:trace>
  <inkml:trace contextRef="#ctx0" brushRef="#br0" timeOffset="526498.114">31844 2980 4,'-24'0'3,"-3"0"2,3 0-1,-7 2-1,4-1 1,-1 1-1,1 0 1,-5 0-2,5 0 2,-4-2 0,4 0-1,3 0-1,0 0 2,0 0-3,0 0-4,2 1-8,-2 1-14</inkml:trace>
  <inkml:trace contextRef="#ctx0" brushRef="#br0" timeOffset="527313.1606">31401 2907 0,'10'-10'3,"-3"-2"0,7-2 2,-1-10-2,4 2 2,2-10-1,7 3-2,5 0-5,-3-1-19</inkml:trace>
  <inkml:trace contextRef="#ctx0" brushRef="#br0" timeOffset="529123.2641">30116 3779 0,'-19'-5'5,"-4"-1"0,-2 0-2,-1 1 2,-5 3 0,-1-1-3,1 0 1,-3 3-1,1 0-1,0 0 0,-1 3-1,-1 1 2,4 2-1,-3 3-1,5-1 1,1-2 0,4 4 2,-1-3-2,6 1 2,-1-4 0,6 2-1,5-4 0,0 1 0,9-3-1,-10 9 0,10-9-1,0 0 0,-9 12 0,9-12-1,-5 16 1,1-8 1,4-8-1,-2 15-1,2-15-4,0 15-12,4-3-14</inkml:trace>
  <inkml:trace contextRef="#ctx0" brushRef="#br0" timeOffset="529801.3029">28715 3956 35,'0'0'3,"0"0"1,0 0 1,-12-3 2,12 3-1,-13-3 0,13 3 1,-15-2-2,15 2-3,-16 0 0,16 0-3,-16 5 0,7 4 0,1 3-2,0 5 1,2-3 2,1 6-1,3-3-2,1 3 6,1 3-6,1-3 2,7 2 2,1-8 2,2 3-3,1-7 0,1 4 1,2-8-1,-2-2 2,1-1 0,-1 0-2,-3 0 1,0 0 0,-10-3-1,13 6 2,-13-6 2,7 14-2,-7-14 3,0 14 0,-2-4 1,-2 0-2,-3-1 1,0 3-1,-4-3-1,3-1 0,-1-4-3,9-4-5,-14 9-8,14-9-18,-10 1-13</inkml:trace>
  <inkml:trace contextRef="#ctx0" brushRef="#br0" timeOffset="530562.3465">28898 4166 9,'0'0'2,"0"0"0,0-13 1,0 13 0,0-21 2,0 11 1,0-5 0,0 6 1,1-5 0,-1 14-1,0-13-2,0 13-1,0 0-2,0 0-1,-3 10-1,2 1-1,1 9 0,-1-4-1,1 9 1,0-7 1,2 9-1,1-7 2,1 0 0,1-2 0,-1-4 2,3-4-1,-1-2 0,-6-8 0,12 13 3,-12-13-2,11 3 2,-11-3 0,0 0 1,9-5-1,-9 5 1,0-17-2,0 5-1,-1-3 1,-1-2-3,-2-5 0,2-2 0,-3 2-1,2-6-2,1 9 3,1-4-1,0 7-1,2 0-1,-1 16 1,1-16-3,-1 16 3,0 0-2,16 5-1,-16-5 3,14 19 0,-6 1-1,1-2 2,3 3 1,-3-3-1,3 3 1,-5-8 0,2 6 0,-9-19 2,13 12 2,-13-12 1,0 0 2,0 0-2,0 0 2,0 0-1,-14-7 0,8-4-2,-5-5 0,4 0-3,-5-11 0,6 6-1,-1-7-1,7 4 0,0 1 0,0 6-4,6-1 4,2 7-3,7 4 1,-3 4-3,4 3-5,-5 0-8,9 4-7</inkml:trace>
  <inkml:trace contextRef="#ctx0" brushRef="#br0" timeOffset="531340.391">27934 3993 0,'-21'0'9,"-11"0"0,-4 3-1,-10-3 3,-1 0-3,-2 3-2,-3 1 2,0 0-4,0 3-1,1 0-1,0 2 0,5 0 1,-6 6 0,4 2 0,1-5-1,-3 5 3,10-5-2,-4 6 2,9-9-1,3 7-2,7-8-1,2-3 3,6 2-3,6 1-1,-2-2 0,13-6 0,-15 7 0,15-7-1,-10 8 1,10-8 1,0 0-2,0 0 0,-7 9-2,7-9 1,0 0-4,0 0-2,0 0-10,9 4-9,-9-4-4</inkml:trace>
  <inkml:trace contextRef="#ctx0" brushRef="#br0" timeOffset="531810.4178">27103 3967 10,'0'0'1,"-9"0"0,0-3 0,9 3 0,-19 3 3,7 4-2,-5-2 2,-2 4 0,4 2-2,-5 4 2,1-1-1,-1 3 0,2 4-1,-3-5 0,3 5 1,1-2-2,2 2 1,0-4-1,5 3-1,1-8 2,3 1-2,1-1 0,5 1 2,-1-1-2,1-1 0,5-3 2,3 2 0,3 1 0,2-2 3,4-1-3,1-3 0,6 0 3,-2-1-2,6 3-1,-3 0 2,2-3-3,-4 0-1,4 3 2,0-2-1,-6 1-1,2-2 1,-9 2 1,3-2-5,-8 0-3,4 3-15,-13-7-18</inkml:trace>
  <inkml:trace contextRef="#ctx0" brushRef="#br0" timeOffset="556226.8144">30925 4366 0,'52'27'1,"2"2"2,3-3-1,-1-3 1,3 1-2,0-2 0,-5-6 0,7 1 0,0-5 0,2-4 1,3-3-1,3-4 0,3-1 0,-3-5 0,3-4-1,2-4 2,-3-1 0,3-5-1,-3 1 0,-5-5 1,2 1 0,-8-3 0,1 0 1,-6-3-1,-5-2 3,-5-2 0,-10-1 1,6-4 2,-14 0-1,5-2 1,-9-5 2,-3 1-1,-9-1 1,-2 0-2,-2 0 0,-7 0-2,0 0-1,-13 1-1,2 5-6,-15-3-9,3 6-17,-6-5-24</inkml:trace>
  <inkml:trace contextRef="#ctx0" brushRef="#br0" timeOffset="558852.9646">20738 4608 10,'0'0'1,"0"0"0,-4-5 1,4 5 1,0 0 0,0 0 2,-10-7 1,10 7 0,0 0-1,0 0 0,0 0-1,0 0 0,0 0-5,0 0-5,0 0-19</inkml:trace>
  <inkml:trace contextRef="#ctx0" brushRef="#br0" timeOffset="570474.6293">19698 12724 3,'0'0'6,"9"9"-2,-9-9 1,10 6 0,-10-6 0,9 4-1,-9-4 1,0 0 0,10 5 0,-10-5-1,0 0 1,0 0 0,11 3 0,-11-3-1,0 0 4,0 0 0,8 0 0,-8 0 3,6-10-2,-1 0 2,1 2-2,4-6 0,-2-1-4,3-7 0,1 1 0,1-5-3,4-2 0,2-2 0,-1-5 0,3-2 0,2-7 1,5 3-1,-3-5 0,7 2 2,-2-4-1,5-2 1,4 3-1,-1-2 0,1 6 2,-2-1-2,3 5 2,-7 1-2,2 5 1,-8 5-2,-6 4 0,-1 5-1,-5 4 1,-3 5-1,-12 10 0,14-10 0,-14 10-3,0 0-9,0 0-16,0 0-28,0 0-8</inkml:trace>
  <inkml:trace contextRef="#ctx0" brushRef="#br0" timeOffset="576992.0021">19334 14202 0,'-39'61'1,"-4"5"1,4 1 0,0 3-1,-1 3 2,1-2-1,3-5 1,0 8 1,0-3 0,5-1-1,-4 0 2,8 0-1,-5 2-1,8-3 1,-3 4-1,5-4 1,0 3-1,4 0 1,4-2 0,0 0 0,3-2 0,1-3-1,3-1 2,-1-5-1,2-7 1,1 3-2,2-7 2,1 5 1,-1 1 0,0-3 0,0 2-2,1-4 2,-3 1 0,0-6 0,1 1 0,-1-9 0,-1-6 0,0-6-1,0-3 0,3-7 0,0-3-3,3-11-3,-5 11-7,5-11-9,0 0-9,0 0-16,0 0-17</inkml:trace>
  <inkml:trace contextRef="#ctx0" brushRef="#br0" timeOffset="578120.0666">18315 17365 14,'0'0'3,"0"0"0,0 0 0,0 0-2,0 0 0,0 0 2,0 0-1,0 0 0,0 0 0,10 17-2,-3-5 1,-2-2-1,1 1 1,-1 2 0,4 2-1,-1-1 0,-1 1 0,3 3 0,-1 0-1,0-2 3,0 2-2,1 1-1,0 3-7,-2-6-15</inkml:trace>
  <inkml:trace contextRef="#ctx0" brushRef="#br0" timeOffset="578493.0879">18123 17615 0,'0'0'3,"0"0"-1,7-11 0,-7 11 3,10-12 0,-5 3 2,11-13 0,2-8 0,3 4 0,-1-8-2,4 3 0,-4-3-4,-4 7-4,6 10-12,-9 0-12</inkml:trace>
  <inkml:trace contextRef="#ctx0" brushRef="#br0" timeOffset="578790.1049">18570 17411 28,'0'0'0,"0"0"0,0 0 1,0 0 0,0 0 0,3 9 2,-3-9-3,4 10-2,-4-10 4,7 14-2,-4-4 0,4 2-3,-2-3-2,1-1-10</inkml:trace>
  <inkml:trace contextRef="#ctx0" brushRef="#br0" timeOffset="579742.1594">18780 17425 0,'0'0'3,"9"8"0,-9-8 2,0 0 0,0 0-1,0 0 1,-5 3-1,5-3-1,-12 0 0,12 0-2,-13-9 0,13 9 0,-13-16 1,6 8-2,2-4 1,2 2 0,2-4 0,1 4 0,0-2-1,0 0 1,4 2-1,-4 10 0,13-12 0,-13 12 0,16-9-1,-16 9 1,20-1 0,-11 1 0,3 0 0,-1 3 0,2 2 1,3 0-1,-5 1 0,4-1 2,-15-5-2,19 11 1,-19-11 0,15 7 0,-15-7 3,0 0-1,0 0 1,0 0-1,0 0 1,1-5 1,-3-4-3,-9-1 1,6-5-1,-6-1-1,9 0 0,-8 0 1,8 0 0,-2 2-1,4 1 1,13 2 0,-6 3-1,8 0-1,-4 3 1,7 2-1,-3-1-1,6 3 1,-8 1-1,1 0-2,2-1-5,-2 5-6,-1-1-12,0 4-13</inkml:trace>
  <inkml:trace contextRef="#ctx0" brushRef="#br0" timeOffset="580143.1823">19095 17120 12,'0'0'2,"0"0"1,0-9 0,0 9 2,0-14 1,-1 4 1,0-3 0,-1 1 2,1-1-3,-2 0 0,1 1 1,-2 0-4,-2 2 2,0-1-1,6 11-1,-16-13 2,16 13-3,-16-6 2,7 6-3,9 0 0,-14 6 2,9 6-3,2 2-3,1 3 3,2 3-1,0 1 1,6 1 0,3 2 0,-1-6 1,3 1 2,0-3-2,1-4 1,1 1-1,0-6 2,1-2-3,0-3-3,1-2-12,2 0-23,-3-11-12</inkml:trace>
  <inkml:trace contextRef="#ctx0" brushRef="#br0" timeOffset="580681.2131">19334 16658 45,'0'0'3,"0"0"-2,0 0 1,0 0 0,-7 8 0,7-8-1,-10 16 2,5-8-2,0 3 0,2 2-2,1 0 1,2-2-1,0 4-1,1-6 1,5 2 0,-6-11 0,17 14 0,-9-10 1,4 0 0,-1-2 0,3-1 1,-1-1-1,0 0 1,-3 0 0,3 0 0,-5 0 1,2 2-1,-10-2 0,10 11 2,-7 0 2,-3-3 0,0 7 0,0-3 0,-4 7-1,-3-4 1,1 6 0,-2-7-2,1 1 0,-4-2-6,4-2-3,-2-3-8,6 1-16,3-9-17</inkml:trace>
  <inkml:trace contextRef="#ctx0" brushRef="#br0" timeOffset="581010.2319">19347 16583 3,'17'15'8,"-9"-6"3,9 6 1,-3 0 1,7 4-1,2-2-2,-2 5-1,5-5-1,-5 4-1,4-6-2,-8 2-2,6-5 1,-10 2-8,1 3-8,-3-8-18,3 4-19</inkml:trace>
  <inkml:trace contextRef="#ctx0" brushRef="#br0" timeOffset="581223.2441">19423 16786 60,'0'0'1,"0"0"0,11-2 1,-11 2 0,16-11 0,-4 0 0,4 1-2,1-4-3,-4-6-8,9 4-10,-7-8-14</inkml:trace>
  <inkml:trace contextRef="#ctx0" brushRef="#br0" timeOffset="581648.2684">19600 16615 1,'0'0'2,"0"0"-1,1 12 1,4-3 1,-5-9-1,14 17 1,-4-9 1,2 3 0,-1-6 0,2 0 0,0-5 2,-1 0-1,-3 0-1,2-8 2,-2 0 0,0-5-1,-4-1-1,0-4 0,-2-1-1,-2 0-1,-1 0-1,0-1 2,-3 4-1,0 1 1,-1 6 0,1 0-2,3 9 0,0 0 1,0 0-1,0 0-1,0 10 0,4 0-3,3 1 2,4 0-1,-1 1-6,1-3-13,4 2-11</inkml:trace>
  <inkml:trace contextRef="#ctx0" brushRef="#br0" timeOffset="582303.3059">19774 16436 66,'0'0'0,"0"0"-2,0 0 1,0 0 0,0 0 0,0 0 0,7 5 1,-7-5-1,14 12 1,-4-3 1,1-1 0,1 2-1,2-1 0,-2 0 1,-2 1-1,1-5 1,-11-5-1,14 11 1,-14-11 1,10 8 1,-10-8 3,0 0 0,0 0 0,0 0 0,0 0 0,-4-12 1,-2 3-2,-1-5-3,1-2-2,-3 0 0,4-1 0,-2 0-1,4 2 0,1 1 0,2 2-1,0 2 1,0 10 0,11-8 0,-2 8 1,2 0 0,0 3 0,3 4 0,-2 1 0,4 4 1,-5 0-1,4-1 1,-5 0-1,-1 0 1,-2-1 1,-7-10-1,11 12 2,-11-12 1,0 0 1,0 0-1,0 0 1,0 0 0,0-9-2,-6-1 1,-1-4-2,-2 1-2,2-3 0,-4-1 0,5 2 0,-2 1-2,2 0 1,2 3-1,1 2 0,3 9 1,-3-12-3,3 12 0,0 0-1,7-6-2,-7 6-1,12 0-5,-12 0-4,16 6-8,-5-3-6</inkml:trace>
  <inkml:trace contextRef="#ctx0" brushRef="#br0" timeOffset="582846.3369">20036 16182 30,'0'0'1,"0"0"3,-3 9-1,3 4 2,1 1 0,8 3 1,-5 2 2,10 5 0,0 5 0,6-5-2,4 3-2,-3 0 1,7 0-1,-7 1-1,5-3-2,-7 1 2,3-2-3,-9-4 1,-3-4 0,-5-5 3,0-1 0,-5-10 1,2 9 1,-2-9-3,-6 0 2,-4-5 0,-1-5-3,-5-7-1,-4 0-2,-1-7 0,-7 0 0,3-3 0,-3-4-2,3-1 2,-1-1 1,6 3 0,-1-1-1,6 1 0,5-3 1,3 7 0,3-1-1,2 5 1,2 3-2,0 3 2,3 2 0,-3 14 0,15-9 2,-3 9-2,-3 0 1,4 5-1,0 5 1,0 4 0,1 10 2,0-2-2,3 7 1,-6-3-2,2 6-5,-9 2-10,4 7-18,-8-5-17</inkml:trace>
  <inkml:trace contextRef="#ctx0" brushRef="#br0" timeOffset="584038.4051">18950 17875 9,'0'0'1,"0"0"0,0 0 0,0 0 1,5-5 1,-5 5-1,15-14 2,-3 2-1,2-3 0,4-2-2,3-4 0,6-3 0,12-19 2,34-20-1,9-8-1,8-4 2,4 0-1,3 0 2,-7 7-2,0 5 0,-13 10-2,-4 0 2,-5 4-2,4-4 2,-2-1-2,-2 5 1,-2-4-2,-4 6 1,0-3 1,-9 1-1,-1-1 1,-9 3-1,-9 0 0,-4-3 3,-9 2-1,-4-1 0,-7 1 1,-4-1-2,-6-4 0,-6 5 0,-4 0-1,-8 5 3,-3 0-3,-6 4 1,-4 1 0,-6 7 2,1 4-1,-6 3-1,0 7 2,-6 0-2,-7 7 0,6 3 0,-6 4-1,2 3 1,0 6-1,-1 6 0,-2 2-1,0 3 1,4 4-1,-6 7 0,-1-2 1,-2 7-1,-5-1 2,1 7-1,0 5 1,-2-1 0,-2 3 1,0 0 0,1 5 0,0-3-2,-3 3 0,4-2-1,-3-3 1,4 0-1,2-2-2,0 5 1,2-3 0,7-3 2,5 0 0,-1-2 0,6 1 0,0-4 0,-2 5 0,5-4 1,-2-3 0,5 3 0,-2-3-1,5 5 1,-2-5 0,4 4 1,4-5-1,1 4 0,7-6 0,10-15-2,-1 2-1,5-1-1,0 3 0,2-1 0,-1 2 0,6 3 0,1 3 0,2-5 3,5 5 0,4 1 1,0 4 0,6-1 0,-1 3-1,8 0 2,2 5-2,-26-41 0,31 39-3,0 1 2,4-3 0,0-1 1,6-4-3,40 26 1,-38-31 1,-1-7 1,3 1 0,-3-8 2,1-4-1,3-4 2,2-5-2,-3-3 0,3-5 0,-1-3 1,3-11-1,-1 5-1,1-9 0,1 1-1,-2-8 1,3 3-2,-3-11 1,4 3-4,-5 3-14,56-62-26</inkml:trace>
  <inkml:trace contextRef="#ctx0" brushRef="#br0" timeOffset="587042.5769">29992 14362 61,'0'0'3,"0"0"1,0 0 1,0 0-5,0 0 2,0 0-1,0 5 2,0-5-2,2 17-2,3-6-2,0 3 2,2 2 1,1 0 0,-1 3 1,5 0-1,-3-1 2,0 2-2,0 0 1,1-2-1,0 2 1,-1-3 0,0 0-1,-2 0 1,0-4-3,1 3-4,1 0-8,-3-4-14</inkml:trace>
  <inkml:trace contextRef="#ctx0" brushRef="#br0" timeOffset="587469.6014">29884 14548 43,'0'0'4,"0"0"2,11-14 2,-5 5 4,1-2 0,3-3 3,1-6 3,1 0 1,2-1-3,-2-1-2,4-2-1,-4 3-4,4-1-1,-5 2-1,0 3-2,0-5-1,-1 13-5,0 2-6,0 2-8,-10 5-9,14 0-15,-1 7-15</inkml:trace>
  <inkml:trace contextRef="#ctx0" brushRef="#br0" timeOffset="587788.6196">30304 14429 128,'0'0'2,"0"0"-2,0 0 2,0 0 0,0 0 1,7 10-1,0 0 2,0 0-1,2 4-1,2 1 2,0 1-3,-2 1-1,2-2-7,-3-1-6,-1-3-13,4 3-20</inkml:trace>
  <inkml:trace contextRef="#ctx0" brushRef="#br0" timeOffset="587971.6301">30144 14158 120,'0'0'0,"0"0"-2,3 6-3,-3-6-4,0 0-13,13 16-15,-6-6-8</inkml:trace>
  <inkml:trace contextRef="#ctx0" brushRef="#br0" timeOffset="588699.6717">30479 14425 28,'0'0'1,"0"0"0,3 9 0,-3-9 2,12 15-2,-3-7 1,-2 1-1,5 3 2,-2-3-2,0-1-1,-2 0 0,-8-8 1,10 8 0,-10-8-1,0 0 1,0 0-1,0-5 0,0-4 0,-6-3 0,-1-2-1,2 0 0,0-4 2,-3 1 0,5 3 3,1 1-2,0 1 2,2 3 0,0 9-1,3-12 1,-3 12-2,13-4-1,-13 4 0,14 0 2,-4 3-3,1 2 2,1 3-1,-2 2 1,1 1-1,-1 3 1,3-1-1,-4-1 1,0 0-1,-3 1 0,1-4-1,-7-9 1,9 12 0,-9-12 2,0 0-2,0 0 1,0 0-1,0 0 2,0 0-2,0-10 1,0-3 1,-5-3-6,0 0 3,0-5 0,3 0 0,-2 2 4,2-2-2,2 4 2,-1 2 0,1 0 4,0 3-1,0-3 1,0 15 0,6-18-2,-6 18-1,10-1-1,-10 1 0,15 10-2,-4 0 0,-2 7 0,5-3 0,-2 10-2,0-10-1,-2 1-7,3-1-8,-2 0-12,0-5-16</inkml:trace>
  <inkml:trace contextRef="#ctx0" brushRef="#br0" timeOffset="589050.6918">30870 14307 26,'0'0'3,"0"0"-1,0-8 1,0 8 1,2-22 2,1 9 0,-1-6 3,1 3 0,2-4 1,-2 4 1,-1-2 4,-2 3-1,0 5 1,0 0-1,0 10 1,-8-13-1,8 13-2,-14-7-3,0 7-1,14 0-4,-18 7 1,14 3-3,-5 2 1,8 7-3,1 6-2,0-1 2,6 2-1,0-1 1,7-1-1,-2-5-7,6 2-10,-4-15-25,6 0-18</inkml:trace>
  <inkml:trace contextRef="#ctx0" brushRef="#br0" timeOffset="589727.7305">31012 14583 41,'0'0'2,"0"0"0,0 0 1,-12 4-1,12-4 2,-12 14-1,4-2 2,0 0 0,0 2-3,3 0 2,2 1-4,3 0 1,0 0-1,1-2 0,5 1-1,3-3 1,0-1-3,0-2 3,2-1-1,3-2 1,-1-1-1,-1-3 1,1 1 1,2 0 0,-2 1 2,0-2 0,0 4 2,-4 0 1,-2 3 0,-7-8 2,12 22 2,-12-2-1,2-4 1,-2 6-2,0-5 0,-5 4-1,-1-6 0,0 5-1,-1-9-1,0-3-5,7-8-5,-14 13-9,6-10-11,8-3-18,-10 3-13</inkml:trace>
  <inkml:trace contextRef="#ctx0" brushRef="#br0" timeOffset="590696.7859">31270 14711 47,'0'0'3,"0"0"2,0 0 2,0 0 4,-1-11-2,1 11 6,-8-15 1,8 15 2,-13-16-2,13 16 1,-12-10-4,12 10-1,-16-3-3,16 3-2,-11 1-3,11-1-1,-6 14-2,2-6-2,4 6-2,0-2 2,3 3-1,3-1 0,1 2 0,0-4-1,3 1 1,1-5 0,1 1-1,-1-4 0,4 1 1,-2-4-1,1-1 1,-3-1 0,0 0-1,-1-1 2,-10 1-1,15-13 2,-9 4-1,-2-1 2,-1-3-1,1-1 1,-2-2-1,1 0 1,0-3 0,-3 3 1,1-4-2,-1 3 0,0 1 1,0 1-1,0 0 0,0 3 0,0 0 0,0 12-1,0-14-1,0 14 2,1-10-1,-1 10 0,0 0 0,9 0 0,-9 0 1,10 5 0,-10-5 0,14 14 0,-14-14 0,13 16 0,-13-16 0,15 16 0,-15-16 0,18 14 0,-18-14 0,16 10 0,-4-5 1,3-4 0,-5-1 1,5 0 1,-15 0-1,17-3 0,-6-7 2,0 3-1,-7-3 1,-3-2-1,3-3-1,-4-2 1,3 0-1,-3 0 0,0 1-1,0 1 2,-1 1-1,0 2 0,-4 2 0,5 10 1,-9-10-1,9 10 1,0 0-2,-13-5 0,13 5 1,0 0-2,-1 10 0,1-10 0,9 17-2,0-4 1,1 1 0,2 0 0,-2-3 0,3 3 0,3-6-2,-3 0-4,1-3-3,-1-1-4,-4-3-6,-9-1-10,12-3-22,-12 3-10</inkml:trace>
  <inkml:trace contextRef="#ctx0" brushRef="#br0" timeOffset="590865.7956">31437 14265 48,'0'0'-1,"0"0"-1,0 0 0,0 0-4,0 0-6,0 0-7</inkml:trace>
  <inkml:trace contextRef="#ctx0" brushRef="#br0" timeOffset="591566.8357">31718 14318 76,'0'0'6,"0"0"3,0 0 0,0-11 5,0 11 0,-8-7 1,8 7 0,0 0-1,-15-3-5,15 3-4,-11 10-2,10 1-3,0 5-1,1 2-3,2 1-1,1 3-2,5-2-1,2 1-2,5-1-1,-3-6-4,3 1 1,0-5-2,0-3 3,2-5 1,-6-2 1,1-2 3,-5-6 2,4-5 2,-4-1 2,-2-5 3,0-2 0,-1-3 0,2-1 1,-2 1 0,-4-2 2,5 1-1,-2-6 2,0 8 0,-3-3 2,-1 7 1,-1 0 4,-1 4 2,-2 1-1,5 14-1,-14-8 0,14 8-2,-14 0-2,14 0-2,-6 16-2,3-3-3,3-1-2,0 3-2,1 4 1,3-5-3,-1 4 2,6-9-2,1 4 2,0-8-2,-10-5 3,19 9-1,-7-9 2,2-2 0,-2-2 1,-12 4 0,13-11 1,-2 8-1,-1 0 0,-10 3 1,13-2-1,-13 2 2,9 2-1,-9-2-1,11 14-1,-9-5-5,-3 2-5,1 0-7,0 1-12,0-2-12</inkml:trace>
  <inkml:trace contextRef="#ctx0" brushRef="#br0" timeOffset="591867.8529">31925 14208 75,'0'0'1,"0"0"1,-11-3 1,11 3 1,0 0 0,-9 12 1,7 0 2,-1 4 3,2 8-1,1-4 1,0 10-1,0-2 0,0 9 2,0-4-2,-2 1 0,-2 3 0,2-1-4,-5 1 1,-1-4-1,2 1-5,-2-6-8,3-2-17,4 0-25,-3-7-12</inkml:trace>
  <inkml:trace contextRef="#ctx0" brushRef="#br0" timeOffset="592532.891">32021 15054 62,'0'0'1,"0"0"2,0 0-1,0 0 0,0 0 1,0-8-1,0 8 2,-2-12-1,2 12 0,-13-16-1,6 6 2,-3 1 2,-1-2 1,1 5 0,1-1 0,9 7-1,-17-9-2,17 9 0,0 0-2,0 0-2,0 0-1,0 0-1,9 1-2,-9-1 2,16 2 1,-16-2 0,17 0-1,-8-4 1,-9 4 0,12-18 1,-3 7 1,-4-9-1,1 4 1,-6-3 1,1 5 0,-1-5 1,0 8 3,-1-4-1,1 15 2,-6-8-5,6 8 3,0 0-1,0 0-2,0 0-1,1 11-1,2 5-1,7-3 1,-1 8 0,0-4 0,3 7 0,6-6 1,3 7-1,-7-7 1,8 0 0,-6-1-3,9 0-4,-3-2-5,3-2-8,-11-4-14,-3 2-8</inkml:trace>
  <inkml:trace contextRef="#ctx0" brushRef="#br0" timeOffset="592843.9088">32213 14932 11,'0'0'1,"0"0"-1,4 13 0,0-4 1,3-1-1,4 5 0,-3-3 1,8 0 1,-1-2 0,-2-4 3,-4-4 2,1 0 1,0-6 4,-1-4 1,-6-2 2,-3-4 1,-3 0 2,-3-6-4,-5 5-1,6-4-2,-5 9-2,-5-5-1,6 10-3,-4-4-4,0 10-7,13 1-7,-13 4-8,9 11-11,4-15-14</inkml:trace>
  <inkml:trace contextRef="#ctx0" brushRef="#br0" timeOffset="593941.9716">32452 14727 87,'0'0'4,"0"0"2,-6 6 2,6-6-1,-3 13 1,3-13 0,-7 19 1,0-11 0,7 7-5,0-3-3,0 3-1,0 3-3,3-3-1,6 1-2,4-5-2,0 1-2,2-7 2,-2 0 0,2-5-1,-5-16 3,2 5 4,-8-9 2,0 0 5,-4-3 2,-6-2 2,0-3 1,-9 1-2,7 4 0,-9-7 1,3 6-2,-7-6-3,0 6 1,1-2 0,1 10-2,2-1 2,-4 4-1,6 5-1,5 4-2,10 4 0,0 0-1,0 10-1,4 3-2,10 3 0,2 3 0,2 3-2,1-1 0,7 3-1,-4-5-1,6 1-1,-5-3 1,2-1 0,-2-5 1,3 1 0,-3-5 2,-1-2 1,2 0 2,-5-4 1,-4-1 0,2-4 1,0-3 2,-5-2 0,-2-1 1,-6-5 0,-4 3 3,0-5 1,1 3-3,-2-3 1,-12 6 0,2 0 1,-6 2 1,7 2-2,-6 4-1,5 3-2,-4 0-1,10 10 1,2-1-2,3 5-5,5-1-3,-1 1-1,13-3-3,-3 0-1,4-4-2,-7-5 0,0-2 2,-2-2 0,6-6 4,-7-5 2,0-3 4,-5-4 3,0-2 1,-2-6 3,9-1 0,-10-4-2,-7 0 2,0-1 0,-7-1-2,0-1 0,-4 0-1,2 4 0,-8-2 1,4 8 0,2-1 1,-2 8-1,4 0 2,2 8 0,0-2-2,1 9 0,13 4-2,-12-3-1,12 3 0,-1 4-1,1-4-1,8 20-1,8 2 1,3-4 0,-3 10 1,7-5 1,-5 9 1,10-8 3,-3 7 1,-2-8 2,5 1 0,-3-3 2,7 1 0,-10-3 0,0 0 1,-5-2-4,4 0 0,1-2-1,-10-2-1,2 0-4,-9-2-7,-2-2-18,14 8-34,-8-8-6</inkml:trace>
  <inkml:trace contextRef="#ctx0" brushRef="#br0" timeOffset="597257.1612">16024 9735 35,'0'0'3,"0"0"4,-7-10 1,7 10-2,0 0-2,0 0 2,0 0 1,-1 6-1,4 8-3,6 7-4,3 7 1,3 1 0,0 8 1,2-7 0,-2 6 0,0-6-1,-3-1 1,-1-7 2,-4-6-1,-1-3 2,-3-5 0,-3-8 2,0 0-2,0 0 0,-7 4 0,-3-7-3,0-5 0,-3-6-2,-3-2-1,-2-6-1,0-2 0,0-6-1,-1-8 1,0 2-1,3-3 2,-1 2 0,5-4 0,3 5 1,1 0 1,3 5 0,4 7 0,1 0 1,2 3 1,3 2-2,2 5 0,-1 3 0,-6 11 0,15-13 0,-5 10 0,0 3 0,1 3 1,2 5-1,-2 3 1,-1 3 0,-1 3 0,-1 3 2,-2 1-2,-4 2 1,-2 0-1,1 2 1,-1-2 0,0 2-1,-1-4 0,-3 3 0,0-1 1,-2-4-1,2 1-1,-2-8 0,2 4 0,4-16-1,-4 16-2,4-16 3,0 0 0,0 0 3,12 1 0,-3-1 2,2 0 1,6-1 1,0-2 1,4 1-1,-1 1-1,5 1-1,-3 0-2,3 0 1,-3 3-2,2 2 0,-6 2-1,2-2 2,-4 2-3,1-2-6,2 3-8,-7-4-20,8 0-23</inkml:trace>
  <inkml:trace contextRef="#ctx0" brushRef="#br0" timeOffset="597645.1834">16415 9776 79,'0'0'2,"0"0"2,0-10 0,0 10 2,3-13 0,-3 13 1,7-20 0,-3 8 1,1 1-3,0-5 1,-1 2-1,-1-1 2,-1 3-2,-2-2 1,0 4-1,0 2 0,0 8-1,-9-7-1,9 7-2,-11 2-1,11-2 0,-10 18-2,7-5 0,1 3 0,1-2 0,1 6 0,5-6 1,2 3-1,2-5 1,4 0 0,1-4-2,2-4-6,-1-3-2,3-2-9,0-6-9,1-6 1</inkml:trace>
  <inkml:trace contextRef="#ctx0" brushRef="#br0" timeOffset="598098.2093">16643 9469 3,'0'0'6,"-6"-9"4,6 9 2,-7-9 2,7 9 2,-13-7-1,13 7 0,-14 0-2,14 0-5,-10 13-3,7-2-2,1 2-2,2 2-2,0 0 1,6 1 0,0-4 0,3-1 0,-1-2 1,3-3 1,-3-3 0,1-3 1,0 0 1,-9 0 2,13-15-1,-5 6-1,-1-3 2,-2 1-2,0 0-1,0 2-2,-5 9 0,8-12 1,-8 12-2,14 0 1,-14 0-1,17 12 1,-7 0 0,2 7 0,0-2 2,3 7-2,-4-4 0,3 8 0,-4-5 0,1 3 1,-1-4 0,-2 2 0,-4-5 1,1 3 1,-3 0-1,-2-4 1,0 0-1,-1-5-1,-2 1-2,3-14-4,-8 17-10,8-17-14,-10-2-21,3-8-13</inkml:trace>
  <inkml:trace contextRef="#ctx0" brushRef="#br0" timeOffset="598519.2334">16793 9367 41,'0'0'2,"0"0"2,0 0 0,10-11 2,-10 11 0,16-8 4,-7 3-3,7 3 2,-1 2 0,3 1-1,-1 7-2,1 2 0,-2 1 0,1 3 0,-3 2 0,-3 1-2,-3 0 2,0-2 2,-4 0 2,-2-5 0,-2 1 2,0-11 0,-2 10 1,2-10-1,-12-1 0,4-8-2,1-3-1,-3-5-2,1-1-2,-1-7-1,1 0-2,-1-1 0,2-1-1,2 1-2,1 2-3,1 4-7,2 1-9,2 4-14,4 1-16,1-1-17</inkml:trace>
  <inkml:trace contextRef="#ctx0" brushRef="#br0" timeOffset="598875.2537">17137 9242 74,'0'0'5,"0"0"2,0 0 1,6-15 5,-6 15 0,4-24 1,-3 14 3,-1-9 0,0 5-2,-4-3-1,-3 5-3,-2-2-2,2 6-1,-2 1-1,9 7-3,-16-3-1,16 3-3,-11 5 0,9 8-2,2 8 0,0-2 0,3 5 0,2-2 0,3 4 0,2-6 1,2 5-2,1-10-5,1-5-10,-1-4-11,5 1-14,-5-7-16</inkml:trace>
  <inkml:trace contextRef="#ctx0" brushRef="#br0" timeOffset="599244.2748">17282 8908 104,'0'0'3,"0"0"2,-9-2 1,9 2 1,-12 0-1,12 0 1,-16 12 1,8 0-2,3 0-1,-1 3-3,4 2-2,2 2 1,1-2-1,5-1 1,1-1-1,3 0 0,1-4 0,0 0 1,2-2-1,-1 1 2,0-4-1,2 2 0,-5-3 0,0 3 1,-9-8 1,13 16-1,-9-2 0,-2-4 1,-2 5-1,0-3-2,-3 3 0,-1-6-2,0 5-8,4-14-5,0 0-9,-9 0-9,7-8-9</inkml:trace>
  <inkml:trace contextRef="#ctx0" brushRef="#br0" timeOffset="599800.3066">17407 8818 57,'0'0'3,"0"0"1,-8-4 2,8 4 4,-11-3-1,11 3 3,-15 0 0,5 0 0,10 0-3,-14 11-2,7-2-2,5 4-3,0 0 1,2 5-3,0-1 1,1 2-1,3-2 1,3 1-1,1-3 1,1-1 2,1-4-1,2 0 0,0-3 1,4 1-1,-2-4 0,3 0-1,-2 0 2,1-1-2,-4 1 0,3 1 0,-6 0 1,-9-5 1,13 14-1,-9-4 2,-4-10-1,0 16 0,0-16 2,-7 15-2,7-15 0,-16 10 0,16-10-1,-14 0-1,14 0 1,-10-14-2,8 2 0,1-6 0,1-1-2,1-3 1,1-2 0,4 0 0,0 2 1,3 1 0,-3 3 0,3 4 0,-9 14 1,19-12 0,-11 12 2,2 5-2,0 4 1,1 4-1,-2 3 1,5 1 0,3 0-1,-3 0-2,3-7-7,-4 1-11,5 0-14,-7-9-20</inkml:trace>
  <inkml:trace contextRef="#ctx0" brushRef="#br0" timeOffset="599979.3169">17589 8722 93,'0'0'1,"0"0"-1,0 0-1,0 0-4,10 0-2,-10 0-6,0 0-7,13 6-6</inkml:trace>
  <inkml:trace contextRef="#ctx0" brushRef="#br0" timeOffset="600586.3516">17825 8710 97,'0'0'1,"0"0"-2,0 0 1,0 0 0,0 0 0,0 10 0,0-10 0,7 16 0,-1-6-2,0 4 4,2-2-2,0 1 1,2-4-1,-1 0 0,0-1 1,0-3 0,0-2 0,-9-3 3,14 0-1,-14 0 2,12-8-1,-9-2 0,-1-1 1,-2-2 0,0-1 0,-1-3-2,-2 0-1,-1 0 0,2-2-2,-1 1 1,3 1-2,0 4-2,3 0 1,0 5 0,-3 8-1,16-9 2,-5 9 0,0 5 0,0 4-1,2 1 4,-3 1-2,3 4 2,-4-2-1,1-1 0,-5-3 2,-5-9 0,10 15 3,-10-15-1,0 0 1,0 0-2,1-15 2,-1 1-1,0-2-2,0-4-1,0-1 0,1-1-1,1-2-1,3 7 0,1 1 0,3 7-1,2 2-1,0 6 0,0 9-1,2 6-4,-3 8-1,2 0-5,-5 10-3,0-3-5,-1 12-8,-5-2-12</inkml:trace>
  <inkml:trace contextRef="#ctx0" brushRef="#br0" timeOffset="600933.3714">17194 9881 23,'0'0'3,"14"-19"3,2-2 2,12-5 2,6-12 2,16-6 2,5-11 2,20-11 2,11-5-3,8-8 0,6-4 0,10-6-3,8 0-2,-1-1-1,7 1-14,-8-3-38,1 16-14</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19T11:09:04.782"/>
    </inkml:context>
    <inkml:brush xml:id="br0">
      <inkml:brushProperty name="width" value="0.05292" units="cm"/>
      <inkml:brushProperty name="height" value="0.05292" units="cm"/>
      <inkml:brushProperty name="color" value="#FF0000"/>
    </inkml:brush>
  </inkml:definitions>
  <inkml:trace contextRef="#ctx0" brushRef="#br0">28336 7967 67,'0'0'-1,"0"0"1,-9 0-2,9 0 1,-4 10 1,4-1 0,-5 4 1,4 3 2,0 5 0,0 4 1,1 2 1,-1 0 0,-2 2-2,2 0 1,0-1-1,0-1 0,1-4-1,0 0-3,0-7-2,0 0-8,2-1-14,-2-15-16</inkml:trace>
  <inkml:trace contextRef="#ctx0" brushRef="#br0" timeOffset="602.0344">28375 7918 0,'10'-2'5,"0"-4"1,3 4 0,1-3 1,1 5 1,4 0 0,-6 5-1,-2 8-1,1-2 0,-3 7-2,-1-4 1,-2 5 1,-1-2-2,-4 1 0,-1 0 1,-1 1 0,-7-1 0,-1-1-1,-6 0 2,2-2-2,-2-1-1,-4-1 1,0-3-2,-2-1 2,5-4-2,-4 1 2,8-4 0,-1-1 1,13-1 0,-15 0-1,15 0 1,0 0-1,0 0-1,0 0 1,0 0-2,16 4-1,-7-1 0,6 0 3,-2 2-2,5-1 1,-2 3 1,5 0 1,-9 4-2,3-4 2,-3 3-1,1-2 0,0 2-1,-1-1 0,-1-1 0,0 0-1,-1-3-2,0 1-6,-2-2-14,2 5-29,-10-9-13</inkml:trace>
  <inkml:trace contextRef="#ctx0" brushRef="#br0" timeOffset="1038.0594">28754 8202 28,'0'0'2,"0"0"0,15 0 1,-15 0 2,18 0-1,-8-1 2,3 1 1,-2-2 0,1 0 2,-3-1-3,-1-2 0,-8 5 1,12-16-1,-12 16 0,4-17-2,-3 8 1,-1-2 0,0-1 0,-3 3-1,-1 1 1,4 8 1,-16-12-1,16 12-1,-17-5 0,6 5-1,2 8 0,-1 1-1,1 4-2,0 3 1,3-1-1,0 4 0,4-4 0,2-1 0,1 1 0,6-3-2,2-2-10,5-1-14,5 0-21</inkml:trace>
  <inkml:trace contextRef="#ctx0" brushRef="#br0" timeOffset="1632.0933">29173 8050 30,'0'0'2,"0"0"2,-12 4 1,12-4-1,-17 15 2,6-3-1,0 2 1,1 2 0,1 1-1,4-1-3,1 0-1,4-3 1,0 1 0,5-4 0,-5-10 2,18 11-1,-6-8 2,1-3 0,4-3 1,-2-4 0,2-2-2,-1-4 1,-2 2 0,-2-4 0,0 1-1,-4 0 2,-3 3 2,-5 11-1,7-16 0,-7 16-1,0 0-1,0 0-1,0 0 1,0 6-3,0 7 0,0 2-1,0 3 0,0 2 1,0 5 0,0-1 0,4 3 0,-1 1 0,2-3-1,-2 1 2,0-2-1,-2 2 1,-1-5-1,-1 0 3,-1-2 1,-3-4-1,-3-3 1,1 1 0,-4-3 0,-1-4 0,-1 1-1,-3-3-1,-2-2-2,-1-1-2,-1-1-3,4 0-11,-2-4-13,6-3-21,4 4-16</inkml:trace>
  <inkml:trace contextRef="#ctx0" brushRef="#br0" timeOffset="2125.1215">29438 8078 43,'0'0'2,"0"0"2,0 0 2,11-3 1,-11 3 0,19 0 3,-9 0-1,7 3 1,-3 4-1,4 3-3,-5-1 0,3 2-1,-5 2-2,-1 2 1,-1-2-1,-3-1 3,-4-1 0,-1 0-1,-1-2 1,0-9 1,-7 15 0,7-15-1,-14 5 1,14-5 1,-12 0-1,12 0 0,-10-3-1,10 3 1,-5-17-3,3 4 0,2-1 0,0-1-2,0-2 0,2-1-1,3 2-2,0 0-2,-1 1-9,3 1-18,2 8-23,3-2-14</inkml:trace>
  <inkml:trace contextRef="#ctx0" brushRef="#br0" timeOffset="2511.1436">29800 8130 91,'0'0'3,"0"0"3,0 0 2,10-11 1,-10 11 0,8-15 2,-3 6-1,1-3 2,-2 1-4,-1-1-1,-2 1-1,-1-2 0,0 2-2,0 1 1,0 10-1,-1-12 0,1 12-1,0 0-1,-13-1-1,13 1 1,-12 13-2,5 1-2,0 2 2,0 0 0,1 4 0,1-1 0,3-2 0,1-1 0,1-1-1,0-3-8,7 0-14,-7-12-23,17 13-16</inkml:trace>
  <inkml:trace contextRef="#ctx0" brushRef="#br0" timeOffset="2966.1696">30097 7945 59,'0'0'2,"0"0"0,0 0 3,0 0 0,0 0-2,-14-5 2,14 5 1,-15 0-1,3 5-3,3 1 1,-3 0-2,12-6 0,-15 18 0,10-8 3,3 2-3,1-2 1,1 1 1,2-1-1,5-2 1,1 3 2,-1-4-1,5 0-1,0-2 1,-1 3-2,1-3 2,-3 1-3,2-1 1,-11-5 1,14 13 0,-14-13-1,5 11 3,-5-11 1,0 11 1,0-11 1,-10 11-1,1-4-1,-5 0-1,1-3 0,-3 0-3,2 0-1,-4-1-4,3 0-7,3-3-12,12 0-20,-15 0-19</inkml:trace>
  <inkml:trace contextRef="#ctx0" brushRef="#br0" timeOffset="3846.22">30402 7862 29,'0'0'2,"0"0"2,-6 6 2,6-6 0,0 0 1,-12 5 0,12-5 2,-16 13 1,7-10-3,1 7 0,8-10-2,-18 17 1,18-17-4,-14 20 1,14-20-2,-8 18-1,8-18 0,-2 16 0,2-8 1,0-8-1,11 15 2,-11-15-1,17 13 3,-5-7 0,-1 0-1,4-2 1,-1 0-1,1-1 1,0 1-1,1 0 0,-3 1 0,-3 0-1,0 2 0,-10-7 0,14 11 0,-14-11 1,5 13 0,-5-13 2,0 15-1,0-15 2,-7 14 0,7-14 1,-20 17-1,8-11-1,-2 0 0,-2-1-1,2 1 0,-1 0-2,2-3 0,0-1 1,5 0-2,-1-2 1,9 0 0,-11 0-1,11 0 1,0 0-2,-4-9 2,4 9-2,0-15 0,0 15-2,11-16 1,-4 6-1,3 1 1,0-2 0,2 2 1,1-1-1,0 0 0,0 2 1,0 0-1,0 0 1,-2 3 0,1-1 0,-4 0 0,2 4 0,1-3 0,-11 5-2,14-3 2,-14 3 0,12 0 0,-3 0 0,0 2 0,-9-2 2,10 11-1,-10-11 0,15 14 0,-15-14 0,11 16 1,-11-16-1,5 16-1,-5-16 1,8 14-1,-8-14 0,-1 15-2,1-15-9,1 12-20,-1-12-31,4 10-3</inkml:trace>
  <inkml:trace contextRef="#ctx0" brushRef="#br0" timeOffset="3984.2279">30610 7833 0,'0'0'0</inkml:trace>
  <inkml:trace contextRef="#ctx0" brushRef="#br0" timeOffset="4771.2729">30797 7935 126,'0'0'1,"0"0"2,-11-1-2,11 1 0,-12 0 0,12 0 0,-19 6 1,9 2-1,3 1-1,-3 3-1,3 0-1,-1 0 1,4 3 0,1 0 0,1-2 1,2-2-1,0 2 1,3-4 0,-3-9 1,11 13 0,-11-13 1,14 6 1,-14-6-1,16 0 2,-16 0 0,13-5 0,-13 5-1,13-14 2,-8 3-2,0 0 0,-1-3-1,-1 1-1,1-1 0,2-2 1,-1 4-2,-1-1 0,-1 1 0,1 2 0,1-5 0,-5 15 0,12-12 0,-12 12 0,13-3 0,-2 3 0,6 0 0,-7 5-2,7 8 4,-3-4-2,3 4-2,-7-1 1,7 1 1,-11 0-1,0 2 1,-1-3 0,-2-1 0,-3 0 1,0-11 0,0 16 3,0-16-2,0 0 2,-13 9-1,13-9-1,0 0 1,-12-13-2,9 3-1,3-3 0,0-1-1,0-1-2,6 0 1,1 0 1,5-1-1,5 5 0,-7-7 1,4 11 0,-1-6 1,2 11 1,-2 2 3,4 0-2,0 5 2,0 3-1,0 7 0,2-3 1,0 7-2,-3-3-1,2-1-6,-9 4-13,-2 2-19,-8 2-23</inkml:trace>
  <inkml:trace contextRef="#ctx0" brushRef="#br0" timeOffset="5512.3153">28549 8586 10,'0'0'2,"0"0"2,0 0 0,-11-2 2,11 2 2,0 0 0,-9 0-1,9 0 0,0 0-1,0 0-2,0 0-1,0 0-2,0 0-1,11 0 0,2 0 3,3 0-3,4 0 1,6 0 0,3-1 0,6-1 1,1-1 0,9 1-1,3-2 0,10 1 1,6-2-2,5 2 1,5-1 1,2 0 0,5-6 2,4 5 0,-3-2-1,9 2 3,2-5-2,1 8 0,0-8 0,3 7-2,-5 1 1,2-1-2,7-1 0,-11-2 1,-2 3-1,-1-1 2,-6 1 0,-2-1 2,-3 0 2,-6-1 0,-4 2 1,-7-3 2,-3 2-1,-10 0 0,1 1-1,-11-1 0,4 1-1,-15 0-3,-3 2-1,-3-1-15,-8 12-43,-11-10-8</inkml:trace>
  <inkml:trace contextRef="#ctx0" brushRef="#br0" timeOffset="8476.4848">27542 9428 0,'0'0'4,"14"0"2,-14 0 1,18 0-1,-7 0 0,1 0 0,-3 0-3,2 5 1,-3 1-2,1 1 1,-3 2-1,1 2 0,-3 0 0,-2 2 0,1 0 0,-2 1 1,-1-1-2,0-1 0,0-1 1,0 2 0,-4-1-1,-1-4 1,0 1-1,-2 1 2,7-10-2,-13 14 1,13-14 1,-11 7-1,11-7 2,-10 5-2,10-5 2,0 0-2,-10 0 0,10 0 1,0 0-2,-7-12 0,7 12-1,0-12 0,0 12 0,0-15 0,0 15 0,6-16 0,-6 16 0,10-17 0,-5 7 1,3 2-1,-1-1 3,2 0-2,-2 1-1,2-4 1,-1 4 0,2-1 0,0-1 1,1 1 0,5-1-1,-5 1 1,4 1 1,-4-1-2,3 3 1,-4-1 2,3 0-1,-13 7 1,10-10 0,-10 10 0,5-9 0,-5 9-1,0 0 0,3-10-1,-3 10-1,0 0 1,0 0 0,1-9-1,-1 9-1,0 0 1,0 0 0,0 0-1,0 0 0,0 0-1,0 0-1,0 0 0,0 0 1,0 0-1,-4 5 1,4-5-2,-5 15 2,0-5 1,-3 3 0,2-1 0,-9 3 0,9-1 0,-8 1 0,7-1 0,-5 1 0,8-1 1,-6-2-1,9 1 3,10-2-2,-4 2 2,7-4 2,-3-1 3,7-1 1,-5-2 3,8-1 1,-8-2 0,4 1 2,-2-3-2,1 0-1,-2 0-2,2-2-2,-3-1-2,-2 1-3,3 1-10,-12 1-24,0 0-36,13 0-2</inkml:trace>
  <inkml:trace contextRef="#ctx0" brushRef="#br0" timeOffset="9797.5604">27807 10690 55,'0'0'1,"0"0"0,0 0 1,0 0-1,0 0-1,0 0 2,0 0 0,0 0 2,-3 11-2,3-11 2,0 17 1,0-7 1,1 0-2,1 3 2,1-3-2,1 3 2,1-2-3,0 0 0,1-2 0,1-1 0,-7-8 0,16 16 0,-7-12 0,0-1 1,1-2-1,2-1 2,-1 0-2,2-3 2,-1-2-3,0-2 2,1-4-1,0 0 0,-1 1-1,-3-4 0,0 2 1,0-3-2,-1 4 1,-3-2 1,-1 2-1,0 1 0,-4 10 2,3-14-1,-3 14-1,0 0 0,2-8-5,-2 8 2,0 0-1,0 0-2,0 0 1,4 10-1,-3-1 1,2 3 1,1 3 2,0 1 0,1 1-2,1 4 2,2 0 0,-1 2 0,-1-3-1,0 3 2,0-1-1,-1 1 0,-1-4 2,-3 1-1,0-4 0,-1 1 2,0-2 1,-4-3 0,-2-2 2,-1 2 2,7-12 0,-18 12 1,7-7 0,-2 0-1,0-3 0,-2-1-1,-1-1-3,0 0-1,-1-3-2,2-4-7,-2-1-16,1-5-36,1 5-9</inkml:trace>
  <inkml:trace contextRef="#ctx0" brushRef="#br0" timeOffset="10888.6228">27388 10161 0,'0'0'6,"18"3"0,-6-3-1,3 1-2,-1-1 1,5 0-2,-2 0 1,6 0-1,-2 0-1,6 0 1,-4 0-1,7 0 0,3 0 0,1 0-1,3 0 1,0-1-1,4-2 2,-2 2-2,7 0 1,-5-1 0,2 2-1,3-3 1,-2 3 0,6-2 2,-3 2-1,11-1 2,1-1-2,6 0 3,3 1-2,1-1 2,2 2 0,5-2-2,1 2 1,3 0 0,-1 0-2,3 0 0,-1 0-1,3 1 1,0 0-2,2 2 1,0-1-1,3 1 0,2-1 0,2 1 1,2 0-1,2-1 1,1 0 0,6-1 1,8 1 1,-8-1 2,-1-1 0,3 1-1,-4-1 2,6 0-1,3 0 0,-4 0-1,-6 0 1,0-2 2,-4 1-2,1-1 3,1 0 0,-10 0 0,-1-1 0,-8 3 0,-3-1 0,-5-1-2,-4 2-3,-7 0 0,-14 0-1,4-2-1,-12 1 1,-1 1-2,-11 0-1,-5-2-9,-3 2-16,-19 0-38,12 0 2</inkml:trace>
  <inkml:trace contextRef="#ctx0" brushRef="#br0" timeOffset="11828.6765">28877 9460 54,'0'0'3,"0"0"2,5-3 1,-5 3 0,0 0 1,8-11 1,-8 11 0,9-15 1,-6 7-3,0-1-3,1-2 0,0 0 0,0-1 0,-1 2-2,-1 0 1,-1 0 1,1-1-1,-2 11 0,1-13 1,-1 13-3,0 0-3,0 0 1,0 0 0,0 0-1,0 0 1,0 10 0,0 5-2,2 1 3,1 2 2,0 4 0,2 2 0,1 0 2,2-1-2,4 0 0,-5-3 0,8-2-1,-8 0 0,6-4-4,-9-2-8,7 0-13,-11-12-18</inkml:trace>
  <inkml:trace contextRef="#ctx0" brushRef="#br0" timeOffset="11963.6843">28963 9653 80,'0'0'4,"0"0"-1,0 0 1,18-5 0,-5 2-7,3-1-26,5 4-15</inkml:trace>
  <inkml:trace contextRef="#ctx0" brushRef="#br0" timeOffset="12895.7376">29032 10693 44,'0'0'3,"0"0"0,0 0 2,9-8 0,-9 8 2,7-16 0,-2 5 1,1 0 1,-2 0-2,2-1 1,-2 2-2,-1-2 0,-1 4-1,-2 8-1,3-12-1,-3 12-3,0 0-2,0 0 1,0 0 0,0 0-1,4 9-2,-2 2 1,0 4 1,1 2 2,0 2 0,1 2 0,-2-1 0,2 0 0,-1-1 0,1 0 0,-1-4 0,-2 0 0,0-4 0,-1 1 0,0-12 0,-2 17 0,2-17 0,-12 11-1,12-11 0,-15 6 0,6-3 1,9-3 0,-17 1 0,17-1 1,-15 0 1,15 0 1,-8 0-1,8 0 1,0 0-1,0 0 1,0 0 1,0 0 1,0 0 1,7 0-1,2 3 4,3-1-1,1 1 1,5-3-2,-2 4-1,3-2-2,-1-1-6,2 0-20,5 3-37,-5-4-1</inkml:trace>
  <inkml:trace contextRef="#ctx0" brushRef="#br0" timeOffset="13802.7895">30052 9342 5,'0'0'1,"0"0"0,0 0 1,0 0-1,-9 8 1,9-8 2,-13 3 0,5-3 2,-1 0 3,9 0-2,-16 0 2,16 0 0,-9-8-2,9 8 0,-4-11-2,4 11-2,1-12-1,-1 12-1,11-12-1,-11 12 0,21-6 0,-10 4 0,3 2 0,-3 0 0,4 1 0,-4 3 1,0 4-1,-1 1 0,-3 3 1,-1 0-1,-3 1 1,-2 3 0,-1 0 1,-1 0-1,-4 1 1,-1-1 1,-2-3-2,-1 1 1,1-2-1,0-4 2,8-8-2,-13 14 1,13-14 2,0 0 3,-10 5 0,10-5 1,0 0 0,0 0 3,9-5-1,-9 5 1,17-7-1,-7 3-2,6-2 0,-3 4-1,2-3 0,-2 1 0,2 1-2,-2 0 0,0 2-2,-2 1-2,-1 0-4,-10 0-20,10 4-39,5 3-4</inkml:trace>
  <inkml:trace contextRef="#ctx0" brushRef="#br0" timeOffset="14718.8419">30150 10672 62,'0'0'1,"0"0"0,8-11 1,-8 11 0,13-14 0,-13 14 2,14-14 0,-14 14-1,15-14 1,-2 9-1,-4 3 0,4 1-1,-4 1-1,4 1 0,-13-1 1,19 14-1,-13-4-1,-2 1 1,-3 2-1,-1 1 1,0 1 3,0 0-3,-5-1 0,-4 0 0,-1-2 0,-7 1 2,5-2-2,-5-3 0,6 0 0,-4-3 0,3-1 1,2 0 0,10-4-1,-9 3 2,9-3-2,0 0 1,0 0-1,0 0-1,0 0 1,0 0 1,0 0-1,0 0 0,0 0 1,0 0 3,8 0 0,-8 0 2,16 0 0,-5 0 1,3 0 0,6-2 0,-5 1-1,5 1 1,-3-3-1,3 2 0,-5 0-1,2-1 0,-7 2 0,-10 0-2,14-2 0,-14 2 0,0 0-3,0 0-7,0 0-21,15-1-36,-15 1-5</inkml:trace>
  <inkml:trace contextRef="#ctx0" brushRef="#br0" timeOffset="15638.8945">31075 9101 50,'0'0'4,"0"0"1,0-12-1,0 12 1,0 0 1,6-10 0,-6 10 0,9-10 1,-9 10-2,18-4-2,-10 2 2,7-1-1,-2 3-1,5 0-1,-4 0 1,2 3-1,-3 1-1,-1 3-1,0 1 0,-5 0 0,-2 1 0,-4 6 0,-1 3 0,0-3 0,-6 6 0,-2-8 2,0 5-2,-3-6 0,2 3 0,1-9 1,8-6 1,-14 7 0,14-7-2,0 0 2,0 0-2,0 0 0,0 0 0,7-7-2,-7 7 0,17-6 1,-5 4-1,-2 2 0,0 0 1,0 1 0,-10-1 0,15 12 1,-7-2-1,-4 2 1,-1-1 0,1 2 1,-2 1-1,-2 1 2,-2-3 1,-3 0 1,-1 0 3,0-2 2,6-10-1,-20 14 2,8-9 0,-2 0-1,3-5 0,0 3-3,-1-3-3,2 0-9,0 0-24,-6 0-28,16 0-3</inkml:trace>
  <inkml:trace contextRef="#ctx0" brushRef="#br0" timeOffset="17661.0101">31156 9090 5,'0'0'1,"-2"9"2,1 6-1,-3 2 0,-1 1 2,-2 5-2,-2 0 3,2 4 0,-3-6-2,0 7 1,-5-10 0,3 0-1,2-1 1,0-2-2,1-1 2,-2-3-3,4-3 0,7-8 0,-10 10 0,10-10 2,0 0-1,0 0 3,0 0 1,0 0-1,0 0-1,0 0 2,6 3 0,-6-3 0,14 0 0,-14 0-4,18 0 1,-8 2-2,5-1 1,1 1-1,3-1 2,1 1-2,-2-1 1,3 1 1,0-1 0,1-1 1,0 0 1,1 0-1,0 0 2,-4 0-1,2 0 1,-1 0-3,-4 0 1,-1 0-2,-1 0 0,-3 0-4,-1 0-4,-10 0-8,11-3-21,-11 3-22</inkml:trace>
  <inkml:trace contextRef="#ctx0" brushRef="#br0" timeOffset="18049.0323">31300 9122 49,'0'10'4,"0"5"3,0 5 2,-1 2 3,1 4 2,-3 5 4,2 4 0,1 3 1,-1-9-2,1 2-3,0-1-3,-1-1-1,0-1-4,0-2-1,1 1-7,-1-2-19,-3-3-37,4 5-6</inkml:trace>
  <inkml:trace contextRef="#ctx0" brushRef="#br0" timeOffset="18661.0673">31291 10513 111,'0'0'3,"0"0"1,0 0-1,0 0 1,4 0 2,-4 0 0,0 9 0,0-9 1,-3 15-3,0-3 0,-6 3-1,2 1 1,-3 1-2,1 0 0,-2 0 0,2 0-1,-1-2 0,3-1-1,0-2 0,2-2 0,5-10 0,-4 14 1,4-14 0,0 0 1,5 4 1,-5-4-1,14 0 0,-3-3 2,3 0-1,2-1 1,1 1-2,1 0 0,4 0 1,-3 0-2,4 2 0,-4 0-1,0 1 0,-5-1 0,3 1-2,-6 0-5,0 0-9,-11 0-12,11 0-17,0 1-17</inkml:trace>
  <inkml:trace contextRef="#ctx0" brushRef="#br0" timeOffset="18911.0816">31334 10539 99,'0'0'6,"0"0"2,-3 5 2,3 4 1,1 5 2,1 4 2,1 4-1,1 3 1,-1 3-4,-1-1-4,1 4-2,-2-2-5,-1-2-12,0-4-22,4 4-28</inkml:trace>
  <inkml:trace contextRef="#ctx0" brushRef="#br0" timeOffset="19717.1277">32129 9007 79,'0'0'0,"0"0"-1,-8-6-1,8 6 1,0 0 0,-6 6 0,6-6 1,-6 12 0,4 0 0,-2 1 1,-1-1 0,0 1 0,4 0-1,-1-2 2,2-11-1,-5 16 1,5-16 2,0 9 2,0-9 1,0 0 2,0 0 1,7 0 0,-7 0 1,12-4-2,-12 4 1,16-8-3,-16 8-2,19-5 0,-10 5-2,-9 0 0,18 0-2,-9 5 0,-9-5-1,11 17 0,-1 2 0,-4-4 0,-3 6 0,1-5 1,0 7-1,-4-8 1,-1 9 2,0-13-1,-4 0 1,0 0 1,5-11-2,-15 13 2,2-8-6,3-2-6,-5-1-8,6-2-16,9 0-26</inkml:trace>
  <inkml:trace contextRef="#ctx0" brushRef="#br0" timeOffset="19910.1388">32169 9007 154,'0'0'4,"0"0"-2,16-14 0,2 11-5,4-2-18,-2 1-35,13 1 3</inkml:trace>
  <inkml:trace contextRef="#ctx0" brushRef="#br0" timeOffset="20713.1847">32134 10493 108,'0'0'4,"0"0"1,0 0 2,0 0-1,0 0 0,0 0-2,0 0 2,0 0-1,0 0-3,0 0-3,1 10 0,4-1 0,-1 1-1,-4 4 4,1-2-2,2 0 0,-3-2-2,0 0 2,1 0 0,-1-10 0,1 12 2,-1-12-1,0 0 1,9 9-1,-9-9 2,0 0-1,11 0-1,-1-3 1,-10 3 0,20-4-2,-20 4 0,12-3 0,-3 3 0,1 0 0,0 3 0,-10-3-2,14 13 2,-14-13-1,9 18 1,-3-6 0,-2-1 1,-3 3-1,-1-2 3,-1 0-2,-4 0 1,-3-1 1,-1 0-2,-8-2-5,4-1-5,1-4-9,-1 1-16,-7-4-20</inkml:trace>
  <inkml:trace contextRef="#ctx0" brushRef="#br0" timeOffset="21771.2452">32672 8838 0,'0'19'3,"-3"-8"1,3 5 1,-2 3 0,1 8 1,-5 0 1,4 6-2,0-4 1,-3 10-3,3 4 2,-6 0 0,3 4 0,0-1-1,4 7 1,-1-1 0,-2 5 0,1-1-1,3-5 0,-1 7-1,1-7 1,3 7 0,-2 0-1,2-2 3,3 4-1,2-5 1,-7 2 1,7-5-1,-2 5 1,-2-7-1,1-3-1,1 2-1,0-7-1,3 3 1,-2-1-2,-2 0 1,-3-3-1,3-2-1,-3 2 0,2-9 2,-4 6-2,1-8 0,-1-3 0,0-1 1,-2-3 1,2-2 0,0-3 1,-3-3-1,2-3 0,-3 3 1,3-6-2,1-1 0,0-8-4,0 13-14,0 3-32,0-16-16</inkml:trace>
  <inkml:trace contextRef="#ctx0" brushRef="#br0" timeOffset="22978.3143">27812 11664 0,'11'0'4,"-11"0"1,16 0 0,-6 0 0,4 0 2,3 0-1,1 0 0,4-3 0,0 3 0,3 0 0,6 0 0,2-2 1,7 1-1,-1 0 0,12-2 0,5-1-2,6 1-1,4-1 0,3 0-1,4-2-1,3 2-1,3 0 1,-2-3 2,3 4-2,3-2 0,2 1 1,3-1 1,0 1-1,4 0 0,1 0 1,5-2-1,2 2-1,0 0 1,-3-2-2,4 2 1,-3 1-1,2-1 1,8 1-1,-7 1 0,-5-3 1,3 3-1,-6-4-1,7 2 1,5-1 0,-10 2 0,0-3-1,0 1 0,-3 0 1,3 2 0,5 0-2,-11-2 2,1 1-1,-1 0 0,1 0 0,-1 0 1,-2-1-1,1-2 3,-3 2 2,2 0-1,-2-1 2,-2 2 1,-7-2-2,-3 1 3,-2 0-1,-7 2-1,-4 1-2,-5-1 1,-10 1-2,-5 0 1,-4 2-1,-7 0 0,-8-3-5,-21 3-28,15-3-26</inkml:trace>
  <inkml:trace contextRef="#ctx0" brushRef="#br0" timeOffset="24184.3833">27166 9261 42,'0'0'1,"0"0"-1,0 0 1,0 0-1,0 0 0,0 0 0,0 7 0,0-7 0,0 20 0,1-7 0,2 5 0,1 2 0,1 4 1,-1 1-1,1 3 0,1 1 2,1 5-1,-2 1-1,2 3 1,0-1 0,2 5-1,-1-4 0,2 8 1,-1 2-1,0 0 0,0 3-1,1-1 1,-2 5 1,1-3-1,1 5 2,-2-3-1,1-6 0,3 6 1,0-8 1,0 9-1,3-1 0,-2 1 2,2 1-2,-1 1 1,1 2-1,-1-1 2,-4 0-2,3-1 2,-4-7-2,1 5 2,-4-8-2,1 7 2,-1-3-1,-3 1 2,2-2-2,-3-4 0,1 2-1,0-6 0,0 2 1,0-6-2,0-5 0,1-2 0,0-4 1,1 3 0,-1-8-1,1 4 1,-2-5 1,2 0 0,-3-4 0,3-2 0,-2-4 0,-2 1 0,-1-12-2,5 14 3,-5-14-1,0 0-5,0 0-12,0 0-35,0 0-2</inkml:trace>
  <inkml:trace contextRef="#ctx0" brushRef="#br0" timeOffset="25441.4552">27263 9085 22,'0'0'1,"0"0"0,0 0-1,0 0 0,0 5 1,0-5-1,0 0 0,6 3 1,-6-3-1,17 0 0,-6-1 2,5-1 0,1 1-1,3-1 2,4 0-1,1 2 0,4 0 2,1 0-2,6-3 1,-2 3-1,7-2-1,6-1 2,1 1-2,5-3 2,2 0 1,4 0 1,2 1-1,3-1 2,1-1 0,-4 0 0,10-1 1,3 3 2,2-2-3,4 1-1,2-2 1,1 0 0,5-1 0,2 1 0,4-2-2,3 2-1,4-1 1,-3-2-2,9 3-1,-6-1 1,9 1 0,6-1-2,-3-1 1,-6 1 0,5 1 0,5-1-1,-4-3 1,7 4-1,-6-2 0,-8 1 1,3 1-1,2-3 0,-4 5 0,-6-2-1,1 1 1,-4-1 0,-5 1-1,0-1 2,-4 4-2,-2-2 1,-5 0 0,-3 1-1,-5 1 1,-3 3-1,-6-3 1,-4 1-1,-5 0-1,-11 0 1,1 1 1,-3-1-1,-3 0 1,-3-1 0,2 1 0,2-1-1,-1 1 1,3 0 0,-7-1 0,0 1-1,-5 0 1,-5 0 0,-3 1 1,-5-1 0,-3-1 0,-4 1 0,2-1 1,-4 3-1,3-2 0,4 1-1,-2 0 0,-6-2 0,1 2 0,-9 1 0,17-1 0,-8 0-1,5 1 1,-14 0 0,0 0-1,10 0 1,-10 0-2,10 0 1,-10 0 0,0 0 0,0 0 1,0 0-1,0 0 1,0 0 0,10 3 1,-10-3 0,0 0 3,0 0-2,1 12 3,-1-12-1,4 22 2,-2-3 0,-2 10-2,0 9-17,-11 14-43,3 11-2</inkml:trace>
  <inkml:trace contextRef="#ctx0" brushRef="#br0" timeOffset="27417.5682">27762 13154 32,'0'0'2,"0"0"-2,0 0 1,0 0 0,0 0 0,-5-8 0,5 8 1,0 0 0,0-11 0,0 11-1,6-12 2,-6 12-1,13-12 1,-4 6 0,4 1 1,1-1-1,1 1 2,3 0 0,1 3 1,1 2 0,-2-2 0,1 2-2,-3 2 0,0 3 1,-3 4-3,-1 0-1,-4 2 0,-1 3 1,-3 2-1,-2-3 0,-2 4 1,0-2 1,-5-1-1,-3-3 2,0-1-1,-3-2 1,0-3 0,2-2 0,-2-2 1,3-1-2,8 0 1,-12-6-2,12 6-1,-3-12 0,3 12 0,1-17-1,6 9 0,3-2-1,1-2 1,2 1 0,0-1 0,2-1 1,-1 1-1,1 0 0,-2-1 0,1 2 0,-1 1 0,-2-1 2,0 4-2,-11 7 1,13-11 1,-13 11-1,0 0 0,10-6-1,-10 6 2,0 0-2,0 0 0,-2 6-2,2-6 2,-10 16 2,5-7-1,1 3 2,-1 1 1,-1 0 0,1 2 0,4-2 0,1 0 1,0 1 0,0-1-3,6 1-7,2-1-18,-5 1-35,10 0-3</inkml:trace>
  <inkml:trace contextRef="#ctx0" brushRef="#br0" timeOffset="28308.6191">27933 13998 79,'0'0'2,"0"0"1,0 0-1,0 0 0,0 0 2,-1 6-1,1-6 2,0 10 1,0-10-2,-1 16-1,1-6 2,0 0 1,1 4-3,2-3 2,2 2-1,3-3 0,-1 0 0,3 0-1,2-3 1,-2 0-1,4-2 1,-1-3-1,1-2 1,0 0-1,3 0 0,-2-3 1,1-3 0,-1 1-1,-1-7 1,-1 4-1,-2-3 0,-4 2 2,1-4-2,-4 5 0,-1-1 0,-3 9-2,1-13 0,-1 13-1,0 0-1,0 0 0,0 0-1,0 0 0,0 0-1,0 10 1,0 2 1,0-1 0,2 5 1,1-2 0,3 6 1,-1-4-1,2 4 1,-1-1-1,2 1 0,-3 4 1,1-5 0,-1 2 2,-3-5 0,0 4 3,-2-8-1,0 5 3,-10-8 0,1-2 1,-5-2-3,0 0 1,-5 1-3,1-3-2,-3-1-5,1-1-8,0-1-12,4 2-26,0-2-18</inkml:trace>
  <inkml:trace contextRef="#ctx0" brushRef="#br0" timeOffset="29078.6632">27606 13851 36,'0'0'4,"0"0"-1,14-4 3,6 1 0,3 1 0,8 0 2,6 1 1,10-4 0,7 3-2,2-3-1,7 3 0,4-3 0,-2 1-1,14 0-1,8 0 1,3 1-1,5-2 0,6 1 1,2-1 0,7 1-2,11-4 1,-2 3-1,-5-2 0,10 1-1,1-4 0,0 4-1,5-2-1,-5 1 2,-8-1-2,12 1 0,4-2 0,-7 2 1,-2-2-2,4 1 2,6-1-1,-3 2-1,5-8-1,-14 7 4,-5-6 0,4 7 3,0-3 0,-8 2 1,-4-2 2,-9 5 0,-5 1 1,4-1 0,-3 5-2,-12-4-3,-2 3 1,-12 1-2,-6 0 1,-9 0-2,0 0-1,-7 1 0,-8 1-1,-6 0 0,-5 1 0,0 1 0,-5-2-2,3 1-7,-17-2-16,-10-1-39,14 9-4</inkml:trace>
  <inkml:trace contextRef="#ctx0" brushRef="#br0" timeOffset="29876.7088">29089 13251 74,'0'0'4,"0"0"3,0 0 0,0 0 5,11-9-2,-11 9 2,8-12 1,-3 4 0,0-2-4,1-1-2,1 0-1,-2-1-1,1 0-2,-1 0-1,0 2 1,-3 1 0,-2 9 1,7-14-1,-7 14-1,0 0-1,0 0 1,0 0-1,0 0-1,-1 9-1,-3 4-1,3 3 1,0 1 0,1 5 1,0 2 0,0 0 0,0-1 0,2 0 0,2-1 0,-2-2 0,1-4-1,0 1 1,0-7-2,-1 2-7,-1-3-6,-1-9-9,3 16-10,-3-16-16</inkml:trace>
  <inkml:trace contextRef="#ctx0" brushRef="#br0" timeOffset="30057.7192">29102 13451 118,'0'0'5,"0"0"2,11 0 1,-2 0 0,5-1 1,4 1-4,5 0-18,0 4-36,8 1-6</inkml:trace>
  <inkml:trace contextRef="#ctx0" brushRef="#br0" timeOffset="30784.7608">29171 14180 91,'0'0'4,"0"0"2,0 0 4,0 0 0,0 0 3,4-10 0,-4 10 1,3-11 1,-1 1-3,3 0-2,0-2-2,-5 12-1,8-17-3,-8 17 2,9-14-2,-9 14-1,0 0-1,6-8-1,-6 8-1,0 0 0,1 6 0,-1-6-1,1 18 0,0-5 0,-1 1 1,2 1 0,-2 0 0,-2 0 0,2 5-1,0 2-2,2-5-1,-1 6-6,0-7-7,-1 6-10,0-10-13,0 10-14</inkml:trace>
  <inkml:trace contextRef="#ctx0" brushRef="#br0" timeOffset="30975.7717">29118 14410 76,'0'0'6,"0"0"3,0 0 4,0 0 1,10 4 0,-10-4 0,19 0-2,-3 0-13,1-4-33,6-1-20</inkml:trace>
  <inkml:trace contextRef="#ctx0" brushRef="#br0" timeOffset="31946.8272">30137 13196 5,'0'0'1,"0"0"2,0 0-2,0 0 1,0 0 3,0 0 1,-12-7 1,12 7 4,-10-9 1,10 9-1,-6-10 0,6 10 0,0-11-2,0 11 1,7-11-4,-7 11-4,18-10-1,-9 7 0,5 1 1,-2 2-2,2 0 1,5 0 0,-5 2 0,4 3-1,-6 2 1,3 1-1,-8 3 0,3-1 2,-10 4-1,0-2 0,-5 1 0,-8-1 0,1-2 2,-5 1-2,4-5 1,-2 1 1,7-2-1,-7-3-1,15-2 1,0 0 0,-8 3-1,8-3 1,0 0-2,0 0 0,10 0 0,4 0 0,-5 0 0,4 0 0,-1 4 0,3 1-2,-5 3 2,3 1-1,-6 3 1,1-2-2,-3 5 2,-1-2 0,-2 3 2,-2-4-2,0 5 1,-3-5 1,-3 0 2,-7-1 1,0-1 2,-8-3 2,5-3 1,-4 0 0,2-2 2,0-2-1,2 0-1,3 0-1,3 0-2,10 0-4,-10-4-10,10 4-17,0 0-27,0 0-17</inkml:trace>
  <inkml:trace contextRef="#ctx0" brushRef="#br0" timeOffset="32722.8716">30504 14239 104,'0'0'3,"1"-10"2,1 2 1,-2 8 3,1-16 2,-1 16 1,3-22 0,-3 11 2,0 11-3,0-18-2,0 18-3,-7-17-2,7 17-2,-14-12-2,4 7-2,0 4 0,-1 1-2,-1 0 1,0 1 0,3 6-2,-3 2 0,5-1 2,-2 2-1,5-1 1,0-1 1,2 1-1,2-9 2,0 15 1,0-15 0,10 10 1,0-7 1,-10-3 1,15 1-1,-4-1 3,-2 0 1,-1-4-2,-8 4 2,17-5 1,-17 5-2,12-6 1,-12 6-1,0 0-2,0 0-1,10-6-2,-10 6 0,0 0 0,0 0-1,1 6 0,-1-6 0,0 11 0,3-2 0,-4 2 0,1 7-1,0-3 2,1 4-1,-1-3 0,0 6 1,-1-7-1,-3 5 1,2-5 1,0-1-2,0-2-1,0 0-10,2-12-22,-1 16-26</inkml:trace>
  <inkml:trace contextRef="#ctx0" brushRef="#br0" timeOffset="33624.9232">31226 13094 124,'0'0'2,"0"0"-2,0 0 0,0 0 0,0 0 1,0 6-1,0-6 1,0 18 1,-1-3-4,0 2 4,-1 1-1,0 2 0,-1 0-1,2-3 1,-3 0 0,0-4 1,1-2 1,3-11 1,-5 11-1,5-11 1,0 0-1,0 0-1,-1-5 1,1 5-1,4-14-1,-4 14-1,14-14-1,-4 7 0,-1 2 1,-1 3-1,5 1 1,-2 1 0,-1 0 0,0 1 0,1 1 1,-11-2 1,20 7 1,-20-7 0,18 3 2,-18-3 0,16 0 2,-16 0-1,12-3 1,-12 3-2,12-13 0,-12 13 0,7-16-2,-4 5-1,-2 2 1,0-1-2,-1 10 1,0-14-1,0 14-1,0 0 0,0 0 0,0 0-1,0 0 1,-7 7 0,3 4-1,2 2 2,-2 3-1,0 3 1,3-1 0,1 1-1,-1 2-2,2-2-10,4 1-26,8 2-25</inkml:trace>
  <inkml:trace contextRef="#ctx0" brushRef="#br0" timeOffset="34181.9551">31345 14112 160,'0'0'5,"0"0"1,0 0-1,0 0 1,0 0 2,0 0 0,-10-2 2,10 2 2,-1 12-6,-3 3 1,1-1 0,1 5-1,0 4-1,1-2-2,-1 4-1,1-5-1,-1 4-1,0-6-1,2 3-4,-4-7-9,4 0-14,0-14-24,0 18-17</inkml:trace>
  <inkml:trace contextRef="#ctx0" brushRef="#br0" timeOffset="34626.9805">31486 14094 82,'0'0'2,"0"0"0,1 7 3,-1-7 1,1 16 2,-1-8 1,-2 8 0,-7-3 1,5 6-3,-2 3 1,2 1-3,-4 2-1,7-4-1,1 4 1,0-7-2,1 4 1,7-11 4,1-1-1,-9-10 3,19 14 0,-8-12 0,5-1 2,-6-1-1,8-2 1,-18 2-1,19-13-1,-19 13-1,9-15-2,-8 6 0,-2-3-2,-3 4-3,4 8-3,-22-14-6,6 9-6,3 3-17,2 2-31,-5 2-11</inkml:trace>
  <inkml:trace contextRef="#ctx0" brushRef="#br0" timeOffset="35358.0223">32239 13096 88,'0'0'1,"0"0"1,0 0-1,0 0 1,0 0 2,0 0-2,-2 8 3,2-8-2,-1 14 1,1-14-2,-1 17 1,1-17-1,0 15-1,0-15 0,1 12 2,-1-12 0,0 0 3,7 9 0,-7-9 1,0 0 0,15 0 1,-15 0-1,12-2-1,-4 0-1,4 2-2,-1 0-1,-11 0 1,16 2-2,-5 4 1,-11-6-1,18 18 2,-14-6-1,-1 0 0,-3 1 0,0 1 1,-3 0-1,-2 0 0,-7-1-1,1-2 0,0 0-2,-2-3-5,5-1-10,8-7-16,-20 4-29,9-1-1</inkml:trace>
  <inkml:trace contextRef="#ctx0" brushRef="#br0" timeOffset="35522.0317">32293 13079 115,'0'0'3,"8"-3"-2,3 2 1,-2-1-3,6 2-11,6-1-20,-2 1-18</inkml:trace>
  <inkml:trace contextRef="#ctx0" brushRef="#br0" timeOffset="36193.0701">32265 14112 41,'0'0'3,"0"0"4,0 0 4,0 0 2,0 0 3,-9 0 0,9 0 0,0 0 1,-2-7-3,2 7-3,0-9-4,0 9-3,4-10 1,7 5-2,-11 5 0,15-7-2,-15 7 0,14-1-1,-14 1 0,10 3 0,-10-3-1,4 13 0,-4-2 0,0-3 1,0 9 0,-2-6 0,-1 2 0,-5-2 0,3 2 0,-4-3 1,9-10-1,-12 12 0,12-12 1,0 0 1,-6 10 2,6-10 1,0 0 2,9 2 1,-9-2 2,10 0-1,0 0 1,-10 0-1,11 0-2,-11 0-1,17-2-3,-17 2-1,24 0 0,-12 0-1,-12 0-3,14 0-4,-4 2-11,-10-2-10,14 0-23,-14 0-20</inkml:trace>
  <inkml:trace contextRef="#ctx0" brushRef="#br0" timeOffset="36599.0933">32439 14023 9,'0'0'2,"0"0"3,0 0 1,2 10 1,-2-10 1,2 14 0,-2-14 2,0 17 1,0-9-2,0 2 1,0-10 0,0 14 3,0-14 2,0 9-1,9-6 0,1-3 0,-10 0 0,22 2-2,-12-1-3,4 0-1,3 0-3,-4 1-2,-13-2 0,18 7-2,-7-4 0,-3 4 0,-8-7-1,11 14 1,-11-14-1,9 15 1,-9-15 0,0 17 0,-3-9 0,1 1 2,2-9-2,-9 17-1,9-17-5,-17 12-7,14-2-11,3-10-22,-22 9-20</inkml:trace>
  <inkml:trace contextRef="#ctx0" brushRef="#br0" timeOffset="36742.1015">32554 13991 32,'13'-2'-7,"1"2"-18</inkml:trace>
  <inkml:trace contextRef="#ctx0" brushRef="#br0" timeOffset="37936.1698">27508 12862 4,'0'0'2,"0"0"2,17 7 0,-9-6 2,6 3 2,1-4-1,7 5 1,-2-6 2,9 1-2,2 0-2,-1 0 0,7 0 0,-2-2-1,5 2-2,-2-1 1,7 0-1,-6 1 0,-1 0-1,4 0-1,0-1 0,4 1 3,-4-1-3,8 0 0,2-1 0,0-3 1,3 3-1,-1-1 0,2-1-1,-2 0 1,3 0 0,-3 2-1,-3-2 1,3 0-1,-3 1 2,9-1-2,1 2 1,0-2-1,5 1 1,0-4-1,4 4 1,-1-3-1,3 2 3,2 1-1,0 0 3,4-3-1,0 4 2,2-1 0,2 0 0,-1 0 0,3 0-2,0-2 0,1 1-1,0 0-1,-2 1-1,5-2 0,-2 1-1,1 0 1,1-1-1,1 2 0,2-2 1,3 1-1,1-2 0,0 0 0,2 1 1,3-2 0,8 2 1,-8-1 1,-2-1 1,2 2-1,-6-1 0,2 1 2,1-2-2,-6 4 0,-6-3-1,-2 2-2,-5 0 0,-3-1 0,-3 4 0,-8-1-1,-8 0 1,-2 2-1,-3 0-2,-5 0-5,-11 0-10,-11 0-15,5 2-28</inkml:trace>
  <inkml:trace contextRef="#ctx0" brushRef="#br0" timeOffset="39952.2851">27579 12920 31,'0'0'3,"-13"0"1,1 0 2,-3 1 1,-2-1 2,-5 6-2,-3-4 2,-4 8 0,2-5-2,-3 2-2,1 0-2,-2 1 1,0-5-2,2 2 0,-2 1 3,3-3 0,0 6 0,4-5 0,-5 5 3,9-5-3,-3 6 1,8-5-2,-3 5-1,7-1-2,0-1 1,6 1-1,2 4-1,3 3 1,0 1-1,2 3 2,2 4-1,3 1 1,-3 3-1,4 3 0,4-1 0,-2 3 0,1 1-1,-2 0 1,4 0-1,-5 3 2,8-4-2,-7 8 1,0 3 1,1-2-1,-1 5 0,1 0 0,2 4 1,0-1-1,-1 3 0,1-3 0,0-3 0,-2 2 0,2-4 1,-2 3-1,-2-6-1,-2 1 0,1 3 1,-3-6-1,-1 2 1,1-3-1,-2 2 0,0-6 0,0 4 2,1-6-1,-2-4-1,0 0 2,0-2-2,-2 1 1,2-4-1,-1 3 0,1-5 0,-1 2 1,0-3-1,1 2 0,-1-3 1,-1 1-1,2-4 0,-1 3 1,0-3-1,0 2-1,0 2 1,0-3 0,0 3-1,0-4 1,0 5 0,0-9-1,-1 6 1,1-6 0,1-1 0,1-2 0,2 0 0,-4-10 0,10 17 0,-10-17-1,14 16 1,-6-10 0,-8-6 0,19 14 0,-9-8 0,2 0 0,0-1-2,3-2 2,0 0-1,1-1 1,1 0-1,2 0-1,-1-2 1,4 0-2,-4 0 1,6 0 0,-4 0-2,7 0 1,4 0-1,-2-1 0,4-1 0,-2 0 0,4 0-2,-3 0-1,7-1 0,-6 1 2,-1 2-1,-1-2 0,0 2 1,1-1 1,-3 1 0,3 0 2,-3 0 1,2-1-3,-4 1 4,9 0-1,-7 0 1,11 0 0,2-2 0,1-1 0,5-1 0,1-1 0,5-1 0,-3 0 0,6 0 0,0 1 0,-6-2 0,8 1 1,1 1-1,0-1 0,2 1 0,-1 0 1,5-3 2,-4 4-3,4-2 1,-4-1-1,-5 0 1,7 2 0,1-1 0,0 1 1,-1-2-2,-1 0 2,2-1 0,-2 3 2,1-4 2,-3-1 1,-6-3 2,6 7-1,0-9 3,2 9-2,-1-5 0,2 3 0,1-1-5,-1 5 1,3 1-3,-3 0 0,-7 0-1,6-2-1,2 2 0,-2-1 2,0 0-2,0 0 0,2 3 0,-2-5-2,3 3 2,-4 0 0,-5 0-1,8 0 1,0 0 0,-5-3 0,6 4-1,-11-4 2,5 3-1,-2 0 0,-1-2 1,-7 2-1,-5-1 0,4 3 2,-13-3-1,9 3 0,-9-1 1,1 0 1,3 0 1,-1 0-1,0-1 2,-4 1-2,5 0 2,0-1-3,-4 2 1,-3-1-2,2 2-1,-10-1 0,10 0 0,-3 1 0,-6 0 0,5 0 0,1-1 1,-8 1-1,2-1 0,1 1 0,-11-1-1,3 1-10,-1 0-22,-18 0-31,20-5-1</inkml:trace>
  <inkml:trace contextRef="#ctx0" brushRef="#br0" timeOffset="41086.35">32810 12651 3,'16'0'6,"-3"0"-1,2 3 0,-3 1 1,-2 1 0,1 0 0,-4 4 0,-4-1-1,-1 9 0,2-2-1,-4 7 1,0-1 0,0 8-2,-3-2 1,3 8 0,-1 5 0,3-1 0,0 6 1,2-1-1,7 7 0,-5-3 2,0 3-1,2-1-3,-2-3 1,-5 3-1,6-4 0,-2 5-2,-5-9 1,3 6 0,1 3-1,-4-4 0,6 2 2,1-2-2,-8 3 1,1-6 0,-2 5 0,2-6 1,-1 0 0,-1-3 0,-7-5 0,-1 5 0,2-8 0,0 3-1,2-7 0,-9 4-1,10 0 0,-2-6 0,3 3 0,0-5 0,-7 1 0,9-3 0,-4 4 0,2-9 1,-3 0 1,7-2-1,-3 3 1,0-3-1,5 1 0,-2 0 3,9 1-2,-3 0 2,-4-2-2,1 3 2,1-3-2,5 1 0,-4 0-1,-1-2 1,-2-1-1,1 0-1,-1-3-1,-2 0-10,-6 0-16,-13-5-31</inkml:trace>
  <inkml:trace contextRef="#ctx0" brushRef="#br0" timeOffset="82154.699">26681 10202 120,'0'0'6,"0"0"1,0 0 3,0 0-2,0 0 0,0 0 1,0 0-1,0 0 3,0 0-7,0 0-1,9 8-1,-9-8 0,14 14 0,-8-4 1,2 1-2,0 2 1,-1 1-1,-1-1-2,0 1-6,-3-1-15,-2-1-19,5 4-21</inkml:trace>
  <inkml:trace contextRef="#ctx0" brushRef="#br0" timeOffset="82397.7129">26699 10141 75,'0'0'3,"0"0"1,0 0 2,0 0 3,8-10 1,0 7 1,3 2 1,4 1-1,1 0-1,4 3-1,1 4-3,-1 7 0,1 1-3,1 7 1,-5 0-1,1 5-1,-6 1 2,-2 8-3,-6-4-10,-5 6-33,-4 10-17</inkml:trace>
  <inkml:trace contextRef="#ctx0" brushRef="#br0" timeOffset="93778.3638">31575 8596 0,'0'0'3,"0"0"0,3-10 2,-3 10 1,1-9 1,-1 1 3,1-4-1,-1-5 2,1 5-1,-1-8 1,0 7 1,0-7-1,0 3 1,0-2-3,2 2 0,3 2 1,1-2-2,0 5-1,0-5-1,0 3 1,2-2-1,2 3-2,-3-2 1,3 5 0,-1-4-2,-3 4-1,0-3 1,1 4-1,-1-2 0,-6 11 0,10-17 1,-10 17-2,7-16 0,1 8 0,1-1 0,0 0 0,0 0 0,1-2-1,-3 3 0,3-1 0,1 2 0,-11 7 0,14-13 0,-14 13 0,19-13-1,-7 10 1,-4-3 1,3 3-1,-11 3 2,16-10-2,-7 4 2,-9 6-1,11-10 0,-11 10 0,14-9 0,-14 9-1,10-6 2,-10 6-1,13-4-1,-13 4 0,0 0 0,10-3 0,-10 3-1,0 0-5,0 0-5,0 0-8,10-2-14,-10 2-18,0 0-12</inkml:trace>
  <inkml:trace contextRef="#ctx0" brushRef="#br0" timeOffset="94481.404">31810 7915 0,'0'9'9,"0"-9"1,10 5 2,0-1-1,-10-4 0,12 7-2,0-2-1,-1-3 0,-2 2-2,1-1-2,0 0 0,4 0-1,-6 1 0,5-1-2,-2 2-1,-11-5 1,13 6 0,-2-2-1,-3-1 3,-8-3-3,13 8 1,-13-8-1,11 7 1,-11-7-1,12 6 1,-12-6 0,0 0 1,10 6-1,-10-6 0,0 0 0,0 0 1,0 0 0,0 0-1,0 0 1,0 11 1,0-11 0,0 0-1,2 9 3,-2-9 0,-3 10 1,3-10 1,-5 13 0,5-13 0,-8 19 0,6-9 1,-2 1 0,0 1 0,3 3 0,-2-1-1,-5 1-1,2 2 1,-2-2-2,4 1-7,-1 1-29,4 7-31,-9-4-4</inkml:trace>
  <inkml:trace contextRef="#ctx0" brushRef="#br0" timeOffset="98353.6255">30157 15001 6,'0'0'3,"0"0"-1,0 0 3,0 0 2,-8-3 1,8 3 2,0 0 0,0 0 3,0 0-1,0 0 0,-8-10 0,8 10-1,0 0-2,0 0-1,0 0-2,-11-5 0,11 5 0,-10 0-2,10 0-1,-13 1-1,13-1 2,-18 4 1,18-4-2,-19 7 2,9-2-1,-1 0 1,3 1-2,-4-2 2,2 1-3,1 2 1,-1 0-1,0 0-1,1 3 0,-1 0 0,0 0-1,0 2 0,1 2 0,0 0 1,1 0-1,0 2 0,-1 0 2,1 2-2,1-1 0,-2 1 0,1 0 0,0 1 0,2-1 0,-2 3 0,2-3 0,1 3 0,0-2 0,1 3 0,0-2 0,2 2 1,-3-3-1,2 3 0,-1-3 0,0 4 1,3 2-1,-1-4 1,2 3-1,0-3 1,-1 4-1,1-6 1,1 5-1,2-8 0,-1 1 1,2 0 0,0-1 1,2 0-1,-2 0 0,0-2 0,1 1 0,-2 0-1,1-3 1,-2 0-1,2 2 1,1-4-1,-1 1 0,-1 0 2,2-3 0,1 2-1,-6-10 2,10 15 1,-10-15-1,6 13 1,-6-13 2,7 12-1,-7-12 1,5 10-2,-5-10 0,6 10 1,-6-10-2,7 8-1,-7-8 0,0 0 0,8 10-2,-8-10 0,0 0-3,8 11-9,-8-11-14,0 0-26,5 8-17</inkml:trace>
  <inkml:trace contextRef="#ctx0" brushRef="#br0" timeOffset="98796.6508">29748 15947 61,'0'0'5,"0"0"2,0 0 1,0 0 3,0 0 1,0 0 1,5 0 1,-5 0 1,0 0-3,9 0-3,-9 0 0,13 3 1,-13-3-2,13 5 0,-4-2 1,0 0-1,-1-1 0,4 1 1,-3-3-1,1 3 0,2-2-2,-3 1 0,1-1-3,0 0 0,0 0-1,-1 1 0,3 1-3,-12-3-2,16 3-7,-16-3-13,16 1-17,-7 6-25</inkml:trace>
  <inkml:trace contextRef="#ctx0" brushRef="#br0" timeOffset="99085.6674">30055 15816 92,'0'0'3,"0"0"3,-10 3 5,10-3 1,-13 12 2,7-2 1,-5 3 1,2 3-1,1 2-1,-1 2-5,0-1-8,0 3-22,6 2-39,-3 1-3</inkml:trace>
  <inkml:trace contextRef="#ctx0" brushRef="#br0" timeOffset="100282.7358">29816 16499 41,'0'0'2,"0"0"0,0 0 3,0 0 2,0 0 2,0 0 1,-8 9 3,8-9 3,0 0-3,-9 0-1,9 0-2,-4-5 0,4 5-2,-6-16-2,5 6-2,2-2 0,-1-2-2,0 1 0,1 0 1,1 0-1,1 3 0,2 1 1,-5 9-1,12-10-1,-12 10 1,12 0-1,-2 7 1,0 3-1,2 2 0,-1 3 0,2 1 0,0-2-1,2 1 1,-1-3-1,2-2 1,-2-5 1,0-2 0,0-3 0,1-2 0,-2-5 2,-1-6-1,-2-2 2,2 0-2,-5-4 0,0-1 2,-1 1-2,-2 0 0,-2 4 1,0-2 0,-2 6-1,0 11 0,1-12-1,-1 12 0,0 0-1,0 0-1,3 5 0,-1 3-1,1 6 0,1 2 0,-2 0 1,2 6-1,-1-1 1,2 3 0,1-3 0,-2 3-1,1-2 1,0-3 1,-2 0-1,1-2 0,-1-5 0,0 1 1,-2-4 0,-1 1 1,0-10 0,-2 12 0,2-12 1,-16 7-1,7-2 0,-4-2 0,0 1-1,-6 0 0,1-1-2,-5 1 0,3 0 0,1 1-3,2-5-3,0 2-9,5 0-13,2-2-19,10 0-22</inkml:trace>
  <inkml:trace contextRef="#ctx0" brushRef="#br0" timeOffset="100669.758">30353 16332 121,'0'0'5,"0"0"2,0 0 3,6 0 2,-6 0 2,13-5 3,-5 3 0,1-1 1,2-1-4,3 1-3,-2 0-1,4 0-3,-1 1-3,0 0-1,0 1-2,0 1-5,-4-1-8,1 1-16,1 1-19,-13-1-22</inkml:trace>
  <inkml:trace contextRef="#ctx0" brushRef="#br0" timeOffset="100860.7689">30505 16460 173,'0'0'6,"0"0"1,0 0 1,0 0 1,13 0 1,-13 0-1,16-5 0,-7 4-3,3 0-12,-2-1-22,1 4-29,-1-2-9</inkml:trace>
  <inkml:trace contextRef="#ctx0" brushRef="#br0" timeOffset="102186.8447">29922 17221 32,'0'0'3,"0"0"-2,0 0 1,0 0 1,0 0 0,0 0 1,0 0-1,0 0 3,0 0-1,0 0 1,-10 2 1,10-2 0,0 0 0,0 0 2,-5 8 0,5-8-2,-4 10 0,4-10-1,0 15 0,-1-7-2,1 3-1,-1 0 1,1 0-2,1-1-1,2 3 0,3-4 1,2 1-2,-8-10 1,16 13 0,-7-10 0,3-1-1,-4-2 0,6 0 0,-4-7-1,-1-1 1,0-1-1,1-5 0,-3 2 1,0-1 1,-2 2 2,1-3 2,-3 6 1,1-2 0,-4 10-2,1-10 0,-1 10 0,0 0-1,0 0-2,0 0-2,9 8-1,-9-8 0,10 15 2,-2-6 0,-8-9-1,15 17 1,-5-11 0,-2-1 0,1-4 1,2 1 0,-11-2 3,17-3 0,-8-2 2,0-5 1,-2 1 0,1-2 2,4 1 0,-8-5-1,5 3 0,-8-1-1,0 2-2,0-1-1,-2 2-2,-5 2-5,-4 2-3,10 6-9,-17-8-15,17 8-22,0 0-19</inkml:trace>
  <inkml:trace contextRef="#ctx0" brushRef="#br0" timeOffset="102960.889">30288 17053 85,'0'0'3,"0"0"3,0 0 0,4 15 4,-1-6-2,1 3 1,1 0 1,3 6 0,0-1-3,-2-1-1,2 3-1,-3-2-3,-1-5 2,1 5-1,-3-5-1,-1-1 1,-1-11-1,0 14-1,0-14 0,0 0 2,-2 10-3,2-10 1,0 0-1,-10-8-1,10 8 1,-6-17 0,3 7 0,3-3 1,0 2-1,2-2 1,3 2 0,2 1 1,2 3 2,3-1-2,1 6 1,-1-1 1,3 1-1,-1 2 1,1 3-1,-1 2 0,-4 3 0,1 1-2,-3 0-3,1 1-4,-4-1-4,2 1-7,-7-10-8,8 15-3,-8-15-1,11 11-1,-11-11 5,9 3 6,-9-3 6,0 0 12,12-1 8,-12 1 6,7-11 2,-7 11 4,9-12 0,-9 12 2,7-14-4,-7 14 0,12-15-3,-7 5 0,-5 10-2,5-13-1,-5 13-1,5-13-1,-5 13-1,0-9-1,0 9-1,0 0-1,-10-6-2,10 6-1,-9 0-1,9 0-1,-12 6 0,12-6-2,-11 14 1,10-5-3,-1 0-3,2-9-5,2 17-8,-2-17-9,16 15-16,-6-14-19</inkml:trace>
  <inkml:trace contextRef="#ctx0" brushRef="#br0" timeOffset="103360.9119">30684 17097 128,'0'0'4,"0"0"-2,0 0 2,0 0 1,0 0 0,0 0 1,4 7 0,-4-7 1,3 12-3,-3-12-2,7 16-1,-4-8-2,-3-8-4,8 19-2,-5-11-1,-3-8-2,5 16 0,-5-16 2,-1 11 1,1-11 1,0 0 2,0 0 4,0 0 3,-7 0 0,7 0 2,-2-13 0,1 4-1,1-1 2,0-3-1,1 0 0,3-1 1,2 0-1,2 0 4,1 1-1,8 3-1,5 1 0,-4 2-2,5 4 0,-4 3-4,1 0-4,-3 6-14,4 6-16,-21-12-27</inkml:trace>
  <inkml:trace contextRef="#ctx0" brushRef="#br0" timeOffset="104164.9579">31051 17012 78,'0'0'3,"0"0"1,0 0 0,0 0 1,6-13 1,-6 13 2,10-9 1,-10 9 0,13-12-2,-4 7 0,4 2 0,-2 1-1,3 1 0,3 1-1,-2 0-2,-3 0-2,6 5-2,-7 1-1,-1 3-3,-2 1-1,-3 4 0,-2-1-1,-2 2 2,-1 0-1,0 1 2,-4-2 2,-1-1 1,0-2 1,1-1 0,4-10 1,-10 11-1,10-11 1,0 0 0,0 0 0,0 0 2,0-7-1,0-4 2,1 0-1,6-5 4,-1 1-1,3-2 1,-3-2 1,2 4-1,0-4 0,1 3 0,-2 2-1,0 1-2,-3 0 0,0 2-1,-4 11 0,4-15 1,-4 15 0,0-10 0,0 10-1,0 0-1,-4-12 0,4 12 1,0 0-3,0 0 0,0 0 0,-8 3-1,8-3-1,-5 17 0,2-8 1,0 4 0,1 2 0,2 0 1,0 0-1,-1 1 1,1 1 0,3-3 0,2 0 0,2 0 0,1-3 0,2-2 1,-1 1-1,4-3-1,-13-7-13,19 9-16,-1-4-22,-5-5-13</inkml:trace>
  <inkml:trace contextRef="#ctx0" brushRef="#br0" timeOffset="104525.9785">31579 16893 81,'0'0'6,"0"0"2,0 0 5,11 0 0,-11 0 2,14-3-1,-4 1 0,-10 2-2,15-5-11,-7 2-9,2 0-20,-1 3-22</inkml:trace>
  <inkml:trace contextRef="#ctx0" brushRef="#br0" timeOffset="104716.9895">31666 16975 120,'0'0'1,"0"0"1,0 0-2,0 0-10,0 0-19,13-2-23</inkml:trace>
  <inkml:trace contextRef="#ctx0" brushRef="#br0" timeOffset="105336.0249">31917 16702 5,'10'0'6,"-10"0"3,9 0 0,-9 0 0,11-3 1,-11 3-1,16-9 1,-7 4-1,3 0 2,1 0-1,-2 0-1,2 1-1,-2-1 2,3 2-2,-1 0 0,-2 0-1,3 1-2,-1 1 0,-1 0-1,-12 1 1,15 0-2,-15 0 0,11 2-1,-11-2 1,8 13 0,-8-4-1,1-1 2,0 5-1,-1 0 0,0 1 0,1 2-4,-1 3 2,0 3-2,-1-3 1,1 4-2,4-5 1,-2 4 0,2-5-1,-2 2 3,0-7-1,-1 0-2,3-2-4,-1-2-7,-3-8-9,8 17-18,-8-17-16</inkml:trace>
  <inkml:trace contextRef="#ctx0" brushRef="#br0" timeOffset="105708.0461">32060 16874 76,'0'0'4,"0"0"3,0 0 3,10-8 3,5 4 1,-1-2 1,1 2 3,4-3-1,9-1-1,-7-1 0,4-2-2,-5 2-2,-6-1-2,3 3-1,3-5-2,-5 7 0,-6-4-2,1 6-3,2 3 0,-12 0-1,13-5 0,-13 5-2,0 0-3,0 0-14,11 5-36,-11-5-14</inkml:trace>
  <inkml:trace contextRef="#ctx0" brushRef="#br0" timeOffset="110253.3061">31836 7329 25,'0'0'3,"0"0"0,0 0 1,0 0 1,-10-12 0,10 12 3,-3-9-1,2-4 0,1 13 0,1-21-2,-1 21 0,15-20-1,-15 20-1,13-16-1,-2 12 0,-11 4 0,12-3-1,-12 3-1,8 0 1,-8 0-1,15 5 0,-15-5 0,14 9 1,-3-5-1,1 1 1,1 3 2,0-7-2,-4 0 1,4-1 1,-5-2-1,3-3 0,-1 0 2,-1-5-1,-5-3 1,2 0-2,-1 4 2,-3-3 1,-1 1-2,1 0 4,-2-1-3,0 3 1,0 9 0,2-13 0,-2 13-2,0 0-2,0 0-1,0 0-1,0 0 0,0 0-1,0 0-1,4 5 0,-4-5 2,11 17 0,-7-5-1,2 0 2,4 0 0,0 1 0,-4 1 0,5 0 2,0 4-1,-1-4 0,0 3 0,0-5 1,-3 2 0,-4-3 0,7 3 1,-10-14 2,0 15-2,0-15 2,-7 13 0,7-13-1,-17 12 0,17-12 0,-21 12 0,7-6-2,-3-2 0,4 0-1,1 0 2,0 0-2,-1-1-1,4-1-1,9-2-5,-12 5-7,12-5-10,-11 5-18,11-5-21</inkml:trace>
  <inkml:trace contextRef="#ctx0" brushRef="#br0" timeOffset="110608.3264">32256 7141 69,'0'0'4,"0"0"2,4-9 1,-4 9 1,0 0 4,10-7 0,-10 7-2,8-10 1,-8 10-3,14-6-2,-6 3-1,-8 3-4,15-3-2,-15 3-5,16-3-9,-16 3-14,17 0-13</inkml:trace>
  <inkml:trace contextRef="#ctx0" brushRef="#br0" timeOffset="110760.3351">32369 7256 42,'0'0'-5,"0"0"-14</inkml:trace>
  <inkml:trace contextRef="#ctx0" brushRef="#br0" timeOffset="111373.3702">32578 6897 19,'0'0'1,"0"0"-1,-10 0 2,10 0 0,-13 0-1,13 0 2,-14 0-1,5-2 2,9 2-1,-12-3 0,12 3 0,-12-9 1,12 9-2,-1-12 2,1 12-2,6-14 0,-2 6 1,-4 8-1,11-17 0,0 10 1,-1-3-1,-10 10 2,14-10-2,-14 10 1,13-6-1,-13 6 0,18-1 0,-18 1-1,19 0 0,-19 0 0,13 11 0,-3-5 2,-6 6-1,0-2 2,-2 2-1,-1 0 3,-1 5-1,0-3-1,0 1 1,0 2 2,-1-2-2,-1 2 1,0-1-1,2 1-1,0-4 0,-2 1 0,2 1-1,0-4-1,0 0-5,1-1-13,5 6-27,2-6-14</inkml:trace>
  <inkml:trace contextRef="#ctx0" brushRef="#br0" timeOffset="112527.4362">32180 7793 36,'0'0'2,"0"0"3,0-14 0,0 14 2,2-13 1,-2 13 2,9-14 2,-9 14 1,18-16-1,-9 8-2,0 0 0,4 3-2,1 0-2,-1 1 0,-3 2-4,8 2 0,-8 0-1,-2 7-1,6 0 2,-7 4-2,2 1 0,-6 2 0,5-1 1,-8 2-1,2-3 0,0 0 0,-2-2 1,-3 2-1,3-12 0,-6 11 1,6-11 0,0 0-1,-9 9 1,9-9-1,0 0 2,0 0-1,0 0-1,2-8 0,-2 8-1,5-14 1,-5 14 0,2-21 0,-1 10-2,0-5 2,2 2 0,5-1 0,-5 1 0,1 0 0,4 2 2,-8 1-2,0 11 0,7-17 1,-7 17 0,0-12 0,0 12-1,0 0 1,0 0-1,-4-9 0,4 9-1,0 0-1,0 0 1,0 0-1,0 6 0,0-6 1,6 15 0,-6-6 1,8 0 0,-4 2 1,1-2 0,0 3 0,3-4 0,-5 1 2,-3-9-2,7 16 0,-7-16 0,8 14 0,-8-14-1,14 11-1,-14-11-8,10 7-16,-4 3-24,-6-10-10</inkml:trace>
  <inkml:trace contextRef="#ctx0" brushRef="#br0" timeOffset="112747.4488">32552 7606 111,'0'0'4,"0"0"2,0 0 3,0 0 0,0 0 0,11-7 0,-11 7-1,11-3-5,-2 1-13,0 2-25,1 2-22</inkml:trace>
  <inkml:trace contextRef="#ctx0" brushRef="#br0" timeOffset="112911.4581">32623 7677 69,'0'0'1,"0"0"-1,9 0-6,-9 0-15,10 0-21</inkml:trace>
  <inkml:trace contextRef="#ctx0" brushRef="#br0" timeOffset="113496.4916">32935 7366 36,'0'0'2,"0"0"1,0 0-1,0 0 2,0 0 0,-5 5 1,-5 4 0,3 0 2,-3 1-2,-4 4 1,5 4-1,2-3-1,-1 4 1,-1 1-1,7 1 0,-1-3 0,2 1-2,1-3 1,0 0-2,6 0 0,2-4 0,-2-1 0,-6-11 0,22 17 1,-12-13 0,3 0 2,2-3-2,-6-1 1,2 0 1,7-3 1,-7-2-1,4-3 2,-5 2 0,0-2 1,-10 8 0,6-16 0,-6 7 0,-2-1 0,-5 0-3,-8 1 0,3 2-2,-5 3-1,0 2-2,-3 2-3,1 6-6,-3 3-9,5 12-26,-4-1-19</inkml:trace>
  <inkml:trace contextRef="#ctx0" brushRef="#br0" timeOffset="123145.0435">32974 6482 26,'0'0'3,"0"0"-2,0 0 1,0 0 1,-6 8-1,6-8 2,-9 10 0,9-10 0,-10 11 0,10-11 0,-14 18 0,7-8 1,1 2-2,-3 1 1,2 5-1,1 4 0,-1-5 0,3 5 0,1-4-1,0 5 0,1-4 1,2 3-1,0-7 2,0 1-2,9-1 2,0-1-2,-6-1 0,5-3 1,1-1-1,-9-9 0,22 15 1,-10-10 0,-3-3 0,-9-2 0,11 2 0,3-2 0,-3-1 1,0-3-2,-11 4 0,13-11 1,-13 11-1,15-17 2,-3 9-1,-7-1 1,-5 9 0,1-17 0,2 8 0,-3 9 1,2-15 0,-2 15-2,-4-10-1,4 10 1,-10-5-1,10 5-1,-20 0-1,9 0 0,2 2-1,-6 3 0,4 2-3,-1 1-4,2 0-7,1 4-12,9-12-19,-9 18-13</inkml:trace>
  <inkml:trace contextRef="#ctx0" brushRef="#br0" timeOffset="124236.1059">32884 6394 4,'-12'5'10,"1"-3"1,0 1 0,-6 1 0,6 1-1,2 0-1,9-5-1,-23 15 0,16-6-2,-6 1-1,5 3 1,0 0 0,1 2-3,-6-3 1,4 7 1,5-6-2,-4 7 1,4 3-2,-1-3 2,4 6-1,1-4 1,-1 4-1,1-5 0,-2 7 0,2-9-1,-3 0 1,0 1-2,0-2 1,1 0-1,1 0 1,1 1-1,0 0-1,1-2 1,0 0 0,5 0 0,2-2-1,0 2 1,-2-3-1,2 2 0,-1 0 3,4-4-3,0 2 1,-2 0 0,4-3 0,-1 0 0,6-1 1,-4-1-1,5-4 0,-3 0 0,2-2 0,2 0-1,-1-3 1,-4 0 0,1 0-1,1 0 2,2-1-2,-2-4 0,3 2 1,-12-1-1,8 0 0,0-1 0,-5-2 0,4 1 1,-5 1-1,3-2 0,-3 0 0,5-5 0,-1 3 1,-3-4-1,2 1 0,-2-5 1,0 0-1,1 0 1,-8-2 1,2-3-2,1 2 1,-1-3-1,-3 3 1,2 0-1,-3-1 1,-2 2 0,7-2-1,-2 3 1,-5 1 0,1-5 2,0-2-1,-2 2 0,-2-3 1,1 1-1,-6-1 0,-1 2 0,2-3 1,-4 4-1,-3 7 0,-3-3-1,5 3 2,-5 0-2,0 3 1,-3 0-1,3 3-1,-11 1 0,4 1-2,-2 6-5,-4 1-9,-4 0-18,-3 15-29</inkml:trace>
  <inkml:trace contextRef="#ctx0" brushRef="#br0" timeOffset="127212.2761">30738 16125 79,'0'0'3,"0"0"1,5 4 2,-5-4 0,0 0 3,11 0 1,-11 0-1,11 0 3,-11 0-3,12-5 1,-12 5-2,17-8 0,-8 3-1,2 1 0,2 1 0,4 0-3,-2-1 2,2 1-3,-4 0 1,1 2-2,-4-2 0,3 3-1,-13 0 0,10 0 1,-10 0-1,0 0 1,0 0-1,8 5 1,-8-5-1,2 12 2,-2-3-1,0 3 0,0 1 0,-1 5-1,-1 0 2,2 2-2,-2-1 0,2 5 0,0-5-1,0 6 0,0-8 0,0 1-1,1-1-1,0-1-5,1-2-8,0 1-14,-2-15-28,4 14-10</inkml:trace>
  <inkml:trace contextRef="#ctx0" brushRef="#br0" timeOffset="127812.3104">31018 15894 60,'0'0'2,"0"0"2,0 0-1,0 0 2,6-10 2,-6 10 0,0 0 3,7-12 2,-7 12-2,1-10 0,-1 10 0,3-12 0,-3 12-2,6-13 1,-6 13-2,11-12-1,-11 12-3,14-9 1,-14 9-1,15-5-2,-7 5 0,-8 0 1,16 1-1,-16-1-1,12 14 1,-8-3-1,-2 0 1,1 0-1,0 3 1,-3-1-1,-1 2 0,1-1 1,-2-2-1,-1 3 1,1-5-1,-4 1 2,6-11-2,-6 16 0,6-16 0,0 0 1,-3 11 0,3-11 1,0 0 1,0 0 0,0 0 1,4-3 1,5-1-1,-9 4 1,18-10-1,-6 6-2,0-2 1,-2 4-1,0-2-2,2 2-5,-12 2-7,16-3-16,-7 3-25,-9 0-14</inkml:trace>
  <inkml:trace contextRef="#ctx0" brushRef="#br0" timeOffset="128249.3354">31382 16053 120,'0'0'5,"0"0"0,12 0 1,-12 0 1,16 0 0,-16 0 0,20 0-2,-11 0-1,2 0-10,6 0-16,-17 0-23,20 0-11</inkml:trace>
  <inkml:trace contextRef="#ctx0" brushRef="#br0" timeOffset="128401.3441">31471 16215 104,'0'0'1,"0"0"1,9-2-2,0-3-7,3-3-15,-1-1-25</inkml:trace>
  <inkml:trace contextRef="#ctx0" brushRef="#br0" timeOffset="128886.3719">31864 15848 88,'0'0'3,"0"0"-1,0 0 2,0 0 3,0 0-1,0 0 1,0 6 0,0-6 1,-1 13-1,-6-3 0,3 4-2,-3-2-2,-2 3 2,4-2-2,-10 1 1,4 0-1,1 0 0,4-4 0,0 2-1,1-3 1,-2-1-2,7-8 0,-6 13-1,6-13 1,0 0 2,0 0-2,6 5 1,-6-5 0,16 0 1,-4-3-1,6-2 0,-5 0-1,7-2 0,-2 1 1,1 0-2,2-1 0,-2 3-4,-2-2-5,2 1-11,0 3-13,-8-6-24</inkml:trace>
  <inkml:trace contextRef="#ctx0" brushRef="#br0" timeOffset="129204.3901">31847 15845 68,'0'0'5,"0"0"0,0 0 2,0 0 2,3 7 3,-3-7 0,6 15 1,-1-3 2,1 3-4,-4-1-2,1 3-2,0 0-1,-3 2-2,1 0-1,5-2-1,-3 3-3,-1-5-6,3 3-11,2 1-19,-4-4-22</inkml:trace>
  <inkml:trace contextRef="#ctx0" brushRef="#br0" timeOffset="129938.432">32185 15809 67,'0'0'2,"0"0"3,-5-5 0,5 5 2,0 0 0,-14-12 1,14 12 2,-12-9-2,3 4-1,0 2-2,9 3-3,-23-5-1,13 8 2,-2-3-2,-1 2-1,-1 1 1,6 3 0,-3 0 0,3 3 1,3 0-1,2 2 1,2 1-2,0-2 1,-1 1 0,2 2-1,3-3 3,-3-10-2,11 13 0,-11-13 3,18 7-2,-7-6 0,6-1 2,-6 0-2,2-2 0,-2-4 2,2 0-2,-1-2 0,-4 0 1,3-2-1,-7 2 0,1-3 0,-1 1 0,-2 2-1,-2 8 0,1-15 0,-1 15 0,0-9-1,0 9 0,0 0-1,0 0 0,0 0 0,0 0 0,0 0 0,0 0 1,8 7-1,-8 2 1,-1 0 1,1 4 0,3-1 0,-2 2 0,8 2-1,-5 0 1,0-1 0,2 2 1,0 1-2,1-3 0,-1 2 0,-1-2-4,-5 2-6,0-2-12,0-2-17,1 7-21</inkml:trace>
  <inkml:trace contextRef="#ctx0" brushRef="#br0" timeOffset="137197.8473">27491 9109 3,'-16'0'10,"3"0"0,0-3-2,2-2 1,-1 1-5,2 1 1,-2-1-1,1 1-2,0 1 0,-1-1 0,0 3 0,-1 0 0,0 0 1,1 0-1,2 0 3,-3 0-2,2 3 2,-1-1 0,2 1 0,1-1-1,0 0 1,9-2 1,-16 5-2,16-5-1,-11 4 1,11-4-2,-12 3-1,12-3 0,-9 5-1,9-5 0,-10 9 0,10-9-1,-11 12 0,6 2 0,1-3 0,1 6-2,0-5 1,0 6 1,3-2-2,0 7 2,0-5 0,0-1 0,3 2 1,0 3 0,0 0 0,1 4 0,-2-1 0,2 2 0,-1 2 0,-2-1 1,3 4-1,-1-5-1,1 8 2,-2-6-2,1 4 1,0-4 0,1 4 0,1-4 0,0 5 0,0 4 0,0-3 0,0 2 0,1-2-1,-1 4 1,2-6 0,-1 7-3,-1-9 3,1 1-1,-1 2 1,1-2 0,-1 3 0,1-3 0,-2 4 0,0-2 0,-1 3-1,-1-4 2,1 6-1,2 0 1,-2-1-1,0 3 0,2-3 3,-2 5-3,1-5 1,2 5-2,1-6 1,-1-2 0,-1 2 0,0-3 0,1 3-3,1-7 3,0 3 0,-1-2 0,0 3 0,0 2 3,-1-2-2,-2 4 0,-1-4 1,1 5 0,-1-5 0,-1 3-1,-1-5 1,2-3 0,2-1-1,-1-3 0,0 0-1,0 0 1,3-4 0,-3 1-1,1 1 2,-1-2-2,0 2 1,2-3-1,0 0 0,1-3 0,1 2 1,0-5-1,1 0 0,1-3 0,0 1 0,-1-2 0,0 0 1,-8-10-1,17 18 0,-17-18 1,15 17-2,-8-3 0,1-5 1,-2 5-1,-6-14 0,17 22-1,-9-15 1,0 5 1,2-7 0,-10-5 0,17 10 0,-8-6 1,2 0-1,-1 0 2,3 3-2,3-2 0,-4 1 0,7 0 1,-6 1-1,7 1 0,-4-3 0,5 1 1,-3 0-1,2-3 1,1 0 0,3 0-1,2-1 1,1-1-1,1 1 2,0-2-1,2 2-1,0 0 0,0 1 0,-3-2 1,4 0-1,-6 2-1,9-2 1,-8 1 0,11-2 0,-1 0-1,-2 0 1,4 0 0,-3 0 0,6 0 0,-3-2 1,5-2 0,-5 2 0,-2-3 0,4 3 1,0-3 0,2 2-1,-3-1 0,3-1 0,-1 2 1,5 1-1,0-3 1,-3 1-2,2 1 1,-3-1-1,1 3 0,-5-1 1,0 0-1,-7-1 2,-4 1-2,0 0 1,-3-1 0,-3 0 1,0-1 1,-1-2 0,-3 4 1,4-4 0,-2 3 1,2-2-1,-2 1 0,3 1-1,-5-3 0,3 4-2,-4-2 0,5 1 0,1 1-1,-3 1 1,4-1-1,-3-1 1,5 2-1,-6-2 0,7 1 0,-9-1 2,0-8-1,1 8 0,-3-8 0,1 7 0,-2-3 0,0 4 0,-4-7 1,5 10-2,-4 0-2,-2 0 4,3 0-2,-1 0 0,2-1 0,1 0-2,1 0 2,2 0 0,2-2 0,1 1 0,0 1-1,4-1 0,-2 0 1,6-2-1,-5 1 0,7 1-3,-4-1 1,7-3 0,3 2-2,-2 0 0,8-3 1,-5 1-1,7 2 0,-2-2 2,3 2 1,-1-4-1,-3 4 2,4-2 0,-5 2 1,4-1-1,-2 1 1,4-2 0,3 2 0,-1-2-1,6 2 1,0-1 0,2-1-2,-3 2 2,2-1-1,0 0 1,-6-2-1,0 4 1,-6-1 0,1 0-2,5 1 2,-3-1 0,0 1-1,-5 1 1,6-3 0,-5 2-2,3 1 2,-3-1-1,-9 0 0,1 2 0,-4-2 1,3 0-1,-8 3 1,1-2-1,-4 2 1,-2-2-2,0 1 2,2 1-1,-3-2 1,-2 2-1,3-2 2,1 0-1,5-1 0,-3 2 0,7 0 1,-4-2 2,1 1-2,-4 0 1,2-1-1,-1 0 2,-3 1-1,-1 0-1,-6 0 0,4-1 2,-7 2-2,-1 0 0,4 0 0,-14 1 3,11-2-1,-11 2 2,0 0 1,0 0-1,0 0 2,0 0 0,0 0-1,0 0-1,0 0-4,0 0-7,0 0-7,0 0-23,14-4-25</inkml:trace>
  <inkml:trace contextRef="#ctx0" brushRef="#br0" timeOffset="138737.9353">32573 9561 3,'5'49'9,"-1"-6"1,0 6-1,-1 1 1,1-3-3,1 3-1,1-3-1,-5 5-1,-1-4 0,0 5-2,-5-4 2,2-5-3,0 4 1,-6-3 1,-4 3-1,3 0 2,3 0-2,2-2 0,2-2 1,-4 2-1,-2-5 1,6 5-2,3-10 0,-1 0 0,-4 0-1,1-4 1,-1 0-1,5-3 3,-4 1-3,2-5 1,0 2-1,-5-5 0,4 1 1,3-3-1,0 2 0,-2-8 1,4 6-1,-2 1 3,-3-5-2,3 5 0,0-4 0,0 3 1,5-5 0,-5 5-1,-2-5 0,1-3 0,1 1 0,1-2 1,-1 2 0,-4-2 0,2-1 1,-1 1 0,1 0 0,2 0 0,-2-2 1,0 0-1,3 1-2,5-2 2,-6-8-1,5 15 0,-5-15-1,8 13 1,2-8-2,-10-5 1,2 9 0,-2-9-1,0 11 0,0-11 1,2 11-1,-2-11 0,3 10 1,-3-10-1,3 11 0,-3-11 0,1 13 1,-1-13-1,7 17 0,-4-8 2,-2 2-2,4-1 1,-1 2-1,4-3 0,-6 3 0,-2-2 1,4 2-1,-4 0 0,4 3-1,-4-4-4,3 1-7,0 2-11,-3-14-26,6 23-7</inkml:trace>
  <inkml:trace contextRef="#ctx0" brushRef="#br0" timeOffset="147396.4306">26653 8069 3,'-1'-11'4,"1"11"2,0-9 0,0 9 0,0-13 1,0 13-3,5-13-2,-5 13 0,0 0-1,13-8 1,-13 8-2,12 0 2,-12 0 0,14 5 0,-14-5 0,17 12 1,-8-5-1,0-1 1,1 1-1,0 1 0,1-3 1,-3-1 0,2-2 1,0-2 1,1 0-2,-1 0 3,-10 0 1,16-10 3,-8 0 0,-1 1 0,2-2 0,-4 0 2,1-3 0,-2 4-3,0-1 0,-2 1 1,-2 10-5,3-14 1,-3 14-3,0 0-1,0 0-1,0 0-1,0 0 0,0 0-1,11 11-1,-7-1 1,0 4 2,3 1-1,1 3 0,3 2 2,-1 2-1,0 0 0,3 2-1,-3-1 1,6-2 0,-6 0 0,1-2 0,0-1 0,-2-2 1,-2-1-2,1-4 2,-8-11 0,7 17 0,-7-17 4,1 11-2,-1-11 2,-5 5 0,5-5-1,-18 7 0,8-4-1,-7 1-1,3 1-2,-7 0 0,3 0-1,-4 0-2,4-1-1,-1 3-6,2-4-4,4 0-21,3 2-15,1-4-17</inkml:trace>
  <inkml:trace contextRef="#ctx0" brushRef="#br0" timeOffset="147884.4585">27146 7936 11,'0'0'2,"0"0"3,0 0 2,9-5 2,-9 5 0,12-10 4,-3-1 0,1 6 4,0-3-2,0 3 1,3-5-5,-2 2 2,0 2-2,3-1-2,-1 2-1,2-3-2,-2 1-2,2 1-1,0 1-2,0 2-3,-2 0-7,-2 0-13,4 3-17,-15 0-18</inkml:trace>
  <inkml:trace contextRef="#ctx0" brushRef="#br0" timeOffset="148119.4719">27271 8044 100,'0'0'7,"0"0"4,0 0 1,11-5 2,-11 5 2,17-16 0,-5 8 0,4-1 1,2-3-6,0 1-6,2 0-5,0 0-10,-3 4-15,0-2-25,0 4-15</inkml:trace>
  <inkml:trace contextRef="#ctx0" brushRef="#br0" timeOffset="148922.5179">27514 7698 50,'0'0'1,"0"0"1,1-9-1,-1 9 1,9-11 2,-9 11-1,14-15 2,-2 9 0,-1 1 0,1 0-1,0 1 0,2 1-1,-3 3 0,2 0-1,-1 5-1,0 3 1,-2-1-1,1 2 0,-2 1 0,0 4 0,-2-3 3,-4 3-3,2-5 0,-1 3 2,-3-2-2,0-1 1,-1-9 0,0 13 1,0-13-1,0 10 2,0-10-2,0 0 2,0 0-1,0 0 1,0 0-2,-11 1 0,11-1 1,-1-7-1,1 7-2,0-17 1,0 5-1,0-1 1,3-2-1,3-3 0,-3 1 2,1-3-2,3 5 1,-3-4-1,5 5 1,-8-2-1,5 4 1,-6 0 0,6 1-1,-6 11 1,1-16 1,-1 16-1,-5-15 0,5 15 0,0 0 0,-9-12-1,9 12-1,-12 0 1,12 0 0,-10 3-2,10-3 1,-3 9-2,3-9 2,0 16 0,0-8 1,2 0 0,8 0 1,-10-8 1,18 17 1,-18-17 1,21 15 1,-11-9 1,5-2 1,-5 2 1,-1 0 0,0-2 1,3-3-1,0 0-1,0-1-1,0 0-1,1-1-5,0-2-9,-1 1-23,-12 2-31,18-9-2</inkml:trace>
  <inkml:trace contextRef="#ctx0" brushRef="#br0" timeOffset="150874.6295">27494 7404 0,'-23'11'5,"-7"3"0,0-1-1,-1 0 2,-2 0-1,0 0 0,-2 1 0,1-2-3,-7 1 2,7 2-2,-4-2-1,5-3 0,-1 2 1,3 0-2,-3 0 2,6-2-1,4 0-1,-2-3 3,3 1-1,-3 3-1,5-3 2,-2 1-2,2-2 0,-2 0 0,2 3 0,0-1-1,-1-3 1,2 1 1,-1 0-1,1-2 1,2 0 2,1 0-3,2-2 3,-1 1-2,2-1 0,-2 0 2,5 0-1,-2 1 1,-3 0 0,5-1 0,-3 1 0,14-4-1,-20 8 0,20-8-2,-15 14 0,12-6-1,1 1 0,-3 3 0,3 0 0,2 1 0,-2 1 0,1 2 0,0 4 1,0-5 0,0 7-1,1-6 3,0 7-3,0-4 1,-1 3 1,3-1-2,0-2 0,1 0 2,1 4-1,2 0 0,5-2 0,-4 4 0,5-2-1,-6 3 1,5-2 2,-2 2-3,3-3 2,-6 2-1,-1-2 1,2 2 0,0-4-1,0 3 0,1-6 0,1 4 1,-2-2-1,0-2 1,-1-3-2,0 2 0,0 2-2,-1-3 2,-1 2-1,0-6 1,1 5-2,0-8 2,-1 7-1,0-5 1,-4-11 1,10 15-1,-10-15 0,10 14 0,-10-14 0,11 14 0,-11-14 0,14 8 2,-14-8-2,14 9 1,-14-9 1,14 3-2,-14-3 2,17 0 0,-17 0-1,15 0 1,-5 0-1,0-5 0,0 1 1,3 0-1,-1 0-1,3-2 1,0 0-1,4 1 0,-3-2 0,4-1 1,-3 0-1,3 2 0,-4-2 0,5 1 1,-4-2-1,5-1 1,-5-5 2,3 3-2,-2-5 0,4 3 0,6-4 0,-5 2 1,6-5-1,-6 6-1,8-1-1,-2-2 1,5 2 0,-4-4-2,-1 3 2,1-2 0,-2 1 0,1-1 0,-2 2 0,2-2 0,-4 3 0,2-2 0,-6 4 0,4-1 0,-2 0 0,3-1-1,-4 3 1,4-1 0,2 2 0,1-2 0,4 1-1,-6-2 1,8 3-1,-6 0 1,7-2 0,-8 1 0,0 1-1,-4 1 1,0-2 0,0 5-1,-3 0 1,-3 0 1,-3 3-2,-1-1 1,-2 3 0,-1-2 0,-3 0 0,1 2 0,-9 3 0,13-4-2,-13 4 2,11-7 0,-11 7 0,9-8 2,-9 8-1,0 0 0,10-14 1,-10 14-1,7-20 2,-7 20-2,4-21 1,-4 12 0,0-7 1,0 4-1,0-3 2,0 1-1,-3 2 2,0-2-2,0 0-1,1-4 2,-1 4-1,-1-6-2,0 3 1,-3-5 1,1 3-2,-3-3 1,1 1-1,-4-4 2,1 2-2,-4-1 1,1 1-1,-3-2 0,0 2 1,-2 0-1,-2 0 1,-1 5 0,-1 0-1,-1 1 1,0 5-1,-2 2 0,2 3 0,-3 0 1,-2 4-1,4 0-1,-2 3 0,3 0 0,0 0 0,3 5-4,-1 0-5,5 1-14,3 9-27,-5-3-15</inkml:trace>
  <inkml:trace contextRef="#ctx0" brushRef="#br0" timeOffset="156097.9283">28222 7185 0,'0'0'14,"0"0"3,3-14 2,-3 14-1,11-18 0,-5 6 0,6-4-5,-1-1-2,4-6 1,0 1-1,5-4-3,1 0 0,-1-1-2,5 1-2,-7 1 1,2 1-1,-5 4-3,3 2 0,-9 4-1,-3 3-4,-6 11-8,9-10-8,-9 10-19,0 0-19</inkml:trace>
  <inkml:trace contextRef="#ctx0" brushRef="#br0" timeOffset="161598.2429">27846 15202 51,'0'0'4,"0"0"2,0 0 2,0 0 1,0 0 1,0 0 1,-8-5 1,8 5 0,0 0-4,-11-3-1,11 3-1,-11-2 0,11 2-1,-14 0 2,14 0 2,-18 0-1,8 2 1,1-1 0,-4 3-1,-4-3-1,3 3 0,-4 1-3,4-1-1,-4 4 0,4 1-2,-5-1 0,5 5 0,2 1-1,-5 3 0,5 0 0,-5 4 0,4-3 0,-3 7 0,3-5 0,-3 6 0,4-2 0,-2 4 0,4 3 0,-3 1 1,2 3-1,0-3 0,2 6 0,-1-6 0,2 7-1,0-7 0,4-1 1,-2 0-1,3-2 0,2-1 1,-1-2-2,2 1 2,0-5-1,0 1 1,0-6 0,2 1-1,-1-2 1,1-1 1,0-6-1,0-1 1,-2-8 1,2 14-1,-2-14 0,0 0 1,1 10 0,-1-10-1,0 0 2,0 0-6,0 0-7,0 0-17,0 0-24,0 0-15</inkml:trace>
  <inkml:trace contextRef="#ctx0" brushRef="#br0" timeOffset="162055.269">27246 15993 66,'0'0'3,"0"0"2,0 0 1,0 0 2,0 0 2,0 0 2,0 0-1,8 2 1,-8-2-2,0 0-2,12 5-1,-12-5-1,13 6-2,-13-6 0,16 6-1,-5-2 1,0 0-2,0 0 0,2 1 1,0-3-2,-2 3 0,2-3 0,-2 4 0,0-4 0,-1 0-1,-10-2-1,14 5-3,-14-5-6,13 2-11,-13-2-17,0 0-23</inkml:trace>
  <inkml:trace contextRef="#ctx0" brushRef="#br0" timeOffset="162353.2861">27516 15906 94,'0'0'4,"0"0"2,0 0 2,-8 12 0,8-12 2,-6 16 0,2-5 1,1 2-1,1 2-4,-1 0-9,1 2-21,-4 0-31,6 2-2</inkml:trace>
  <inkml:trace contextRef="#ctx0" brushRef="#br0" timeOffset="163673.3616">26809 16666 19,'0'0'3,"0"0"1,-4-5 4,4 5 0,-3-9 0,3 9 1,-1-12 0,1 12 1,0-16-3,0 16-3,3-14-1,-3 14-2,7-12 0,-7 12-1,0 0-1,13-7 1,-13 7-1,11 2 0,-11-2 1,13 15-2,-6-5 2,2 1 0,-1 1 2,4 1-2,-3-4 0,3 1 1,-1-3 0,1-2 0,-1 0 2,3-5-2,-3 0 1,3 0 3,-5-5-2,3-4 1,-12 9 1,18-15-2,-13 5 2,1-2-2,-3 2 1,3-2 0,1 0-1,-5 1 1,-2 0-1,0 2-1,0 9 3,0-13-1,0 13 0,0 0-1,-6-10-1,6 10 0,0 0-1,0 0-1,0 10-1,0-10 0,9 18-1,-3-6 1,7 4 1,-7-2-2,9 1 1,-5 1 1,5-2 0,-5 2-1,-2-3 1,1 3 0,-2-6 0,1 2 0,-1-1 1,-3-2 0,-1 0 1,-1 2-2,-2 3 2,0-4-1,-1 6 3,-5-6-1,-1 4 2,-4-3-1,2 5 1,-1-9 2,-4 0-2,1-2 1,-5 3-1,7-1-2,-7-3 0,7 1-1,-6 0-4,8-2-4,-4 4-9,13-7-15,-7 15-19,7-15-15</inkml:trace>
  <inkml:trace contextRef="#ctx0" brushRef="#br0" timeOffset="164295.3971">27415 16581 49,'0'0'4,"0"0"3,0 0 3,8-6 2,-8 6 4,14-6 0,-6 1 2,3 0-2,1 0 0,1 0-6,-1 0-2,-1-2-2,-2 5-3,3-3-2,-12 5-1,15-7-5,-15 7-9,11-3-19,-11 3-19</inkml:trace>
  <inkml:trace contextRef="#ctx0" brushRef="#br0" timeOffset="164554.412">27505 16690 132,'0'0'5,"0"0"2,0 0 1,6-8 2,-6 8 2,14-8 0,-14 8-1,19-9 0,-8 5-3,2 1-3,1 0-5,-1-2-9,-2 3-16,2-5-28,8 5-12</inkml:trace>
  <inkml:trace contextRef="#ctx0" brushRef="#br0" timeOffset="165698.4774">27874 16429 81,'0'0'4,"0"0"-1,0 0 2,0 0 1,0 0 2,0 0-1,0-10 2,0 10-1,1-11-1,-1 11-1,8-12 1,-8 12-1,11-15 1,-11 15-2,17-15 2,-7 10-1,0-2-1,0 2-1,2 1 0,1 3-2,-1-2 0,-2 3-1,0 3-1,0 1 0,0 3-1,-10-7 1,15 17 0,-9-7-1,-2 1 1,0 0 0,-1 1 0,-1 1 0,-2-1-2,0 1 1,0-2-3,-2 1 2,-3-3-1,1 0 0,4-9 0,-13 16 2,13-16-1,-8 7 2,8-7 2,0 0-1,-9 5 1,9-5-1,0 0 2,0 0-1,0 0 0,0-8 0,0 8 1,6-13-1,-1 4 0,-1-2 1,3 2-1,-1-2 0,1 0 0,-2-2 1,2 1-1,0 0-1,0-1 1,-1-1-1,1 2 1,0-2-1,1 0 0,-1 3-1,0-1 1,-2 0 0,2 1 1,-2 3-1,-5 8 2,5-12-2,-5 12 1,0 0 0,3-11-1,-3 11-1,0 0 0,0 0 0,0 0-1,0 0 0,-6 0 0,6 0 0,-3 9-1,3-9 0,-3 12 2,0-3-1,1 3 1,1-4-1,-1 1 1,1 1 0,0-1 0,1 1 0,0 0 1,0-10 0,0 16 1,0-16-1,3 16 0,-3-16 0,11 16 1,-11-16 0,10 15 2,-10-15-1,13 12 0,-13-12 2,16 7-1,-16-7 0,17 3 2,-17-3-3,18 0 1,-18 0-1,19 0 0,-10-3-3,0 0-4,-9 3-5,17-11-16,-17 11-26,15-12-19</inkml:trace>
  <inkml:trace contextRef="#ctx0" brushRef="#br0" timeOffset="166549.5261">28289 16078 19,'0'0'3,"0"0"0,-11 0 3,11 0 3,-12 0 0,12 0 2,-13 1 2,13-1-1,-11 5 0,11-5 1,0 0-3,-12 3-2,12-3 0,0 0-1,0 0-2,-10-4 0,10 4 0,0 0-1,-3-13 0,3 13-1,0-12 0,0 12 0,2-13 1,-2 13-2,8-13 0,-8 13 1,12-10-2,-12 10-1,14-7 1,-6 7-1,1 0 0,2 0-1,3 1 1,-5 3-1,5 3 1,-14-7-2,20 17 2,-14-7-1,1-1 0,-5 3 1,-1-2-1,-1 4 0,0-5 1,0 3-1,0-3 1,-1 3 1,-2 1-1,-1-2 0,-8 1 1,12-12-1,-16 21 0,16-21 1,-14 17-1,14-17 0,-9 7 0,9-7 0,0 0 0,0 0 1,0 0 2,0 0-1,0 0 2,5 3 1,8-3 1,-13 0 0,19-3 1,-9-1 1,5-1-1,-2-2-2,4-4 1,-7 2-1,2-1 1,1 1 0,1 0 0,-3 1-1,3-1 0,-2 2 1,-2 4-1,3-1-1,-5 1 0,-8 3 0,16-4-2,-16 4-1,12-1-1,-12 1-2,8-3-5,-8 3-16,9 6-35,-9-6-14</inkml:trace>
  <inkml:trace contextRef="#ctx0" brushRef="#br0" timeOffset="184312.5421">26530 16566 3,'0'0'1,"0"0"1,17-8-1,-5 2 2,5 0-1,4-3 2,5-1 0,4-2 1,4-2-1,0-1 1,6-2 1,-1-2-1,4 2 1,0-5 0,9 1 1,5-3 2,2-1-2,7 1 1,-3-2 1,9-8-1,-1 4-1,4-3 0,-1 1 1,6-3-1,1 2-1,-3-3 0,6 5 0,-5 5 1,3-4 0,-3 4 0,-3-1 0,-2 5 0,-5-2-2,-5 4 1,-7 1 0,-2 2-3,-11 3-1,0 2 1,-13 2-4,-10 3-8,-5 2-19,-1 2-31,-15 3-3</inkml:trace>
  <inkml:trace contextRef="#ctx0" brushRef="#br0" timeOffset="185701.6215">26354 16641 49,'0'0'2,"0"0"2,7 0 0,-7 0-1,0 0 1,0 0-1,11 8 1,-11-8-1,2 9 0,-2-9-2,5 18 0,-3-4 0,3 2 2,0-1-1,3 9-1,7 1 0,-6 1 2,7 4-2,-5 0 0,7 6 2,-8-6-2,8 9 0,-7-8 1,0 1 2,-1-1-3,0 1 1,2-2 0,-1 0-2,0-1 1,0 0 0,1 0 0,-1-5 0,0 5-1,-1-9 1,1 4 1,0-6-2,-2 1 1,2-5-1,-4-1 0,-7-13-1,7 13-1,-7-13 0,7 12 0,-7-12-1,7 17 1,-7-17 0,8 10-1,-8-10 2,6 12 1,-6-12 0,0 0-1,12 13 1,-12-13 1,11 7-1,-11-7 1,14 4 3,-14-4-1,29-8 2,-2 0-1,-1-7 0,7 3 0,-2-6-1,11 2 0,2-5 0,-6 3-3,4 4 2,1-3-2,4 1 0,0-2 0,5-1 0,-6-1 0,1-1 0,3 1 0,-3-2 0,7-2 0,0 0 0,1-3 0,3 3-2,-1-3 2,4 1 0,-3 0 0,3 1 0,-1 0 0,-6 2 0,4 0-1,-10 1 1,7 1 3,-1-8-2,-1 10 0,-4-5 0,-2 7 0,1-5 2,-6 7-2,6-2 1,-10 5-2,-4 3 0,0-1 0,-5 3 0,2-1 0,-7 1 1,0 2-1,-4 0 0,1 1 0,-5 0 0,2-2 1,-5 4-1,2-3 2,-2 1-1,0 1 1,-4-1 0,3 0 2,-3 0-1,2 1 1,2-2 2,-4 0-2,6 2 2,-15 3 0,20-9 0,-20 9 0,19-10 1,-19 10 0,11-14 0,-6 3 1,-3 0-2,0-3 1,-1-5-1,-1-1 1,0-4-2,-1-5 2,-5-4-2,-4-4 3,-6-3-3,-2-4 2,-5-5-2,-3 0-1,-6 0 0,-4-1-3,-6-1-12,-6-12-54,0 12-6</inkml:trace>
  <inkml:trace contextRef="#ctx0" brushRef="#br0" timeOffset="187372.7171">28077 7238 11,'0'0'1,"0"0"-1,0 7 1,0-7-1,0 0 1,0 0-1,0 11 0,0-11 2,0 0-2,0 0 0,0 0 0,6 1 1,-6-1-1,0 0 2,14 6-1,-14-6 2,16 9-2,-10 1 0,4-9 0,-2 7 1,-8-8 0,15 5-2,-15-5 2,14-4 1,-14 4 3,11-11 1,-11 11 1,14-19 2,-5 10 2,-2-9-1,7 2 4,-3-1-1,6-4-2,-3-1 1,8-6-1,5 0 1,-4-5 0,7 1 0,-5-4-1,7 4-1,-9 0-2,5 3-1,-9 4-2,-1 4-4,-4 4-5,-4 7-13,-10 10-27,21-8-22</inkml:trace>
  <inkml:trace contextRef="#ctx0" brushRef="#br0" timeOffset="191923.9774">28495 6215 35,'0'0'3,"0"0"1,0 0 1,0 0 1,0 0-2,0 0 1,0 0-1,0 0 0,0 0-1,0 0-2,0 0-1,0 0 2,0 0 1,0 0 0,0 0 2,0 0 0,0 0 0,2 5-1,-2-5 3,0 0-3,7 12-1,-7-12 1,8 11-2,-8-11 1,9 17-2,-4-9 0,2 2 0,-2 4 0,2-2 1,0 5-1,0-2-1,0 2 1,1-3-1,3 4 1,-3-2 0,2 0-1,0 0 2,1 0-2,0-2 1,-1 4-1,0-5 1,-1 2-1,0-6 0,-2 2 1,0-1-1,0 0 0,-7-10 1,10 12-1,-10-12 0,9 6 1,-9-6-1,0 0 0,10 11 0,-10-11 2,0 0-2,10 5 0,-10-5 1,0 0-1,0 0 0,0 0 2,9 4-2,-9-4 0,0 0 1,0 0-1,11 0 1,-11 0 1,0 0-1,14-2 0,-14 2-1,14-7 1,-6 2 0,5-1 2,-4 2-1,4-5 1,-2 4 1,2-4-1,-1 3 2,2-4 1,-2 3 0,1-1-1,-2-1 1,1 2 1,-1 2-2,-2-2 1,1 0-1,-10 7-2,11-7 0,-11 7 0,0 0-1,9-6-2,-9 6-5,0 0-6,0 0-14,0 0-22,13 0-17</inkml:trace>
  <inkml:trace contextRef="#ctx0" brushRef="#br0" timeOffset="192211.9939">29081 6289 88,'0'0'3,"0"0"0,0 0 1,0 0 2,0 0 0,0 0 2,6 2 1,-6-2 2,12 13-3,-6-1 1,1 0 0,1 4-1,1-2-3,-2 2-1,2-3-2,0 1-2,-2-2-10,-7-12-25,16 20-22</inkml:trace>
  <inkml:trace contextRef="#ctx0" brushRef="#br0" timeOffset="192391.0041">29100 6200 101,'0'0'3,"0"0"-3,0 0 0,0 0-10,0-11-15,0 11-18</inkml:trace>
  <inkml:trace contextRef="#ctx0" brushRef="#br0" timeOffset="192943.0357">29305 6275 89,'0'0'4,"0"0"2,0 0 3,0-9 0,0 9 0,0 0 1,5-13 0,-5 13-1,0 0-2,11-7-3,-11 7-2,15 0 1,-5 3-2,-1 2-1,0 2 1,2 1-1,-1 1 0,0-1 1,-10-8 0,15 13-1,-15-13 1,9 10 3,-9-10-1,0 0 2,0 0-2,0 0 2,0 0-2,0 0 1,-3-5-1,-1-6-2,2-4 0,-2 3-2,2-5 1,0-3-1,2 4 1,0-1 0,0 2 0,2 1 0,2 4 0,-4 10 1,10-12-1,-10 12 1,15-5-1,-4 5 1,-2 0-1,3 2 2,-3 3-1,3 2-1,-1 0 0,1 1 0,-2-2 0,1 5-4,-11-11-7,17 12-17,-6-5-17,-11-7-17</inkml:trace>
  <inkml:trace contextRef="#ctx0" brushRef="#br0" timeOffset="193338.0583">29627 6137 59,'0'0'2,"0"0"3,0 0-1,0-12 2,0 12 2,9-9-1,2 2 1,-1-3 3,5 2-4,-3-4 0,6 3-1,-7 0 1,-4-2-1,0 0 3,-2-6-1,-1 8 0,-3-6 0,0 7 0,-1-4-1,0 12-1,-11-17 0,11 17-4,-11-2 0,11 2-1,-14 0 0,14 0-2,-11 14 0,11-14-1,-7 25 1,6-13-1,0 7 0,0-3 0,1 4 1,2-9 0,3 2 1,1-3 0,2 0-1,2-3-2,-1-3-2,5-1-10,-1-1-11,0-2-10,4 0-10</inkml:trace>
  <inkml:trace contextRef="#ctx0" brushRef="#br0" timeOffset="193845.0873">29932 5905 70,'0'0'4,"0"0"3,-9-10 1,9 10 3,-11-6 1,11 6 0,-13-5 0,13 5 0,-15 2-3,15-2-4,-13 11 0,9-3-3,4-8 0,-6 18-1,5-9-1,0 8 0,1 0-1,0-5 1,5 6 0,-2-7 0,2 3-2,2-4 4,1 2-2,1-11 2,0-1 1,0 0 1,-9 0 0,16-11 2,-8-5 0,-3 3-2,1-4 2,-2 2-3,-2-3 2,0 5 0,-1-5-2,-1 10 0,0 8 1,0-12-2,0 12 0,0 0-1,0 0 0,0 0-1,0 0-1,0 0 0,9 2 0,-9-2 0,10 12 1,-10-12 0,12 10 0,-4-5-1,-8-5-3,16 8-3,-16-8-8,14 4-10,-5-2-14,2-2-12</inkml:trace>
  <inkml:trace contextRef="#ctx0" brushRef="#br0" timeOffset="194245.1102">30070 5809 61,'0'0'3,"0"0"3,0-9 2,0 9 1,0 0 2,8-10 1,-8 10-1,14-8 2,-3 5-3,1 1-3,-1 1-3,5 1 0,-3 0-2,3 3-1,-4 0 1,5 2-2,4 2 1,-7-1-1,4 2 0,-6 0 1,4 0 0,-7-2 0,4 3 0,-13-9 2,8 12 0,-8-12 2,0 8 1,0-8-1,0 0 3,0 0 0,-8 2-1,8-2 1,-19-7 0,10-2-1,-3 1 0,5-7-3,-4 2 2,4-5-3,-2 0 0,8-2 0,-1 3-3,2 1-5,0 0-18,0-3-41,12 4-6</inkml:trace>
  <inkml:trace contextRef="#ctx0" brushRef="#br0" timeOffset="194933.1495">30798 5326 78,'0'0'4,"0"-10"2,-1-1 4,1 11 0,0-17 0,0 17 0,6-20 1,2 11 0,-8 9-3,18-13-5,-10 9 0,6 0-1,4 3-1,-3 1-1,7 0 1,-4 8-1,3-1 0,-4 3 1,6-1-1,-10 8-1,2 0 1,-5-2 3,-2 4-2,-4-7 1,-2 5 1,-2-7 1,0 4 1,0-14 0,-7 9 0,7-9-1,-15 0 1,3 0-2,12 0 0,-14-14 0,6-4-2,-1 3 0,3-7-1,2 3-1,3-6 0,1 2 1,-1-1-2,1 2-4,2 4-4,4-1-14,6 8-22,-8-2-16</inkml:trace>
  <inkml:trace contextRef="#ctx0" brushRef="#br0" timeOffset="195313.1713">31163 5178 49,'0'0'4,"0"0"2,0 0-1,13-10 4,-13 10 2,18-14-1,-9 5 3,0-3 1,-1-2-2,-3 4-1,1-4-3,-5 1 0,-1 3-2,-6 1 0,6 9-2,-14-14-1,4 9-1,1 3-1,-3 2-1,12 0 0,-16 7-1,9 2 1,0 3-1,1 0 0,4 6-1,-1-2 1,3 1 1,0-2-1,3 0 1,3-4-1,4-1-7,3 0-10,0-5-13,7 1-16</inkml:trace>
  <inkml:trace contextRef="#ctx0" brushRef="#br0" timeOffset="195852.2021">31427 4935 121,'0'0'4,"0"0"-1,0 0 2,0 0-1,0 0 0,-14 0 1,14 0 0,-12 8-1,3 2-2,3 1-2,2 1-2,3 3 1,0-2 0,1 1 0,2 2 1,-2-16-1,13 15 0,-13-15 2,17 9-1,-17-9 1,15 1 1,-15-1 1,13-5 0,-13 5 1,13-15-1,-13 15 1,9-17-2,-3 8 0,-2-1 0,-4 10 0,7-12-1,-7 12-1,0 0-1,0 0-1,0 0 1,9-3 0,-9 3-1,19 11 1,-12 0 1,8 1-1,-3 3 2,5 1-1,-5 2 0,7-1 1,-9 1-1,-4-1 1,3 1 1,-3-4 2,-4 2-1,-1-3 1,-1-2 0,-3-2 1,-4 0-1,7-9 0,-19 12-3,5-8-7,-1-1-13,-4 3-23,-3-6-21</inkml:trace>
  <inkml:trace contextRef="#ctx0" brushRef="#br0" timeOffset="196304.2279">31613 4857 62,'0'0'4,"0"0"-1,13-4 2,-3 3 0,1-1 0,0 2 0,4 0 0,0 0 0,0 2-3,-1 3 1,1 3-3,-3 1 1,-2 3 0,1 0-1,-2-1 1,0 2 2,-5-2-1,-3 1 1,-1-1 1,0-11 1,0 15-1,0-15 4,-13 12-1,13-12 2,-13 3-1,13-3-1,-7-6 1,7 6 0,-8-21-1,8 8-1,-2-3-2,1-3-1,0-3-1,-2 0-1,3 2-8,0-3-13,5 1-25,5 3-19</inkml:trace>
  <inkml:trace contextRef="#ctx0" brushRef="#br0" timeOffset="196664.2485">31912 4841 114,'0'0'4,"0"0"1,0 0 2,4-7 1,-4 7 1,9-14 2,-6 3-1,1 1 2,-2-1-3,1-2-3,-3-5-1,2 7 0,-2-5-3,-2 6 0,2-3 0,0 13-2,-2-14-2,2 14 2,-7 5-1,7-5 0,-8 19 0,1-5 0,3 5 0,3-3 0,0 8 0,1-9-1,0 1 0,3 1-5,-1-6-8,7-1-17,-1 1-19</inkml:trace>
  <inkml:trace contextRef="#ctx0" brushRef="#br0" timeOffset="197123.2748">32163 4487 134,'0'0'4,"0"0"-1,0 0 2,-8 0 0,8 0-1,-12 1 1,12-1-1,-14 7 0,14-7-3,-10 12-1,3-1-1,0 0 0,5 2 1,2-2-1,0 3 1,0-3-1,0 0 0,6-1 1,-6-10 0,9 14 0,-9-14 0,15 12 1,-6-7-1,2-3 1,-11-2 0,20 5 0,-11-2 0,5-1-1,-14-2 2,17 6-2,-17-6 1,9 9 1,-9-9 0,4 14 1,-4-14 0,-4 20 1,-5-11-2,-4 6 0,0-6-5,0 3-7,13-12-8,-22 19-10,13-19-24,9 0-9</inkml:trace>
  <inkml:trace contextRef="#ctx0" brushRef="#br0" timeOffset="197845.3161">32342 4368 120,'0'0'4,"0"0"0,0 0 4,0 0-1,0 0 1,0 0 0,0 0-1,0 0 0,-11-7-3,11 7-2,-7 6-2,7-6-2,-5 14 1,5-3 0,-3-1-1,3 1 1,0-1 0,3 1-1,-3-11 2,6 16-1,-6-16 1,6 13 0,-6-13 0,16 10 0,-16-10 0,11 4 1,3-3-1,-14-1 2,23 2-1,-7-1-1,-3 1 0,3 2 0,-7-2 1,2 4-1,-11-6 1,19 12-1,-19-12 1,5 17 0,-3-8 0,-2 0 2,3-1-2,-3 2 2,-2 0-1,-2 0 0,4-10 0,-6 13 0,6-13 1,-8 9-2,-3-7 0,11-2 0,-13 0-1,13 0 1,-12-8-2,12-2 0,-4-1-1,4-4-1,4 1 0,3-1 1,-3 1-2,1-3 2,4 5 0,-3-1 0,6 1 1,-6 1 0,-6 11 1,8-14 0,-8 14 0,12-7 1,-12 7-1,0 0 1,0 0 1,14 0-1,-14 0-1,18 8 1,-7-1-1,-11-7 1,18 14 0,-10-6-1,1-3 1,-9-5-1,12 10-1,-12-10-15,9 14-31,-9-14-13</inkml:trace>
  <inkml:trace contextRef="#ctx0" brushRef="#br0" timeOffset="198022.3262">32485 4234 188,'0'0'1,"0"0"-2,0 0-7,0 0-10,0 0-12,0 0-27</inkml:trace>
  <inkml:trace contextRef="#ctx0" brushRef="#br0" timeOffset="198931.3782">32743 4258 141,'0'0'5,"0"0"0,0 0 2,0 0 1,-11-9 0,11 9-1,0 0 0,-10-6 0,10 6-4,0 0-3,-8 7 0,8-7-1,-7 17-1,3-4 1,2 0-1,-2 2 1,3 2 1,-1 0-1,2-4 0,0 0 0,-1 0 0,4-2 1,1-1-1,-4-10 1,13 12-2,-5-9 4,-8-3-1,0 0 0,16 3 1,-16-3 0,18-3 2,-18 3-2,10-19 2,-7 9-2,0-4 0,-1-3 0,3-1-1,-3 0 1,-2 3-2,7-3 1,-4 3-1,3 0 0,9 3-1,-8 1-1,-3 2 1,-4 9 0,18-13-1,-18 13 0,18-6-1,-18 6 2,10 0-1,-10 0-1,20 10 1,-7-3 0,-5 2 1,1 1 0,4 2 0,-6-3 1,7 3-1,-7-2 1,-2 0 0,-1 0 0,-4-10 0,6 14 0,-6-14 1,1 10 0,-1-10 0,0 0-1,0 0 1,0 0 0,0 0-1,0 0 0,-1-9 0,-3 1-2,4 8 1,-3-21-3,-3 10 1,6-3-1,0 2 1,4-5 0,0 3-2,3 0 3,5 1-2,-1 0 2,5 3 1,-6-1-1,2 2 0,-2-2 2,3 2 0,-13 9 1,20-20 0,-10 13 2,4-4-2,7 7 2,-4-4 0,3 8-1,-4 0 0,9 4 1,-12 11-2,9-6 0,-12 9 0,4-5 0,-3 7 0,6-5-2,-9-5-9,-3 3-48,4 2-2</inkml:trace>
  <inkml:trace contextRef="#ctx0" brushRef="#br0" timeOffset="203746.6536">28018 17004 14,'0'0'3,"0"0"-1,0 0 2,0 0 1,0 0 1,0 0 0,-11 0 2,11 0 0,-9 5-1,9-5 0,-12 12-1,4-2 0,-1 0-1,0 2 0,1 1 1,1 2 0,0-1-2,1 2 1,2 0 1,0 2-1,0 1 1,2 0 0,-1-1-1,3 3 1,0 1 1,3-5-1,2 8 1,3-7 1,3 3-1,3-3 1,2 1-1,2-2 1,-8-8-4,3-1 1,0 2 0,3-1-1,1-2-1,1 1 2,2-1-1,-2 1 0,5-4 1,0 1-1,0 0 1,2 0-1,-2-3-1,1-1-2,-1 2-1,-2-1-6,19-2-9,-24 0-22,-2-2-30</inkml:trace>
  <inkml:trace contextRef="#ctx0" brushRef="#br0" timeOffset="203994.6678">28347 17379 97,'0'0'4,"0"0"5,11 0 1,-11 0 2,17 2 2,-5 5-2,1-3 2,-13-4-2,12 14-4,-6-2-2,-1 0-5,-3 0-4,0 2-6,0 3-12,-4 2-14,-1-1-27</inkml:trace>
  <inkml:trace contextRef="#ctx0" brushRef="#br0" timeOffset="204616.7034">28640 17420 80,'0'0'4,"0"0"3,0 5 1,0-5 5,0 12 0,0-12 0,4 15 1,-1-5 0,2 0-3,-1 4-2,1-2-4,-1 3-1,3 1-2,-1 1-1,0 1 0,0 1 0,2-3-2,-3-1 1,1 0-1,-1-1 0,-1 0 0,-1-4 0,0 0 0,-3-10-2,2 17 1,-2-17 1,0 0 0,0 0-2,-5 5 3,5-5-1,0 0 0,-11-8 0,11 8 1,-11-14-2,11 14-3,-7-14 0,7 14-3,-7-15-3,7 15-7,-5-12-9,5 12-17,-2-15-12</inkml:trace>
  <inkml:trace contextRef="#ctx0" brushRef="#br0" timeOffset="205827.7727">25115 17962 13,'0'0'3,"0"0"1,0 0 2,0 0 2,10 12-1,-10-12 1,11 14-1,-11-14 0,0 0-2,0 0-4,7 10 0,2 0-5,-2 0-5,16 26-4,-10-14-3,-13-22-6</inkml:trace>
  <inkml:trace contextRef="#ctx0" brushRef="#br0" timeOffset="206209.7945">25161 17960 57,'0'0'3,"0"0"-1,0 0 3,0 0 1,0-10 0,0 10 0,5-3 2,-5 3-1,13-2 1,-3 2-2,-1 0-1,3 0-1,1 5-1,1 1-1,2 1 0,1 0 0,4 2-1,-21-9-2,21 12 0,0 1 0,-21-13 1,26 19 1,3-2 4,3 6 3,-19-17 1,0-4 6,-1 0 0,-3-2 1,0-3 1,-9 3 0,13-18-3,-8 6-3,-2-3-3,-1-1-2,-2-5 0,0 4-4,0-6-3,0 8-9,-2-6-13,1 6-12,1 5-18,-2 0-19</inkml:trace>
  <inkml:trace contextRef="#ctx0" brushRef="#br0" timeOffset="206958.8374">25689 17877 110,'0'0'4,"0"0"3,0 0 3,0 0-1,-5-2 1,5 2-2,0 0 1,0 0-1,-11 6-3,11-6-4,-6 11-1,2-1-1,-1 0 1,3 1-1,-2 1-1,4-12 0,0 0 0,0 23 0,0-2-1,0-21 1,2 27 0,6 12 0,-3-27 2,-1-3 3,-4-9-1,11 10 2,-11-10-1,12 0 0,-12 0 3,14-7-3,-9-4 1,0-1 1,-2-6-1,0 5 1,1-8-1,-2 8 0,0-9-1,2 7-1,3 2 1,-1-2-3,3 3 0,-4 2 0,4 3-1,-9 7 1,18-7-2,-18 7 2,18 0 0,-9 6 0,4 1 0,-5 2 0,4 2 0,-2 2-2,1 0 0,-2 0-3,-2 0 0,-1 1 1,0-2 0,-1 0 0,-5-12 1,9 15 1,-9-15 2,0 0 0,10 7 1,-10-7 0,4-6 0,-2-3 0,2 0 0,0-2 2,1-2-2,-1-1 1,4 1-1,-2 0 1,4-1 0,-2 3-1,2 1 0,1 3 0,2 2 1,-2 2-1,1 3-1,1 0-1,-2 4-4,2 4-10,-2 2-15,-1-2-26,3 4-4</inkml:trace>
  <inkml:trace contextRef="#ctx0" brushRef="#br0" timeOffset="207177.8499">26228 17928 127,'0'0'4,"0"0"1,0 0 0,10-2 0,-10 2 1,14-3-3,-6 1-5,-8 2-14,19-5-37,-6 2-2</inkml:trace>
  <inkml:trace contextRef="#ctx0" brushRef="#br0" timeOffset="207727.8813">26472 17650 82,'0'0'3,"0"0"1,0 0 2,0 0 3,1 10-1,-1-10 1,4 14 1,-4-14 0,6 18-1,-1-4-2,-1-2-2,1 3-1,1 1 1,-2 4-2,2 0-1,1 3 1,-1-3-1,-1 2 0,1-1 1,-1 0-2,-2-1 1,2 0-1,-3-3 3,0-2-2,-1-1 1,-1-2 0,0-2 0,0-10 0,-1 10 1,1-10-3,0 0 0,0 0 0,0 0 0,-7-5-1,7 5 1,0-13-1,0 13 2,6-15-1,-6 15 1,12-14 0,-12 14 0,18-11 1,-8 5-1,1 3 0,2 1-1,0 1-1,1 1-2,-2 0-8,1 0-9,0 0-17,-4 0-23</inkml:trace>
  <inkml:trace contextRef="#ctx0" brushRef="#br0" timeOffset="207964.8949">26781 17834 179,'0'0'2,"0"0"1,0 0 1,0 0 2,0 0 2,0 0-2,1 8 2,-1-8 0,4 14-2,-4-14-2,5 17-3,-3-7-6,2-1-12,-1 1-14,0 0-23,3-1-11</inkml:trace>
  <inkml:trace contextRef="#ctx0" brushRef="#br0" timeOffset="208106.903">26771 17711 124,'0'0'0,"0"0"-3,0 0-7,0 0-15,0 0-19</inkml:trace>
  <inkml:trace contextRef="#ctx0" brushRef="#br0" timeOffset="208577.93">26860 17800 86,'0'0'6,"0"0"0,0 0 2,0 0 0,0 0 2,0 0 0,8 5 2,-8-5-1,0 0-4,11 10-2,-11-10 1,11 9-2,-11-9-1,10 15-1,-10-15 0,11 15-1,-11-15 1,9 13 1,-9-13 1,8 11-1,-8-11 1,0 0-1,9 10 0,-9-10 1,0 0-2,0 0 0,10-7 0,-10 7-1,5-15 1,-5 15-1,7-15 1,-7 15 0,9-16 1,-9 16-1,14-11 1,-5 7-1,-9 4 1,19-2-1,-19 2-1,18 1-3,-9 4-5,1 2-7,-10-7-12,18 15-15,-18-15-18</inkml:trace>
  <inkml:trace contextRef="#ctx0" brushRef="#br0" timeOffset="209181.9645">27216 17861 136,'0'0'3,"0"0"2,0 0 2,0 0 1,8-7 2,-8 7 1,0 0 1,10-13 3,-10 13-2,6-12-1,-6 12-1,6-10-1,-6 10-2,5-10 0,-5 10-2,2-11-1,-2 11-2,0-9-1,0 9-2,0 0 0,-10-5 0,10 5 0,-8 2-1,8-2 1,-8 11-1,8-11 1,-5 15-1,5-15-1,-1 17-2,1-7-1,1-1-5,-1-9-2,14 16-2,-4-8-2,1-2-4,3-1 3,1-2 1,0-3 2,3 0 5,-1-3 6,1-3 6,-1-1 2,0-1 6,-1 0 3,0-2 3,-3 0 0,-2 0 0,-1-1 0,-2 1-4,-2 0-1,-6 10-4,4-14-1,-4 14-3,0 0-2,-5-13-1,5 13-1,-11 0 0,11 0 0,-13 3-1,13-3 0,-9 10 1,9-10-1,-8 14 0,8-14 0,-2 18-1,2-10-5,0-8-6,7 13-6,-7-13-14,14 12-11,-4-8-9</inkml:trace>
  <inkml:trace contextRef="#ctx0" brushRef="#br0" timeOffset="209469.981">27585 17754 112,'0'0'5,"0"0"2,0 0 1,0 0 4,0 0-1,0 0 3,0 0 1,0 0 1,0 0-3,0 0-4,9 6-1,-9-6-3,8 13 0,-8-13-2,9 14-1,-9-14 0,13 15 2,-13-15 1,10 15 0,-10-15 2,9 14-2,-9-14 1,0 0-1,10 8 0,-10-8-2,0 0-3,12-4-2,-12 4-3,10-19-5,-7 8-11,6 0-19,-3-4-27,3 1-7</inkml:trace>
  <inkml:trace contextRef="#ctx0" brushRef="#br0" timeOffset="209952.0086">27960 17770 121,'0'0'5,"0"0"1,0 0 1,0 0 1,0-4 2,0 4-2,0 0 2,8-10-1,-8 10-3,12-4-2,-12 4-1,15-3-1,-5 3-1,0 0 1,1-2-2,1 2 1,1 0-1,-2 2 1,3 3-1,-3 1 1,1 0 0,-3 2 1,-1-1 2,-8-7 0,12 14 2,-12-14 2,5 10-1,-5-10 2,0 0 1,0 0-1,0 0-1,0 0 0,-7 6-3,7-6-1,0 0-1,-7-13-3,7 13-4,1-17-6,0 5-13,5 0-11,0 0-17,5 0-16</inkml:trace>
  <inkml:trace contextRef="#ctx0" brushRef="#br0" timeOffset="210672.0497">28352 17752 105,'0'0'3,"0"0"2,0 0 2,0 0 1,0 0 2,0 0 0,0 0 3,11 0 1,-11 0-2,0 0-1,0 0-2,11-6 0,-11 6-1,5-10-2,-5 10-2,3-13 1,-3 13-2,1-14-1,-1 14 0,0-15-1,0 15 0,-8-10-1,8 10 0,-14-5 0,4 5-1,10 0 0,-15 3 0,15-3 0,-12 12 1,9-2 0,1 0 0,2 0 0,0 2 1,1 1-1,4-2 0,2 0 0,2-1 0,1-2 0,6-2-1,-1 1 1,5-6 1,-4 1 0,4-2-1,-2 0 2,3-3-1,-3-4 2,-2 0-1,1-2 1,-2-1 0,-1-2 2,-2-1-1,-2 2 1,-1-2 0,-3 2-2,-2 1 0,-1 2 0,-3 8-2,0-14-1,0 14 0,0 0 0,-10 0-1,10 0 0,-10 7 1,10-7 0,-10 19 0,7-8 0,0 5 0,3-1 0,0 3 1,0 0-1,2 3 1,1-1-1,2-1 1,2 1 1,-1 0-2,0-2 0,1-1 1,-2-2 0,-3 2 0,2 0 1,-3-3-1,-1-1 0,0-1-2,-4-3-3,4-9-2,-12 14-6,4-11-8,8-3-14,-18 2-19,9-2-19</inkml:trace>
  <inkml:trace contextRef="#ctx0" brushRef="#br0" timeOffset="211072.0726">28691 17730 143,'0'0'5,"0"0"2,0 0 4,0 0-1,9-3 2,-9 3 0,10 0 0,-10 0 1,10 1-6,-10-1-2,15 8-1,-15-8-3,14 10 1,-5-4-1,-9-6-1,16 15-1,-16-15 1,15 17 1,-9-7-1,-1-2 1,-5-8 1,6 14 2,-6-14 0,0 0 0,0 0 2,0 0-2,0 0 0,0 0 1,0 0-3,0-9 0,-2-3 0,1 0-2,1-1-2,0 0-5,0-1-5,0 1-15,4 0-16,0 0-24</inkml:trace>
  <inkml:trace contextRef="#ctx0" brushRef="#br0" timeOffset="211771.1126">28988 17784 146,'0'0'5,"0"0"2,0 0 1,0 0 1,0 0 0,0 0 2,5-6 0,-5 6 2,3-9-6,-3 9 0,4-13 0,-4 13-1,2-14 0,-2 14-1,2-15-1,-2 15 1,0-13-3,0 13 0,-7-10-1,7 10-1,-11-3 1,11 3-2,-14 0 1,14 0 0,-12 10 0,12-10-1,-10 17 0,5-8 0,3 3-3,1-4-3,1 4-7,1-2-5,6-1-6,2-2-3,2-3-6,4-1-2,-3-3 8,6 0 5,-3 0 14,2-3 10,-1-4 10,2-2 5,-2-4 9,1 0 2,-4 0 0,-1-1-2,0 0-4,-2 1-4,-3 0-5,-2 0-1,-2 3-3,-2 1-2,-1 9-1,0-11-2,0 11-2,0 0 0,-7 0-1,7 0 0,-8 13 1,8-13-1,-8 17 1,7-5-1,0 0 0,1 1 0,0 0 1,-1 2 1,5-1-2,1-1 0,1-1 0,0-1 1,0-1 0,-1-1 0,-5-9 0,9 13 0,-9-13 0,4 14 0,-4-14-1,0 11-2,0-11-3,0 0-6,-5 7-6,5-7-5,0 0-7,-10 0-3,10 0-7,-2-8 0,2 8 5,0-11 6</inkml:trace>
  <inkml:trace contextRef="#ctx0" brushRef="#br0" timeOffset="212221.1383">29222 17784 6,'10'-13'26,"1"1"4,1-1 0,-1 0 2,-1 2-4,1 0-4,-3 1-5,-2 0-6,-6 10-4,10-14-4,-10 14-2,0 0-2,3-10-1,-3 10 0,0 0-1,-1 10 1,1-10 1,0 13-1,1-5 1,2 5-1,0-4 2,3 4-1,0-1 0,2 2 0,-2-2-1,3 0 1,-4 0 0,3 0 1,-1-3-1,-7-9 2,11 15-2,-11-15 1,6 10 0,-6-10-1,0 0 0,0 0-1,0 0 0,0 0-1,0 0 0,-5-4 0,5 4 0,0-10 0,0 10 1,1-11 0,-1 11 1,10-14 0,-10 14 0,16-9 1,-7 6 0,2 1 0,-1 2 0,3 0-1,-3 2 0,1 3-1,-3-1-1,2 4-5,-10-8-9,9 9-16,-9-9-20,0 0-15</inkml:trace>
  <inkml:trace contextRef="#ctx0" brushRef="#br0" timeOffset="212368.1467">29469 17689 146,'0'0'2,"0"0"-2,0 0 0,0 0-1,0 0-5,0 0-5,0 0-6,0 0-7,0 5-2,0-5-1</inkml:trace>
  <inkml:trace contextRef="#ctx0" brushRef="#br0" timeOffset="212863.1751">29622 17783 54,'0'0'8,"0"0"5,0 0 6,0 0 5,0 0 4,8 0-1,-8 0 2,0 0 0,0 0-6,0 0-6,0 0-5,9-4-5,-9 4-2,0 0-1,0 0-3,0 0 0,0 0-2,0 0 0,0 0 0,0 0 0,-6 2-1,6-2 1,0 0 0,-4 14 0,4-14 1,0 0 0,-1 12-2,1-12 2,0 0 0,0 0 0,4 5 2,-4-5-2,12 0 0,-12 0 0,14-3 0,-14 3 0,17-9-2,-17 9 2,15-6-1,-5 3-1,-1 1 0,0 1-1,-1 1-1,-8 0-1,14 4 1,-14-4 0,12 11-1,-12-11 3,7 10 1,-7-10 1,7 11 1,-7-11 1,0 0-1,9 5 1,-9-5-1,0 0 0,13 0-2,-13 0 0,10-5-4,-10 5-6,14-7-10,-14 7-15,12-5-24,-12 5-10</inkml:trace>
  <inkml:trace contextRef="#ctx0" brushRef="#br0" timeOffset="213348.2028">28768 18328 54,'0'0'3,"0"0"3,0 0 4,0 0-2,0 0 5,0 0 4,0 0 3,2 0 1,3-5 0,56-36-2,-39 32-2,6 1 0,1-2-2,7-2-3,43-15-4,-32 17-1,4 3-2,5-5 1,5 3-2,4-5 0,0 6 1,6-8-2,-1 8 2,-2-6-2,1 6 0,-6-4-1,-2 5-1,-4-5-1,-4 7-6,-6-3-34,-3 3-31,-1-7-3</inkml:trace>
  <inkml:trace contextRef="#ctx0" brushRef="#br0" timeOffset="232982.3258">30013 6296 0,'33'-21'0,"5"-4"3,-6 2-1,8 1 0,1 2 1,0-3-1,2 3 0,-4-1 1,6 1-2,-3 1 0,5-5 0,-6 2 2,-1-7-2,2 5 0,-2-6-1,5 2 1,-5-1 1,7-3 0,2 3-1,1-2 3,4 2-1,6-4 2,3 0-1,2-3 0,3 2 0,-2-3 0,0 0-2,5-1-2,5 0 1,-4-2-1,3-2 0,-3 3 1,5-3 0,2 4 3,-4-3 1,3 0 2,-6 3-1,3 1 2,-4 3 2,1-5-1,2 5-1,1-2-1,3 2 1,-7 2-5,6 2 1,-7 3-3,1 3-5,0 4-12,-11 8-22,-10 2-18</inkml:trace>
  <inkml:trace contextRef="#ctx0" brushRef="#br0" timeOffset="248185.1954">1610 691 5,'0'0'8,"0"0"1,0 0-3,0 0-2,0 0 1,0 0-2,0 0-2,-4 0 0,-1 3 0,0 1-1,-2 0 1,3 0-1,-1 0 1,-22 6-1,18-10 2,-1-2-2,-3-6 0,13 8 0,-10 0 1,-2-1-1,2 0 0,-2-1 0,12 2 0,0 0 0,-12 0-1,1 0 1,0 0 0,-2 0-2,13 0 1,0 0 1,-9 0 0,-2 0 0,2 0 0,-4 0 0,13 0 0,0 0 0,-11 1 1,1 0 1,-1 0-2,0 3 1,11-4-1,0 0 1,-13 2 1,2 1 1,-1 0-2,-2 2 3,14-5-2,-13 1 0,1-1 1,0 1-2,0 1 0,3-2 1,-2 0 1,2 0-3,-24 6 0,12-2-3,21-4 3,-23 6 0,-1 0 0,24-6 0,-25 6-1,-17 7 2,25 1-1,0-6 3,4 7-3,-4-4 0,-1 4 1,-1-5-1,2 6 0,1-8 0,0 9 0,2-10-1,-2 10 1,2-8 0,1 5 0,1-6 0,-10 7 2,6-3-2,1-3 0,-8-1 4,6 2-4,-4-3 1,0 2 1,7 3-3,-5-3 0,-5 0 3,4 1 0,-2 3-4,2-2 5,-2 0-4,-2 2 1,3-2 2,6 3-3,-4-3 1,-1 3-1,7 1-1,-6-2 2,8 5-1,-1-2 0,-2-2 0,4 5 0,3 0-1,-1 0 2,1-4 0,-1 6-1,3-4 1,1 5 0,0-2-1,0 3 1,3-3-1,1 0 1,-1 1-3,0 0 2,1 1 1,0-2 0,0 1 0,2-1-1,0 0 1,3 1 0,1 1 1,1-1-1,2 4 1,1-4 2,0 4-3,1-5 2,-1 6-1,3-18-1,23 32-1,0-1 0,7-7 0,-1 0 1,-3-7-3,0-7 1,-1-3 1,-15-1 3,6-2-1,0 2 2,-6-3-3,3 1 2,5 0-1,-4 1 1,4-5-1,-3 4 0,-6-5 0,3 2 3,3 4-7,1-3 0,-6 2-1,7-7-3,-5 0 12,4 2-14,-1-2 8,3 0 0,-4 2 1,-3-3 0,11 1 0,-1 5 4,4 2-10,-10-4 9,6 5-4,6-5-2,-5-3 3,10 2 2,-11 0-1,4 1 1,-8-3 0,16 2 0,-4-2-3,0 2 0,7-2-1,-10 0 2,8-2-1,-1 2 0,6-1 1,-2-2-1,-2 1 3,2 3-1,-5-3 2,9-3-1,-3 2-2,6-2-1,-1 0 0,-1 0 0,2 0 1,-4 0-2,8-4 2,-4 2-1,3-1 4,-4-2-2,1 3 1,6-3-1,0 0-1,4 0 0,0 0 0,-2-2-1,3 2 1,-3-1 0,1 0-1,2 1 2,-10-2-1,7 2 1,0 0-1,2 1 0,0-1 0,-2 0 0,1 1 3,0 0-3,2 1 0,2 0 0,-10-2 0,10 0 1,-1 2 0,4 0-1,-2 0 0,-1 0-1,4-4 0,-4 4 1,3 1 0,0 0 0,-1-5-3,2 4 2,1-5 0,-1 5 2,0 1-1,2 1-1,-2-6 1,0 6 1,-1 1-2,-1 0 3,1 0 1,-1 0-3,1 0 0,1 0 0,1 0 0,-2 1 0,-5-1 0,6 1 0,2-1-4,-1 0 5,0 0 2,-1 0-1,1 7 1,-1-6-3,1 0 2,-1 0-1,0 1 2,0-2-2,0 8 0,0-6-1,0 0 0,1 0 2,-1 3-1,0-2 1,1-1-2,-1-1 1,2 1 1,-2-2-1,1 0-1,0 0 2,4 2-4,-2-2 4,-3 5-1,3-4-1,-4 0 1,2-1-1,2 0 0,-4 0 1,1 1 3,-2 1-4,-7 0 0,8 0 1,0 1-1,0 1 0,0 0 1,-2 0-1,2 1 0,-2-1 0,-1 1 0,1 1 0,-5-1 0,2 2 0,1-1 0,0 2 0,1 0 0,-2 1 0,3-2 1,0 0-1,-5 1 0,7 2 0,2-3 1,1 1-1,1 1 0,-1-2 0,4 1 2,0 1-2,-2-2 0,4 0 1,0 0 0,2-1-1,-1 2 1,5-4-1,0 2 1,2-3-1,9 2 0,-6 0 0,-1-2 0,1 0 0,0 0 0,2-2 0,-2 1 0,2 1 0,1-3 0,-1 0 1,0 2-1,1-2 2,0 2-2,3-1 0,7 1 0,-6 0 1,-3 1-1,4-2 1,-4 0-1,7 2 1,6-1 0,-7 0-1,-1-2 2,4 2-2,-5 1 1,6 0-1,7-1 0,-9 1 0,-2 1 0,4 1 0,-5 0 0,4 2 0,8-4 0,-8 4 1,-2-2 0,5 0 0,-4-1-1,8-1 1,4-1 1,-6 0-1,-3-1 0,7-1 0,2 0 0,-6 0 1,9 0-2,-7 0 1,-6 0 0,6 0-1,4 0 1,-4 0 0,-2 0-1,4 0 0,-5 1 1,6-1 1,6-1-2,-8 1 0,0-1 1,5 1-1,-6-2 2,8 2-1,5-2-1,-6 0 1,-2 2 1,6 0-2,4 0 1,-3 0 0,7 0-1,-4 0 1,-8 0-1,10 0 0,4 0 1,-2 0-1,-7 3 0,8-2 1,3 1 1,-4-2-4,7 0 4,-7 0-2,0 0 0,0 1 1,3-1-1,-5 0-1,-6 0 1,6 0 0,3 0 0,1 0 1,-6 0-1,9 0-1,2 0 1,-3 0 0,6 0 1,-4 0-1,-2-3 0,-1 1 0,1 0-1,-5 1 2,-6-1-1,6 2 1,2-2-2,-4 2 2,-4-3-1,4 1 0,-2 1 2,-2-3-2,3-3-1,-5 2 3,-7-3 0,5 0-1,2 0 2,-7 0 0,-2-4-2,1 3 3,-6-2-1,3-3-1,9 1 0,-13-3-1,-2 0 1,-1-6-1,-1 2 0,-3-3-1,4-2-1,-7-2-2,-7-4 1,0 2 1,-3-7 0,-1 2 0,-9-5-2,1 0 2,-5 1 1,-7-6 2,0 3 1,-9-3-1,1 3 0,-11-2 1,3 2 0,-14 2 1,-22 19-4,4-1 1,-5-1 0,2 0-1,-4 0 0,2-2 0,-5 2-1,2-2-2,-5 1 5,2-2-4,-4 1 1,0-2-1,-2 1 1,1-2-3,-3 2 3,-1-2-1,-4 2 1,-2 0 0,-2 4-1,-4-3 2,1 4 2,-4-2-1,0 3-1,-3 0 0,0 2 1,-4 0 0,-1-2 0,-1 4-1,-3-2 1,-1 3-1,-4-1 0,2 1 2,-4 0-4,2 1 1,-3 1 0,-1 0 0,-3 0-3,1 0 2,-4 1 0,-2-5-2,-1 6 1,-5-6-1,-3 8 1,0-4 1,0 5-2,-2-5 1,0 9-1,-2-10-3,-2 9 2,-4-8 1,-1 10-2,-1-9 1,-5 8 1,1-7 1,-3 7 2,0 1 1,1-1 1,-3-2 1,4 1 1,-6-1-1,1 0 2,-2 0-2,0 0 1,-3 0 0,1-2-1,-4 0 1,-1 0-2,-2 2 0,1-5 0,-3 3 0,-1 0-1,-2 0 1,-3-1 1,-1 0-1,-2 1 1,-2-2-1,-1 2 0,-4 0-1,-5-1 0,2 0 0,-2 2-1,-1-1 1,2-2-1,-2 2 1,-3 1 0,-1 1 0,0-3 0,0 1 1,4 3 0,-2-2 1,-1 2 0,0-1-1,1 0 1,1 0 1,2 3-1,-3-3-1,-1 2 2,2 0-2,-2 1 1,0 0-1,-1 1 0,2 1 1,0-2-2,1 2 1,-4 0-1,-1 0 0,0 0 1,2 0-2,-3 0 1,2 2 0,-1-1 0,1 1 1,-1 0 0,-2-2-1,1 3 0,2 0 1,-1-1-1,0 1 1,1 0-1,-2-1 0,-1 0 0,0 1 1,-1 0-1,0 0 2,-1 0 0,-3-1-1,1 2 1,-1-1 0,0-3-1,-2 0-1,-1 2 2,-2-2-2,1 0 1,-2-2-1,-3 2 1,-1 0 0,0-1-1,-1 0 2,0 0-2,-2-2 0,-5 3 0,2-1 1,-1-1-1,1-1 0,-2 1 0,-3 2 0,1 0 0,-2-1 1,-3 1-1,2-1 0,-2 1 1,1-1-1,-2 1 0,-2-1-1,1-2 1,1 1 0,1-1 0,-2 3 0,1 0 0,-2-2 1,-1 2-1,2 0 0,-1-2 1,2 2-1,1-3 1,-1 3 0,1-2-1,-1 2 2,3-1-1,0-1-1,0 2 1,-4 0 0,2 0-1,2 0 0,0-1 0,2 1 0,1-1-1,1 1 1,3 0 0,-1-1 0,2 1 0,4 0 0,-4 0 0,3 0 1,-1 0-1,3-2 1,3 2 0,3 0 0,-1-1 0,1-1 1,2 1-2,0-3 1,1 0 0,1 4-1,0-4 1,1 1-1,0 1 1,4-2-1,1 0 0,3 1 0,-3-1 0,4 2-1,1-1 0,2 3 0,0-2 0,3-1-1,0 3 1,1 0 1,4 0-1,2 0 1,2 0 0,1 2 0,0-1 0,2 1 0,-1 3 0,4-1-1,1 0 1,2 1 0,-2 2-1,1-1 1,-1 1-1,3 0 1,2 1 0,1-2-1,-2 1 1,1 0 0,0-2 0,3 1 0,1 0 0,1-1 0,0 0 1,2-1-1,3 2 0,2-3 1,2 2-1,3-3-1,3 1 1,-2 0 1,0 0 0,2-3 0,0 0 1,-1 2 0,5 0 0,-3-1-1,4 1 0,-3-2-1,0 0 2,-1 0 0,-7 0-1,4 0 0,-5 0 1,-2 0-2,1 0 0,-6 1 1,-2 2-2,-6 4-6,3 4-5,-8 2-23,1 9-27</inkml:trace>
  <inkml:trace contextRef="#ctx0" brushRef="#br0" timeOffset="249977.2979">26643 1516 0,'9'10'5,"1"-1"0,1 2 1,0-2 0,-1-2 1,0 0 1,-3 5-3,-7-12 2,14 8-1,-5-3 2,-9-5 3,16 2 0,-6-2-1,2-5 5,-12 5-4,14-10 1,-3 1 1,1-1 0,2-4-1,3-3-2,-1-1 0,4-6-1,1 1 4,6-5-3,-1-1 0,4-3 0,-1-1-2,3-1-1,0-3 1,1-1-3,-1 1-2,0 2-1,0 1-7,-1 1-18,0 6-43,-3 0-4</inkml:trace>
  <inkml:trace contextRef="#ctx0" brushRef="#br0" timeOffset="257555.7313">11713 634 23,'0'0'2,"0"0"2,0 0-1,0 0 1,0 0 1,0 0-1,0 0 1,0 0 2,-5 0-2,0 0 0,0 1-2,0 2 2,-29 10-2,24-13 0,0 0-2,-21 1 1,11-1-2,20 0 1,-24 0-2,0 0 1,24 0 0,-27 0-2,-2 3 1,10 0 0,-3 1 0,0 3 0,-1-1-1,1 3 1,-23 12 2,24-1 1,-2-6 0,0 10-1,2-10 0,1 11 2,-2-8 0,2 10 0,3-8-1,-2 8 0,7-8 0,-4 10 0,2-4 0,-2 4 1,3-5-2,-1 8-1,-1-9 0,1 4 0,2-4-1,0 3-2,-1 0 2,3 1 0,1-1-1,1 2 0,0-3 0,3 4 1,2-5 0,2-14 2,1 43 1,3-4-1,10-6 2,6-1 0,3-6 1,1-2-2,1-3 2,0-9-4,-2 0 0,4-2 1,-2 3-1,4 1 0,-3-2 0,5 2 0,2-2 0,1 2 0,1-4 0,-2 4 0,6-4 1,-6-3 0,6-1-1,-4 0 1,-2-2 1,2 0-1,1-2 0,1-1-1,-3-1 1,4 1-1,-3 0 0,3-1 1,-3 0-1,6 2 0,0-2 0,1 5 2,1-5-2,1 3 0,2-3 0,-3 4 1,7 3 1,-6-3-1,0 4 2,1-8-2,-1 9 1,1-9-1,-5 8 2,11-10-3,-2-1 0,2 1 1,1-1-1,0-2 1,6-1-1,-4-4 1,5 0-1,-3 0 1,-4-2-1,5-5 0,-7 0 2,8-1-2,-2-1 0,1 0 1,2-2-2,-2-2-1,3-5 1,-3 3 0,3-4 1,-5 2 0,-7-5 0,3 3 0,-9-1 2,3-1 1,-9 4 0,2-6 0,-1 2-1,-6-5 0,5 1 1,-9-7-1,6 3-1,-7-4-1,4 0 1,-9 1-1,-1 0 0,-1-1 0,-3 1 0,0 4 0,-4-1 1,-5 15-2,-2-5 1,2 3-1,-1-4 1,-1 3 0,-1-5-1,1 1 1,0-1-1,-2-1 4,-1-2-2,-1 0 2,0-1-1,0-1-1,-4 0 2,-2 0-2,-1-2 0,-3 0 0,-1 1-1,-2 1 0,-2 1-1,-3-3 0,-4 4-2,0-4 1,-4 5 0,2 0 1,24 24-3,-33-27 3,2-2-1,-4 4 2,1-1-2,-4 2 2,-44-19-1,40 18 1,-6 8 1,1-7-1,-6 10 0,1-6 2,-3 8-1,-2-4-1,-3 7 1,-5-7 0,-2 11 0,-4 1 0,-6 2-1,-2 1 0,-9 1-3,-8 4-8,-8 7-11,-12 11-35,-10 1 0</inkml:trace>
  <inkml:trace contextRef="#ctx0" brushRef="#br0" timeOffset="270870.4929">28140 7342 3,'7'-18'9,"-4"1"1,6-1 0,-1-4 1,2 0-1,3-6-1,3 0-1,1-2-2,3-2-1,0 3-1,9-4-5,3 6-8,-2-4-13,6 13-21</inkml:trace>
  <inkml:trace contextRef="#ctx0" brushRef="#br0" timeOffset="281207.0841">4047 3048 11,'0'0'1,"0"0"0,-6-9 2,6 9-1,-12-13 0,0 6 2,0-2 1,-3 1 1,1-2 0,-5 3 0,1-1 0,-2 3 0,1-1-1,1 2 1,-1 0 0,-1-1-1,-3 2 1,0 1-1,-8 0 0,6 1-2,-8 1 3,4 0-4,-5 0 1,1 3-2,-1 0 0,2 3 0,7 0 0,-7 0 1,6 0-1,-1-1 0,4 3 0,-1 0 0,1-2 1,-1 5-1,-2-1 0,0 2 0,0 0 0,-3 5 0,-5-2 3,3 2-2,-7 1 2,6 2-2,-6-2 1,4 5 0,0-1-3,3 0 1,4-2-1,-3 3-1,9-4 1,-6 5 0,5-4 0,-1 5-3,1 3 1,-1-2 0,0 4 1,5-2-1,-4 3-1,6-2 0,1 7 0,4-6 1,2 0 0,1 0 0,5 2 0,1 1 0,2 0-1,1 0 2,5-1 0,1 0 0,3 0 0,2 0-1,0-4 2,1 4-1,5-6 1,0 6 1,-1 2-1,5-5 0,-1 6 2,4-7-2,-1 7 1,7-5 0,-4 4-1,7-5 1,-1-3-2,6 0 1,4 2-1,1-2 0,4-3-1,-2 3 2,8-5-1,-4 2 0,4-4 2,0 1 0,-4-5-1,6 1 2,-6-4-2,6 2 0,5-4 0,-1 2 0,1-3 0,-2 2 0,5-3 1,-4 0-1,4 0 1,-2 0 1,-4-2-2,8-1 1,1 0-1,0-2 2,3 0-2,-2-2 0,4-1 0,-1 0 0,1-4 0,1-2 0,0 1 0,1-4 1,-2 2-1,0-6 0,2 2 1,-2-5 0,1 2-1,-3-7 3,-7 2-2,6-4 1,1 1-1,-2-4 2,-1 0-1,-7-2 0,3 0 1,-9-2 0,1 0 1,-10-1 0,-9-1 3,0 0 0,-12-3 2,1-1-1,-7-4 0,-2 1 1,-6-4-1,-5 0-1,-1-4-1,-4-3-1,0-4-1,-7-2 1,-1 0-1,-3-8 0,0-4-1,-4 3 0,0-4-1,-7 1 0,0 0 1,-5-2-2,-3 3 2,-8 4-2,-3 6 0,-10 0 0,-6 7-1,-9 8-4,-8 8-12,-13 10-29,-10 14-23</inkml:trace>
  <inkml:trace contextRef="#ctx0" brushRef="#br0" timeOffset="282337.1487">2761 9039 37,'0'0'3,"0"0"0,0 0 2,-10-8 0,10 8 1,0 0-1,-13-9 4,13 9-3,-12-4 0,4 3 0,-2-1-3,0 2 1,-3 0-1,0 4 2,-4 1-1,-1 5-2,-1-1 0,0 4 1,-2-1-2,1 5 0,-4-3 3,9 8-4,-3 1 2,5 1 0,-4 3 2,11-4-3,4 5 1,2-4 1,4 4-3,-1-4 3,9-2 1,-1-1-1,10-1 1,-7-2 2,2 1 1,-3-5-2,5 0 1,-2-1 1,3-4-1,0-3-2,-2-2 1,4-2-6,-1-2-8,2-3-13,4-3-15,-2-7-23</inkml:trace>
  <inkml:trace contextRef="#ctx0" brushRef="#br0" timeOffset="282721.1707">2886 9267 1,'4'11'4,"8"1"1,-3 1 1,3 0 0,2-4 1,3 0 1,-2-4 0,2-1 2,-3-3-1,1-1 2,-2 0 1,-3-3 1,-1-2 4,-9 5 0,13-17 1,-11 5-2,-2 2 2,0-2-4,-4-2 0,-6 2-4,-1 0-2,-4 0-5,-1-2-1,-2 8-2,1 4-1,-1 2-4,2 0-5,-1 2-8,2 7-11,2 2-17,8 3-20</inkml:trace>
  <inkml:trace contextRef="#ctx0" brushRef="#br0" timeOffset="283177.1968">3026 9111 67,'0'0'2,"0"0"-1,10 0 3,-10 0-3,20 0 2,-4-2 0,4 2 0,2 0-1,-5 0 0,9 0-1,-6 5 1,4 1 0,-3 3-1,-2 2 0,-2 2 1,-2 8 0,-2-6-1,1 4 0,-5-4 3,-3 6-3,-3-8 0,-3 4 2,0-6-1,0-11 1,-12 11 1,3-8 0,-3-2 1,1-1 1,1-4 1,-2-3 2,5-4-1,-2-6 1,2 3-1,2-10 1,1 5-1,3-4-1,-1 2-1,2-1-3,1 3-3,2-1-9,2 6-11,3 2-18,-1-1-25</inkml:trace>
  <inkml:trace contextRef="#ctx0" brushRef="#br0" timeOffset="283618.222">3422 9024 32,'0'0'2,"0"0"0,9 0 0,-9 0 0,17 1 0,-8 0 0,7 4 1,-2 0-1,3 1 0,-2 3 0,0 1-1,-2 1 1,0 4-1,-3-5 1,-3 4 0,-4-4 0,0 2 1,-3-12 0,0 16 3,0-16 4,-8 8 0,8-8 6,-14 0 0,14 0 1,-14-5 0,14 5-1,-16-20 1,10 8-5,1-6-2,0 3-2,1-5-2,0 2-3,2-3-3,2 3-7,0 1-10,3 5-12,4-5-25,3 8-12</inkml:trace>
  <inkml:trace contextRef="#ctx0" brushRef="#br0" timeOffset="284042.2463">3768 9026 50,'0'0'3,"0"0"0,6-14 2,-6 14 2,7-18 3,-2 9 1,0-2 1,0-2 2,-2 2-3,-2 1 0,-1 10-4,0-18-3,0 18-2,-7-9-4,7 9 0,-16-2-3,3 2 1,2 7-2,-5 2 0,6 6 1,-5-2 0,8 7 3,-2-5 0,9 5 2,1-3 0,7 1 1,8-5 1,-5 1 2,9-4-1,-5-2 2,7-2 0,-7-3 0,3-3-10,3 0-13,-1-2-20,1-10-14</inkml:trace>
  <inkml:trace contextRef="#ctx0" brushRef="#br0" timeOffset="284360.2645">3807 8492 40,'0'0'1,"0"0"0,0 16-2,1-1 2,4 2 4,-1 5-1,3 5 4,1 4-1,1-4 0,2 9 1,0-4 3,1 1-3,0-1 0,0-1-2,0-2-1,0 0 0,1-3-1,-1-2-6,0 1-16,3 0-27,-4-4-5</inkml:trace>
  <inkml:trace contextRef="#ctx0" brushRef="#br0" timeOffset="284862.2932">4154 8802 34,'0'0'2,"0"0"0,-12-3 1,12 3-2,-11 0 0,11 0 0,-11 9 0,11-9-1,-8 20 0,6-8-1,1 2 1,0 1 0,2-1 1,4-1 1,0-3 0,-5-10 0,11 14 3,-11-14 1,15 7 2,-15-7 2,14 0 2,-14 0 2,12-12 0,-5 1-1,-3-3 0,2-2-2,-4-4-2,1 1-2,-2-1-3,0 2 1,-1 0-1,0 4-3,0 5-1,0 9-3,0 0 0,0 0 1,0 0-2,1 4 1,1 9-1,5 4 1,-1 0 0,2 2 3,1-2 2,2 2-1,0-4-1,2-1-5,-2-2-9,3-5-20,6 3-21</inkml:trace>
  <inkml:trace contextRef="#ctx0" brushRef="#br0" timeOffset="285113.3075">4371 8407 0,'14'25'1,"1"8"2,3 4-1,-4-3 1,-3 2-2,1-7-1,-2 2-7</inkml:trace>
  <inkml:trace contextRef="#ctx0" brushRef="#br0" timeOffset="285449.3268">4427 8631 3,'0'0'1,"0"0"1,16-9-1,-3 5 2,1-1-1,3-2 0,2 0 2,2 1 0,-1-1 0,-2 7 2,-1 0 2,-1 0-3,-3 5 4,-3 7-1,1-2-1,-2 4 2,-1 3-3,-3-3-2,-2 1 1,1-2 0,-1-1-3,2-3-8,-1 2-15,-4-11-22</inkml:trace>
  <inkml:trace contextRef="#ctx0" brushRef="#br0" timeOffset="286291.3749">4882 8487 132,'0'0'2,"0"0"1,0 0-1,0 0 0,-7 9 3,7-9-5,-10 4 1,10-4-1,-14 3-1,14-3-4,-14 16 0,11 0-1,1-4 1,1 9 0,1-7 0,0 8 3,6-6 0,0 4 1,4-8 1,-4-3 0,3-1 1,-9-8 1,16 12 0,-16-12 3,11 2 1,-11-2 2,0 0-1,13-9 3,-11-1-3,-1-3 1,-1-1-1,0-5-3,0-1 0,0-6-2,2 5-1,0-2-1,1 6 0,2 0-1,0 5 0,3 1-2,2 10 0,5 1 0,-4 0 1,7 6-1,-4 3 2,7 1-1,-6 3-1,5 8 2,-6-5 1,2 7-1,-4-8 1,-3 5 0,1-5 0,-3-1 2,-7-14 2,6 15 1,-6-15-1,0 0 2,0 0-1,0 0-1,-5-10 0,-1-1-1,1-5-1,-2-5-1,4 1 1,-1-4-1,3 3 1,1-4-1,3 7 0,5-3 1,6 7-2,0 1 2,3 5-1,3 3-1,2 2 1,-1 3 0,3 0-1,0 8 1,-2 8-7,-2 1-13,-1 7-25,-1 13-20</inkml:trace>
  <inkml:trace contextRef="#ctx0" brushRef="#br0" timeOffset="286803.4042">4421 9687 22,'0'0'2,"0"0"2,-10-5 2,10 5 0,-15 0 3,4 6-1,-7-3 1,6 7 0,-4 0 0,7 3-2,-4 1-3,9 1 1,1-1-1,5 3 0,11 2 1,-1-4 1,5 2 0,0-8 0,6 6 1,-5-10-1,6 2-7,-4-7-12,2-5-16,-3-7-23</inkml:trace>
  <inkml:trace contextRef="#ctx0" brushRef="#br0" timeOffset="287174.4254">4618 9690 10,'0'0'1,"0"0"1,0 17 3,0-17 0,9 16 2,-9-16 1,13 17 4,-13-17 2,16 10 1,-5-8-1,-2-2 4,0 0-2,1-5 3,-10 5-1,15-16-2,-8 6 0,-2-2-1,-4-3-3,-1 1-2,-2-1-2,-6 1-3,0 2-4,-3 1-2,-1 4-5,-1 3-4,-2 3-7,2 1-7,3 6-10,-2 1-20,8 5-11</inkml:trace>
  <inkml:trace contextRef="#ctx0" brushRef="#br0" timeOffset="287577.4485">4799 9639 36,'0'0'4,"0"0"0,1-11 2,-1 11 1,7-12 2,-7 12 1,12-18 2,-3 6 1,-2 1 1,-1-2-1,2 2-1,-5-2 0,-1 2 0,-2 1-3,0 1-1,0 9-2,-10-14-3,10 14-2,-16-4-2,7 4-2,9 0-1,-16 20 1,11-8-2,0 6 2,2 1 0,2 3 1,1-5 1,2 2 1,4-4 1,2-1 0,3-4-1,2-5-3,2-3-7,3-2-6,4-7-6,3-9-8,6-2-1</inkml:trace>
  <inkml:trace contextRef="#ctx0" brushRef="#br0" timeOffset="287862.4648">5049 9144 22,'0'0'4,"0"0"2,-9-8 0,9 8 0,-8 0 0,4 4 0,1 10 1,-1 1 3,4 11-5,0-2-2,4 10 2,4 2 1,0 6 1,3-3 0,2 2 1,2 3-1,2-1 2,0 3-2,3-4 0,-1 4 0,1-9-1,-1 5-1,-1-1 0,-3-8-1,-1-1-6,-5-8-5,-2-1-4,-4-11-10,-3 2-9,0-14-3</inkml:trace>
  <inkml:trace contextRef="#ctx0" brushRef="#br0" timeOffset="288326.4913">5138 9613 42,'0'0'1,"9"-10"1,-1 1 2,3-4 0,5-1 0,1-6 5,4-2 0,0-6 3,1 0 1,-1-2 2,-2-2 0,-1-1-1,-4 0-1,-1-1-2,-6-4-2,1 6-2,-7-2-1,-1 5-4,-2 0 1,-10 6-2,3-2-1,-3 10 0,-2 2-2,3 4-1,-1 3 0,1 5-2,2 1 2,9 0-2,-16 15-1,11 2 3,4-1-2,1 9 2,0 6 0,3-2 2,5 6 0,2-2 0,-1 6 1,4-5 1,-1 7 0,0-7 2,2 2-1,-1-2 0,-3 2 1,3-1-1,-3-3 1,-2 0 0,0-7-1,-2-1-1,-3-6-1,-2-1-6,-1-8-5,0-9-11,-5 12-9,-6-12-8</inkml:trace>
  <inkml:trace contextRef="#ctx0" brushRef="#br0" timeOffset="288626.5085">5288 9497 60,'0'0'2,"0"0"3,10-11 1,-10 11 2,17-14 2,-3 6 0,1-1 2,2-1 0,2 4-1,-2-2-1,1 5-4,-2 3 0,0 0-2,-1 3 1,-1 2 0,-3 6-1,-2-1 1,0 2 0,-2 0-2,-2-1 0,-1 0 1,0-3-3,-4-8-2,6 11-9,-6-11-17,0 0-20,13 0-14</inkml:trace>
  <inkml:trace contextRef="#ctx0" brushRef="#br0" timeOffset="289327.5486">5637 9256 143,'0'0'4,"0"0"3,-13-4 3,13 4 1,-11-3 1,11 3-1,-16-2-1,16 2 2,-16 0-7,16 0-1,-12 14-4,9-1-2,-1 3 0,3 1 1,-1 1-1,2 1 1,5 2 0,5-1 0,5-3 1,0 0 0,3-1-2,-1-3 2,2-1 2,0-5-2,4-2 2,-5-5 0,2 0 0,1-3 0,-2-6 2,1-6-1,0 1 0,-3-6 1,-2-1-1,-4-2 0,-1-2-2,-4 1 2,-4 0-2,-2 2-1,0 1 0,-2 2 1,-4 2-2,1 5 0,0 0-2,5 12 0,-8 0 1,8 0 0,-5 12-2,5 2 1,0 4 1,4-1 1,2 5 0,2-6 2,4-2-1,-2-1 1,2-3 0,2-1 0,-1-6-8,6-3-15,-1 4-33,5-8-10</inkml:trace>
  <inkml:trace contextRef="#ctx0" brushRef="#br0" timeOffset="289457.556">5994 8997 34,'0'0'-2,"0"0"0,0 0-5,0 10-5</inkml:trace>
  <inkml:trace contextRef="#ctx0" brushRef="#br0" timeOffset="290365.6079">6229 9143 118,'0'0'5,"-4"-8"0,-2-2 4,6 10 0,-13-14 2,13 14-1,-16-17 3,16 17-1,-14-12-4,14 12-3,-13-4-2,13 4-2,-11 4 1,5 6-4,2 1 0,3 5 0,1 5 0,0-1-1,1 2 2,7-4-1,-3 3 1,5-7 0,-3 3 0,5-8 1,-3-2 0,4-3 1,5-3 1,-7-1-1,6-3 1,-7-3 1,7-7-1,-7-1-1,6-6 0,-8 1 0,-2-3-1,2 3-1,0-2 1,-2 5 0,0 0-1,0 6 0,-6 10 0,14-9 0,-14 9 0,15 0 1,-15 0-2,18 9 1,-9-2 1,1 3 0,1-3 0,1 3 0,-2-2 0,0 1 0,-10-9 0,17 15 1,-11-6 2,-6-9-1,7 12 1,-7-12 1,0 0-1,0 0-1,-6-7 1,0-2-2,1-6-2,-1 0-3,1-4 1,3 2-2,2 0 1,0 0-2,2 3 3,5-1-1,2 5 2,3 1 0,1 4 1,0 5 1,0 0 1,0 5-1,0 2 1,1 5 0,0-4-1,0 4 1,-2-1 0,2-2-1,-4-3 1,0-1-1,-10-5 2,14 3-2,-14-3-2,8-5 2,-6-6-1,0-6 0,-2 1 0,0-7-1,-2 1-1,-3-5 2,0 5 0,-1-2 1,1 7-1,1 0 0,0 5 0,4 12-2,-2-8 3,2 8-1,1 8 1,5 5 0,0 3-1,5 5 1,-1 1-1,2 4-7,1-2-5,1 3-8,-3-2-9,2-2-7,-1 2-11</inkml:trace>
  <inkml:trace contextRef="#ctx0" brushRef="#br0" timeOffset="290531.6174">6743 9017 175,'0'0'5,"8"-10"-1,10-2 2,3-7-1,21-8-20,23-9-40,15-15-3</inkml:trace>
  <inkml:trace contextRef="#ctx0" brushRef="#br0" timeOffset="298376.0661">2515 12148 0,'0'0'1,"0"0"2,0 0 2,0 0-1,0 0 2,0 0 1,0 0 1,0 0-1,0 0-1,0-5 0,0 5-2,0 0 1,0 0-1,7-5 0,-7 5 1,14-4-1,-6 2 1,-8 2-1,18-6 2,-6 3-1,1-1 2,1-1-1,-3 1 0,2-1 0,1 1 0,-1-1-2,-1 1 1,-3-1-1,0 1-1,0 1-1,0 2 0,-9 1-6,8-2-4,-8 2-7,0 0-9,12 0-9,-12 0-13</inkml:trace>
  <inkml:trace contextRef="#ctx0" brushRef="#br0" timeOffset="298727.0862">2583 12310 41,'0'0'2,"0"0"2,1 7-1,-1-7 3,0 0 1,16 3 0,-6 0 3,-2-3-1,3 0 0,2-1 0,-3-1-1,4-1 0,2-2-1,-4 3 0,0-3-1,1 1 1,-1-1-2,-3 0 0,4 0 0,-13 5-2,15-7 1,-15 7-5,12-6-10,-12 6-19,10 0-27</inkml:trace>
  <inkml:trace contextRef="#ctx0" brushRef="#br0" timeOffset="300644.1958">3864 11393 43,'0'0'1,"0"0"2,0 0-1,-9-3 2,9 3-1,-10 0 2,10 0 2,-16 0 3,6 0-1,-1 0 1,0 3 3,1 0-3,-1-1 2,1 4-1,-1 0-2,-6 1-2,6 2-1,-4 1-2,7 1-1,-5 1 0,7 2-2,-5-1 2,8 5-2,2-4 0,1 2 1,0-3-1,4 0 2,1-1-1,3 0 0,8-4 1,-5 0-1,6-2 0,-5-1-2,7-1-6,-3-1-11,5 0-18,-5-6-24</inkml:trace>
  <inkml:trace contextRef="#ctx0" brushRef="#br0" timeOffset="301052.2192">3988 11451 18,'0'0'1,"0"0"-1,0 0 1,0 11 2,0-1 0,0-10 2,2 20 0,4-7 1,-3 1 1,2-2-1,3 3 1,-1-4-1,3-3 2,-2-1 1,3-4 1,-1-2 3,2-1 2,-2-1 0,1-7 1,-2-1 1,-3-3-1,-2-1-1,0-2-2,-3-1-1,-1-3-2,-5 4-2,-2-5-1,-2 6-3,-1-2 0,-3 3-3,2 4 1,0-1-4,1 6-2,2 1-4,8 3-5,-14 1-7,14-1-12,-2 16-8,2-16-19</inkml:trace>
  <inkml:trace contextRef="#ctx0" brushRef="#br0" timeOffset="301421.2403">4171 11354 31,'0'0'1,"0"0"1,9 1-1,-9-1 1,17 12 1,-8-3-1,5 2 1,-3 2 1,4 1 0,-2-2 0,1 1 1,-2-1 0,0-3 2,3-1 1,-6-3 5,5 0 7,-14-5 1,18-2 1,-18 2 0,10-5 0,-10-5-2,-2 0-3,-2-7-4,-6 0-6,6-4-1,-6-2-3,5 0-2,-4 1 0,6 0-5,-3 3-7,4 4-14,1 3-17,0 0-25</inkml:trace>
  <inkml:trace contextRef="#ctx0" brushRef="#br0" timeOffset="301830.2637">4645 10926 61,'0'0'2,"0"0"2,-13 0 2,3 4-1,1 2 3,-4 6 0,-2-3 4,0 10-1,1-2-2,3 7-1,-1 2 2,4 0-2,1 6-1,3-4 0,1 3-1,2-3 1,1 5-3,0-6 2,4-3-1,4 0-2,-1-2 2,3 0-2,0-3-2,3-2-5,1-3-10,1-3-14,3 2-18,-5-8-17</inkml:trace>
  <inkml:trace contextRef="#ctx0" brushRef="#br0" timeOffset="302484.3011">4735 11142 76,'0'0'3,"0"0"2,0 0 0,10-14 1,-6 2 3,6 6-3,-3-6 1,6 7 0,1-6-3,-1 9-1,0-2-2,3 4 0,-3 11 0,2-2 2,-3 7-1,0-6 0,-4 10 3,0-8-4,-3 7 3,-2-7-2,-3 0 0,0-2 1,0-10-2,-5 16-1,5-16 1,-13 10-1,13-10-1,-9 2 0,9-2 0,0 0-1,-9-12 0,8 3 0,1-3-1,0-3 1,0-1 2,0-4-2,1-3 1,3 5 1,-1-5-2,1 7 2,-1-5 0,0 6 2,0-3-4,2 6 4,-5 12-1,7-16 1,-7 16-2,3-12 1,-3 12-1,0 0 0,0 0-1,0 0-1,0 0-1,0 0 1,0 0-1,1 15 0,0-6 2,1 2 2,1 0 0,0 4 3,2-2-2,-1 3 4,4 1-1,0-4 1,5 3-1,-4-7 0,6 5 1,-5-4-3,6 0-4,-4-7-13,10 0-21,-8-3-24</inkml:trace>
  <inkml:trace contextRef="#ctx0" brushRef="#br0" timeOffset="302701.3135">5284 11041 81,'0'0'3,"0"0"0,0 0 2,0 0 0,0 0-1,5 10 2,-5-10-7,9 13-13,-1 4-17,4-9-19</inkml:trace>
  <inkml:trace contextRef="#ctx0" brushRef="#br0" timeOffset="303275.3463">5433 10824 30,'0'0'1,"0"0"0,-1 7 3,1-7 0,0 17-1,6-7 2,-4 0 1,5 4 1,1-4 0,-1 0 1,-7-10 1,15 12 1,-15-12 3,17 0-1,-17 0 1,15-4 0,-15 4-2,17-19-2,-12 7-1,1-5-1,-1 3-2,-2-4-1,0 2-2,-3-1 2,0 4-3,0 2 0,1 0-2,-1 11-1,0-11-2,0 11 0,0 0 0,0 0 0,0 7-1,0-7 0,4 18 3,2-4 0,-1-1 2,3 3 1,6 0 0,-6 2 1,6-3 1,-4 3 0,5-3 1,-6 1-1,5-2 1,-8-1 0,-1 0 0,-2 2 0,-2-3 0,-1 0 0,-2 1-1,-4 1-1,-2-4-7,-2 1-11,-7 0-14,3-5-25,3 4-10</inkml:trace>
  <inkml:trace contextRef="#ctx0" brushRef="#br0" timeOffset="303562.3628">5673 10624 95,'0'0'4,"0"0"1,11 0 1,0 0 1,0 2 1,6 5 1,1 3 1,3 2 1,1 5-2,-1 5-1,-1-1-1,-1 6-2,-3-2 1,-3 8-1,-5-1-4,-3 5-9,-6-1-8,0 7-12,-6 5-16,-11 3-16</inkml:trace>
  <inkml:trace contextRef="#ctx0" brushRef="#br0" timeOffset="304046.3904">3921 12200 28,'0'0'3,"23"-8"2,3 0 2,6-5 1,14-6 3,7-5 1,21-10 3,13-5 2,9-8-2,4-3 1,12-8-1,10-6 0,2 0-1,6-1 1,-3 0-3,-7 0 2,2 5-3,-2 2-2,-13 9-2,-9 4-1,-9 8-2,-9 5-7,-11 8-18,-10 10-20,-19 7-27</inkml:trace>
  <inkml:trace contextRef="#ctx0" brushRef="#br0" timeOffset="304849.4364">4860 12221 0,'0'0'3,"4"11"1,-4-11 2,2 14 0,-2-14 1,0 20 2,-5-10-1,-4 2-1,-3-2-1,-2 2-1,1-4 0,-4 2-2,4-1 1,-6-4-1,7 0 1,-1-4 0,2 1-1,0-2-1,11 0 2,-18-9-2,18 9 1,-12-18-2,6 8 0,0-1 0,4 0-1,-2-2 0,1 2 0,2 2-1,1 9 0,-1-18-1,1 18-1,2-12 1,-2 12-2,11-10 2,-11 10 0,19-14 0,-8 8 2,1 0 2,2-1 0,1 0 1,0 1 3,0-3 0,1 4 4,-1-1-2,-1 0 3,2-2-1,1-1 2,1 0 0,-3 0-1,6-2 0,0-2-1,-1-1-1,6 1-1,-8 0-2,4 2-2,-5 1 0,2 1-4,-7 2-5,-2 2-11,1 1-16,0 4-22,-2 2-12</inkml:trace>
  <inkml:trace contextRef="#ctx0" brushRef="#br0" timeOffset="305580.4782">5184 12192 44,'0'0'3,"0"0"1,3-11 1,-3 11 2,6-9 0,-6 9 2,10-10-2,-10 10 1,18-7-2,-10 5-1,3 1-3,-2 1 1,2 0-3,1 1 1,-2 3-1,0 1 0,0 3 1,-1 0-1,-9-8 0,12 19 1,-9-11 0,-1 3 0,-2-2 2,0 1-2,0-10 1,-10 15 1,10-15-2,-9 10 0,9-10 0,-11 6 2,11-6-2,0 0 1,0 0-1,-9 0 2,9 0-1,0 0-1,-1-8 0,1 8 1,0-15-1,0 5-1,2 0 0,0-3 2,1 3-2,0-5 0,1 2 0,0-1 0,-1-1 0,0 1 0,-1 2 0,1-1 1,-2 5-1,1-3 0,-2 11 1,1-10-1,-1 10 0,0 0-1,0 0 0,0 0 1,0 0-2,0 0 1,8 10-1,-5-2 2,2 1 0,1 3 3,-1-1-1,4 0 0,-1-1 2,0 2 1,1-5 0,1 1 0,0-3 1,1 0-2,1-3-2,2 0-8,0-2-13,1-5-35,9 1-4</inkml:trace>
  <inkml:trace contextRef="#ctx0" brushRef="#br0" timeOffset="306286.5186">5858 11722 30,'0'0'4,"0"0"-1,0 0 3,0 0 0,0 0 2,7 17 2,-7-17 1,4 17 0,-3-2 1,-1-6 0,0 4-1,0-13-1,-9 14 0,9-14-2,-16 14-1,5-7-1,0-2-3,-2 0 1,2 0-2,-1-2 0,-3-1 1,4 0-3,0-2 1,0 0-1,2-3 0,-1-1 0,10 4-1,-14-10-1,14 10 2,-8-10-1,8 10 0,-4-9 0,4 9 0,0 0 0,-1-13 0,1 13-1,0-9 1,0 9 0,4-9 0,-4 9 2,10-20-1,-10 20 1,13-19 2,-13 19-2,17-19 1,-7 11 0,1-4 1,0 7-1,1 1 0,3-6 1,-1 3-1,4-3 1,1 2 0,-2-6 1,2 6 0,-2-4-1,1 3 1,-3-4 0,-1 5-1,-3-3 1,-1 5-1,1-2-1,-11 8 0,13-8-2,-13 8-4,14-6-10,-14 6-9,13-5-16,-1 7-24</inkml:trace>
  <inkml:trace contextRef="#ctx0" brushRef="#br0" timeOffset="307206.5712">6126 11660 75,'0'0'3,"0"0"0,-5-4 0,5 4-1,0 0-1,0 0 3,0 0-2,0 0 0,0 0 1,-3 8-2,3-8 1,4 16 3,-4-16 0,11 19-2,-5-3 2,4-6 0,-3 4-1,2-6 2,-1 2 0,5-6 1,4 3-1,-5-7 2,3-8 0,-2 2 2,5-9-2,-5 4-1,3-5-1,-8 2 1,0-5-1,0 4-3,-4 2 2,-1-2-3,-1 1 0,-2-1-1,0 4 0,0-2 1,-3 5-1,1-2-1,2 10 1,-5-10-1,5 10-1,0 0 0,0 0-1,0 0 0,0 0 1,0 0-1,0 0 0,0 0-1,0 0 2,-6 6 1,6-6-1,0 8 1,0-8 0,1 13 0,-1-13 0,4 15 0,-4-15 0,4 18 0,-2-7 0,1 2 0,1-2 0,-1 3 0,2-2 0,-2 5 0,2 4-1,0-5 0,0 5 1,-1-4-1,2 5 0,0-3-1,-1 3 2,0-5-1,0-2 1,0 1 0,0-1 1,0-2-1,-2 1 0,0-3 0,-1-1 2,0-2-1,-2-8 1,0 16 0,0-16 1,-2 10-1,2-10 1,-12 8 0,2-4 2,-1-4-1,0 0 0,-1 0 0,-2-2-1,2-3-1,3-3-2,-1 1-16,10 7-42,-9-13-9</inkml:trace>
  <inkml:trace contextRef="#ctx0" brushRef="#br0" timeOffset="515703.4965">25781 6682 6,'0'0'1,"0"0"-1,0 0 2,0 0-4,8 0 2,-8 0 0,0 0 0,0 0 2,0 0-2,6 6 1,-6-6 0,0 0 1,7 11 1,-7-11-1,6 10 2,-6-10-2,5 11 0,-5-11 2,6 10 0,-6-10-2,7 12 2,-7-12-2,8 7 1,1-2 2,-9-5 1,15 3-1,-15-3 4,16 0 1,-16 0 1,18 0 3,-18 0 0,14-5-1,-14 5 1,17-10-2,-7 2-2,3-3 1,0-1-3,2 0-1,-1-3-2,5-8 1,1 2 0,4-4-2,1 2 2,3-4-2,1 2 1,2-3-1,3-1 1,-3 6-1,0-4 0,-4 7 1,1-5-2,-5 4 0,0 0-2,-5 3 0,1 4-12,-6 7-35,-1-1-19</inkml:trace>
  <inkml:trace contextRef="#ctx0" brushRef="#br0" timeOffset="516995.5704">22305 7214 12,'0'0'2,"0"0"2,0 0 0,0 0-1,0 0 3,7 0 0,-7 0 0,14-2 2,-4-1 0,1-3-1,1 0 1,-2 1 0,2-1 1,2-1-1,-1-1 1,1 2 0,0-1-2,-1 1 0,2-1-2,-3 1-1,2-1-1,-5 3 0,0 1-3,-9 3 0,14-3-6,-14 3-7,0 0-7,10 0-14,-10 0-15</inkml:trace>
  <inkml:trace contextRef="#ctx0" brushRef="#br0" timeOffset="517374.5921">22386 7374 37,'0'0'3,"0"0"0,0 0 1,0-8 0,0 8 2,7-9 1,-7 9 2,10-12 0,-10 12 1,18-16-2,-6 5 3,0-1-1,0-3 1,3 2 1,-1-5-2,2 4 1,-1-2-2,-1 3-1,-1 0-1,-1 4-1,-3 4-7,2-2-17,-1 7-38,-10 0-4</inkml:trace>
  <inkml:trace contextRef="#ctx0" brushRef="#br0" timeOffset="518546.6592">24992 7335 10,'0'0'2,"0"0"2,0 0 2,0 0 0,10-11 2,-10 11 0,14-13 1,-3 5-1,0-6 0,1 4-2,1-4-1,1 3-1,0-4-2,1 4-1,-1-1 1,1 6 0,-4-1-1,2-1-1,-3 1 1,3 2-2,0 3-2,-13 2-6,14-3-9,-14 3-8</inkml:trace>
  <inkml:trace contextRef="#ctx0" brushRef="#br0" timeOffset="519000.6851">25020 7445 16,'0'0'2,"0"0"0,0 0 3,10-10 0,-10 10 1,17-13 2,-8 5 1,8 0 1,-3-2 1,5 0-1,-3-2 0,2 1 2,-1 1 0,0-1 0,6 0-1,-6 0-1,4-5 0,-7 6 0,4-5-2,-5 6-1,4-3-3,-8 6 0,-1-5-9,-8 11-23,19 0-28,-19 0-5</inkml:trace>
  <inkml:trace contextRef="#ctx0" brushRef="#br0" timeOffset="523799.9596">20455 7166 1,'9'0'4,"-9"0"0,17-3-2,-6 0 1,1 0 2,4 1-1,-1 0 1,5-2-2,0 1 0,4 0 0,-4 0 0,6 1-2,-5-1 1,3 2-1,-5-1-1,3-2 1,-8 4-1,3-1 0,2-1 0,-6-1-3,5 3-9,-10 0-9</inkml:trace>
  <inkml:trace contextRef="#ctx0" brushRef="#br0" timeOffset="524191.982">20629 7238 17,'0'0'3,"0"0"2,6-9 4,-6 9 0,13-12 3,1 8 1,-5-5 3,7 5 0,-1-1 1,3-1-4,-4 2-2,2 1-1,-4 0-2,0-1-2,5 0-3,-8 1 0,3 2-5,-12 1-12,20 8-29,-20-8-14</inkml:trace>
  <inkml:trace contextRef="#ctx0" brushRef="#br0" timeOffset="528159.209">23506 7207 0,'18'-4'4,"0"1"-1,-1 0 0,3 1-1,-3-3-3,2 4-4,-3-2-1</inkml:trace>
  <inkml:trace contextRef="#ctx0" brushRef="#br0" timeOffset="528569.2324">23508 7350 25,'0'0'3,"0"0"-1,11-5 2,-11 5 2,16-6-2,-5 3 2,-2 0 0,2 1 0,-1 0-2,-10 2-1,15-1-4,-15 1-14,0 0-27</inkml:trace>
  <inkml:trace contextRef="#ctx0" brushRef="#br0" timeOffset="534131.5506">17191 6846 1,'-13'0'3,"-3"3"-1,1-3 1,-1 0-2,2 3 0,-3-3-1,1 0 1,-5 0-1,7 1 0,-5 0 1,6-1-1,-6 4 1,3-1 1,-1-1-1,2 2 1,2 0 1,-3 0-1,0 2 0,-3 0 2,3-1-2,-3 0 2,3 2 0,-3-1 0,1 0 1,-1-1 0,5 1 1,-1-1-2,1-1 1,0 3-1,-3 0-1,3 1 0,0 1-1,2 1-2,-4 0 1,1 2 1,0 0-2,3 2 0,0-1 0,1 2 0,2-1-2,-2 4 2,3-3 0,-1 5 0,1-3-1,0 5 1,0-3 0,-1 5 0,1 2 0,3-2 0,-3 2 0,3-2 0,1 2 0,1-4-1,2 6 1,1-8-1,0-3 0,0 3 1,3-2-2,0 2 2,4-3-1,1 1 0,0 1 1,2-3 0,2 0-1,1-1 1,1-1 0,2 1 0,1-3 0,0 1 1,3-1-1,-2 1 0,2-3 0,1 1 1,-1 1-1,4 0 0,-2-4 1,3 1-1,-3 1 0,7 0 0,-6-3 2,5 1-2,-4-1 0,6 1 1,2-4-1,-2 4 1,3-4-1,-2 1 0,4-1 1,-5-1-1,8-1 0,-7 3 0,-3-2 1,1 0-1,0-1 0,-1 1 2,-1 0-2,2 0 0,-2-1 1,5 0-1,-4-1 0,5-1 1,-4 0-1,6-1 1,2 1-1,1-2 1,1-1 0,-4-2 1,7 1-1,-5 0 0,6-2 0,-6-1-1,-2 2 1,2-3-1,-1 0 2,0 0-2,0-1 1,1 1 0,-5-3-1,9 2 1,-2 0-1,-1-3 1,4 2-1,-4-1 3,3 0-2,-6 0 0,6 1 0,-8-3 0,-2 1 1,0 0 0,-1-2-1,-2 0 1,-1-1 0,2-1 0,-5 1 0,3 0 0,-3-3 0,1 1 0,-4-1-1,2 0 1,-4 0 0,2 0-1,-7 3 0,3-4 1,-3 0-1,1 2 0,1-7-1,-5 6 1,2-5 0,-5 4-1,3-5 1,-7 5 1,4-4-2,-8 4 1,-8 2 1,3-5-1,-7 3 0,5-3 2,-9 1-2,5-4 0,-4 1 0,2-2 0,0-1 1,-6 0-1,2 0 0,-6-2-1,-2 2 0,-7-1 1,-4 3-1,-13 1 0,1-1 0,-14 2 0,-10 4 0,-7 4-1,-11 5 1,-14 5-1,-13 5-3,-16 3-7,-17 18-19,-22 13-24</inkml:trace>
  <inkml:trace contextRef="#ctx0" brushRef="#br0" timeOffset="538646.8088">26151 10199 5,'0'0'7,"10"0"1,-10 0 0,11-6-1,-11 6-1,16-12-3,-7 4 0,4-4-1,0 2 2,1-2-2,0-2 2,2 0 0,-1-2 0,1 0 2,0-1-1,0 0-1,-2-2 1,3 4 0,-3-2-2,0 1 1,0 3 1,0-1-3,4 2 2,-6 2-1,4 0-1,-8 3 2,7 0-2,-15 7 2,18-10-2,-18 10 1,0 0-2,8-8 0,-8 8 0,0 0 0,0 0 1,0 0-2,11-9 1,-11 9-1,0 0 0,0 0 0,8-5 0,-8 5-1,0 0 1,0 0 0,0 0 0,10-3 0,-10 3 0,0 0 1,0 0-1,0 0 0,9-4 0,-9 4 1,0 0-1,0 0 0,0 0 0,0 0 0,0 0 0,10-4-1,-10 4 1,0 0-1,0 0-4,0 0-5,0 0-12,0 0-28,0 0 1</inkml:trace>
  <inkml:trace contextRef="#ctx0" brushRef="#br0" timeOffset="541191.9544">26178 12237 9,'16'-2'10,"-6"-3"0,1-3 1,2-1-2,-1 0 3,5-3-3,-2 0 1,5-1-3,-2-1 0,4-4 0,2 3 0,3-4-2,5 1-3,-3-1 0,6-1-1,-4 1 0,6-1 0,-5 3 0,4 0-1,-8-2 2,0 3-2,-4 2 1,0 0-1,-3 3 1,-4 1-1,-1 1 1,-5 0 0,0 4 3,-11 5 1,10-6 2,-10 6 1,0 0 1,0 0 0,0 0 1,0 0-2,0 0-1,0 0-3,0 0-2,0 0 0,0 0-2,0 0-2,0 0 1,0 0-2,0 0-2,0 0 1,0 0-3,0 0 0,9-4-4,-9 4 0,0 0-2,0 0-2,0 0-3,0 0-6,0 0-4,4 7-9</inkml:trace>
  <inkml:trace contextRef="#ctx0" brushRef="#br0" timeOffset="544554.1467">6058 10660 0,'0'0'0,"0"0"1,0 0 1,5 5-2,-5-5 1,0 0 0,7 12-1,-7-12 1,6 12-1,-6-12 1,7 14-1,-7-14 2,10 12-2,-10-12 0,9 13 1,-9-13-1,10 12 0,-10-12 0,11 7 1,-11-7 0,10 5 0,-10-5 2,10 0-1,-10 0 3,10-8 1,-10 8 0,11-17 2,-5 4 0,2 0 3,-1-5 0,4-1 0,5-2 0,-4-3 2,6 2 0,-7-6-2,5-2 0,-4 6-2,4-4-1,-5 5-2,-3-1-1,2 9-4,0-4-7,-1 9-12,1 10-25,0 0-17</inkml:trace>
  <inkml:trace contextRef="#ctx0" brushRef="#br0" timeOffset="545093.1775">6695 11197 14,'0'0'-1</inkml:trace>
  <inkml:trace contextRef="#ctx0" brushRef="#br0" timeOffset="552678.6114">32897 9936 34,'0'0'4,"0"0"3,-4 0 2,4 0-1,0 0 3,0 0-2,0 0 2,0 0 0,-8-12-5,8 12-4,17-14-2,-5 3-8,6-5-23,13 1-19</inkml:trace>
  <inkml:trace contextRef="#ctx0" brushRef="#br0" timeOffset="557321.877">3245 14157 14,'0'0'2,"0"0"-2,0 0 0,0 0 1,0 0 1,0 0 2,0-8 1,0 8 1,0 0 1,11-3 2,-11 3 1,12-7-1,-12 7 2,18-10-2,-6 3 1,-2 0-2,1 0-2,-2-1-1,2 1-2,-2-1 0,1 2-1,-10 6-1,15-13-1,-15 13-1,16-7-2,-16 7-6,12-1-10,-12 1-13,15 7-15</inkml:trace>
  <inkml:trace contextRef="#ctx0" brushRef="#br0" timeOffset="557621.8941">3359 14251 74,'0'0'4,"0"0"0,0 0 5,0 0-1,0 0 5,8 0-1,-8 0 2,11 0 1,-1-6-1,-1 2-2,2-2-3,1 2 0,-2-1-3,-1 1-1,4-1-1,-4 2-2,0 1-2,-9 2-8,18-5-17,-5 6-36,-3-1-3</inkml:trace>
  <inkml:trace contextRef="#ctx0" brushRef="#br0" timeOffset="559573.0057">4021 13771 3,'0'0'1,"0"0"1,0 0 1,-9 0-1,9 0 0,-10 1 2,10-1-2,-13 4 2,13-4-3,-10 8 0,10-8-1,-7 14 1,5-4-1,1 1 0,1 0 0,0 3 2,0 0-2,1 1 0,3 1 1,-1 0 0,1 1 0,1-2 0,0-2 1,2 2 0,-1-3-1,1 0 0,-2-2 1,5-1-1,-10-9 1,16 13-1,-4-9 2,-1-1-1,-2-1 0,5-2 1,-4 0 0,1 0 0,3-4 0,-4-1 1,0 0-1,-1 0 2,0-2 1,-9 7-1,14-15 2,-14 15-1,11-14 2,-7 2-2,-1 2 1,0 0 0,-2 0-1,-1-3 0,0 2-1,0-1 1,-3 0-1,-1 0 0,-1 0 0,-1 0-1,-1 2 2,-2-2-1,3 3-1,-3-1 1,0 2-2,-2-1 1,2 2-2,-3 2 0,3 0 0,0 1-2,-2 1 0,1 2 0,10 1-2,-17 0 0,17 0 0,-16 1 0,16-1-1,-16 6 0,16-6 1,-10 10-4,10-10-3,-11 13-8,7-4-11,4-9-20,-1 17-12</inkml:trace>
  <inkml:trace contextRef="#ctx0" brushRef="#br0" timeOffset="560081.0348">4419 13767 94,'0'0'5,"0"0"4,0 0 3,0 0 2,0 0 3,0 0 0,-5-8 2,5 8 0,0 0-3,-4-13-4,4 13-2,-2-13-3,2 13-2,-2-11-3,2 11-3,0 0-14,-3-11-27,3 11-26</inkml:trace>
  <inkml:trace contextRef="#ctx0" brushRef="#br0" timeOffset="561205.0991">4634 13446 43,'0'0'4,"0"0"0,0 0 1,0 0 2,0 0 0,-14-11 1,14 11 0,-10-7 0,1 3-2,9 4-1,-16-6-3,8 6-1,-3 0 1,2 0-2,0 0 0,1 0 0,8 0-2,-13 6 1,13-6 0,-10 9 0,10-9 0,-7 11-2,7-11 1,-4 13 2,4-13-1,-4 14 1,3-6-1,1-8 1,0 17 0,0-17 0,0 19 1,0-19-1,4 15 1,-4-15 0,8 14 0,-8-14 2,9 12-2,-9-12 0,9 10 0,-9-10 0,15 5 1,-15-5-1,10 5 0,-10-5 0,11 4 1,-11-4 0,12 3-1,-12-3 0,10 0 0,-10 0 0,13 0 1,-13 0-2,13 0 1,-13 0 0,11 0-1,-11 0 1,12 0-1,-12 0 1,9 0-1,-9 0 1,11 0-1,-11 0 0,14 2 0,-14-2 0,12 3 0,-12-3 0,14 6 0,-14-6 2,9 4-2,-9-4 0,0 0 0,7 11 1,-7-11-1,2 10 1,-2-10-1,0 10 0,0-10 1,0 21-1,0-21 0,-3 21 0,3-21-1,-4 22 1,4-22-1,-8 22 1,8-22-1,-8 13 1,8-13 0,-11 10 1,11-10 0,-9 9-1,9-9 1,-11 7 0,11-7 1,0 0-1,-10 7 1,10-7 0,0 0 1,0 0-1,-10 0 0,10 0 1,0 0-1,0 0 0,-11-11 0,11 11-1,-9-9 0,9 9-1,-4-11 1,4 11 0,-4-9 0,4 9 2,-4-17-1,2 4 3,0 4 0,1-5 2,1 1 0,0-1 1,0-1-1,0-2 0,2 2-1,2 1-4,1-4-18,10 1-45,-9-9-4</inkml:trace>
  <inkml:trace contextRef="#ctx0" brushRef="#br0" timeOffset="565102.322">3566 14209 4,'12'0'7,"-12"0"0,9-1 1,-9 1 1,14-8-1,-14 8-2,15-6-1,-6 2 0,-9 4-3,18-8 0,-2 2 1,-6 2-2,6 0 2,-5 1 0,1-1-2,-12 4 1,20-10 1,-20 10-1,10-5-1,-10 5 1,8-7-2,-8 7-2,0 0-1,10-9-9,-10 9-10,0 0-14</inkml:trace>
  <inkml:trace contextRef="#ctx0" brushRef="#br0" timeOffset="566339.3927">3760 14393 0,'0'0'7,"0"0"3,0 0-1,0 0 0,0 0-1,0 0-1,0 0-2,0 0-4,0 0-9,0 0-17</inkml:trace>
  <inkml:trace contextRef="#ctx0" brushRef="#br0" timeOffset="566922.4261">3741 14289 0,'4'18'4,"1"-9"-2,-1 4 2,-4-13-1,5 18 1,-5-18 2,0 0 1,0 0 0,0 0 1,0 0 1,0 0-3,0 0-2,0 0-8,0 0-15,0 0-19</inkml:trace>
  <inkml:trace contextRef="#ctx0" brushRef="#br0" timeOffset="567259.4454">3670 14266 25,'0'0'1,"0"0"4,0-18 0,8 13 1,1-5 1,6 2 0,-3-5 0,5 3 0,3 1 1,-6-1-5,4 2 1,-7 1-2,-3 1-1,-8 6 0,14-11-3,-14 11-10,9-4-10,-9 4-18</inkml:trace>
  <inkml:trace contextRef="#ctx0" brushRef="#br0" timeOffset="568066.4915">3660 14046 13,'0'0'0,"0"0"-1,-9 0 0,9 0 0,0 0 1,-3 11 0,3-11 0,0 19-1,9-8 1,0 5 1,3-2 0,-3 5-1,5-4 1,-5 5 0,7-2 0,-8 4 2,0-4-2,1 4 0,0 4 0,-2-6 1,1 4-2,0-6 1,-1 4 0,-1-9-1,-2 4 2,-4-17 1,7 13-1,-7-13 4,0 0 6,8 9 1,-8-9 3,0 0-1,0 0 2,0 0-2,0-5-1,0 5-3,-10-15-6,5 5-2,-1-2-2,-1-1 1,1-9-2,-2 5 1,0-6-1,2 4 2,-2-4-2,-1 4 0,2-4-2,0 5 2,0 2 0,-3-1 0,-3 2 0,4-4 2,-4 3-2,6-2 1,-5 1-1,6 0 1,-4 2-1,6 1-1,2 2 1,0 1 0,2 11-3,-1-11 1,1 11-3,0 0 1,0 0-1,0 0-1,0 0 2,0 12-2,1-2 2,5 5 1,6 2 0,-3 4 1,6-1 1,-4 5-1,6-4 1,-6 5 0,7-5-5,-8 2-4,0-4-7,-2-1-10,2 6-13</inkml:trace>
  <inkml:trace contextRef="#ctx0" brushRef="#br0" timeOffset="568277.5036">3743 14232 29,'0'0'1,"0"0"-1,13 0-5,0 4-20</inkml:trace>
  <inkml:trace contextRef="#ctx0" brushRef="#br0" timeOffset="569452.5708">6635 12988 30,'0'0'1,"0"0"-2,0 8 0,0-8 0,2 11 1,-1 3 0,4 3-2,-2 3 2,2-2-1,1 10 2,2-2 1,0 10-2,0-5 0,-1 1 0,3 0 0,-4-3 0,2 0 0,-3-4 1,1-3-1,-1-4 1,-1-4 0,-2-4 2,-2-10 0,2 10 1,-2-10 0,0 0 0,0 0 0,-4-12-1,-2 2 1,-1-2-2,0-9-2,1 1 0,-2-6-1,1 0 1,1-2 0,2-1-1,-1 0 1,2 0 0,0 5 1,1 2-1,1 3 0,2 1 1,-1 3-2,3-3 1,2 5-1,1-3 0,3 6-1,0-5 2,4 7-1,-3-3 0,3 7 1,-2-2 0,1 4 0,-2 1 0,0 1 0,-10 0 0,16 4 1,-16-4-1,11 15 3,-8-1 0,-2-2-1,-1 7 3,0-6 1,0 8 0,-5-6 1,0 6 0,-2-8 3,2-1-3,-3 0 2,2-3 0,6-9 0,-11 12 0,11-12 1,-8 7-2,8-7 0,0 0-1,-11 2-1,11-2-3,0 0-3,0 0-6,-8 0-9,8 0-17,0 0-24</inkml:trace>
  <inkml:trace contextRef="#ctx0" brushRef="#br0" timeOffset="569913.5972">6954 13048 44,'0'0'0,"0"0"-1,0 0 0,0 0 1,0 7 0,0 1 0,1 2 0,2 4-1,0 0 2,1 3 0,3 0-1,-1-2 1,1-1 0,0-3 2,3-3 0,-1-2 5,1-4 0,0-2 3,0-3 0,-2-6 5,2-2-1,-4-3 1,2-2-1,-3-1-1,-1-4-4,-3 1 1,-1-5-2,-1 4-4,-3-1 1,-3 6-3,-1-4 0,-3 8-2,1-1-1,-1 7-1,1 3-2,0 3 0,1 0-3,9 0-4,-17 16-5,10-5-8,3 8-11,0-4-20</inkml:trace>
  <inkml:trace contextRef="#ctx0" brushRef="#br0" timeOffset="570445.6276">7237 12864 7,'0'0'0,"0"0"0,0 0 0,-12 0 0,12 0 0,-13 9 0,13-9 0,-16 18 0,10-8 2,-2 2-2,1 1 0,4 1 0,1-3-2,1 4 2,1-6 0,0 1 2,2 5-1,4-6 1,3 3 2,0-7-1,1 5 2,2-5 0,-1 4 0,3-6-1,-4-1 0,2 1 1,-1-1-3,-2 1 2,-9-3-2,15 7 0,-15-7 0,11 10 0,-11-10-1,4 15 1,-4-15 2,0 18 1,-1-10-3,-5 4 3,-2-4-1,-2 1 0,1-2 0,-4 1-1,2 0 0,-1-2-1,-2-2-1,3 1-1,3-3-2,8-2-10,-14 1-8,14-1-16</inkml:trace>
  <inkml:trace contextRef="#ctx0" brushRef="#br0" timeOffset="570780.6468">7393 12955 11,'0'0'2,"0"0"2,0 0 1,0 14-1,0-14 4,-2 21-2,0-7 1,2 4 0,0 1-1,2-5-3,-2 4 1,2-7-2,-1 5-1,-1-16-2,2 14-9,-2-14-21</inkml:trace>
  <inkml:trace contextRef="#ctx0" brushRef="#br0" timeOffset="570952.6566">7359 12694 10,'0'0'0,"0"0"-4,0 0-2</inkml:trace>
  <inkml:trace contextRef="#ctx0" brushRef="#br0" timeOffset="571279.6753">7567 12631 0,'0'0'1,"0"0"2,0 11-1,0 2 1,2 1 1,2 4 1,0 4 1,2 2 1,-1 2 0,1-1-1,-1-1 0,1 3-1,-2-7 0,-1 4-2,-2-3 1,0 1-3,-1-5 0,-1 5-4,1 2-9,-3-9-19</inkml:trace>
  <inkml:trace contextRef="#ctx0" brushRef="#br0" timeOffset="571824.7065">7457 12925 14,'0'0'4,"0"0"1,0-9 1,7 6 3,2-2 1,5-1 2,2-3 1,3 0 0,7 3-1,-6-4-2,8 1-1,-7 0-3,0 1-2,-2-1 0,0 2-2,-4-1 1,-1 3-2,-2 0 0,-2 1 0,-10 4-1,13-3 0,-13 3 0,0 0 0,0 0 1,0 0-1,7 7 0,-7-7 0,0 13 1,0-13 1,-4 19-2,1-9 1,0 4-1,-1-2 0,2 3 0,0-4 0,2 3-1,0-3 1,0 1 0,0-12 0,3 19 0,-3-19 1,8 13 1,-8-13 2,13 9 0,-13-9 3,16 3-1,-8-2 1,2-1-1,0 0 0,0-4-2,1 0-3,1-3-9,-1-1-10,2-5-20,3 8-21</inkml:trace>
  <inkml:trace contextRef="#ctx0" brushRef="#br0" timeOffset="571999.7165">7816 12666 131,'0'0'1,"0"0"-1,0 0-2,0 0-7,0 0-17,5 5-25</inkml:trace>
  <inkml:trace contextRef="#ctx0" brushRef="#br0" timeOffset="573170.7835">9237 12705 28,'0'0'3,"0"0"2,0 0 0,0 0 2,-8 0 0,8 0 0,0 0 0,0 0 2,0 0-3,0 0-3,0 0-1,0 0 0,0 0-1,0 0-2,0 0-1,0 0 1,0 0 0,0 0 0,0 0-1,-4 14 0,4-2 1,-1 6 1,1 1 0,0 7 0,-1 1 0,1 6 0,0-4 1,0 10 1,-1 3 0,1-2 0,0 6 1,-1-2 0,1 6 1,-1-5-1,1 5 3,-1-6-3,1-1 0,0 1-1,0-6 1,0 1-2,0-7 0,0 3 0,0-10 1,2 2-1,-3-8-1,3 0 1,-2-4-1,1-5 2,-1-10-3,0 0-10,0 0-16,0 0-23</inkml:trace>
  <inkml:trace contextRef="#ctx0" brushRef="#br0" timeOffset="573749.8166">9171 12682 22,'0'0'2,"0"0"2,0 0-1,0 0 2,-8 0 0,8 0 2,0 0 0,-15 14 0,15-14 0,-12 18-1,4-6 1,-1 5-1,2-3 0,-1 5-1,0 0 0,-2 4-2,2-6-2,1 5 2,0-3-2,-3 1-1,3-4 1,0 1-1,2-4 1,-1-2-1,6-11 0,-5 15-1,5-15-1,0 0-4,0 0-7,0 0-9,11 0-8</inkml:trace>
  <inkml:trace contextRef="#ctx0" brushRef="#br0" timeOffset="573988.8303">9177 12730 36,'0'0'5,"0"0"2,0 0 1,0 0 4,0 0 0,16 11 1,-16-11 1,16 13 0,-6-4-4,2 1-3,-2 1-2,4 0-5,-3 0-15,0-1-34,6 4-4</inkml:trace>
  <inkml:trace contextRef="#ctx0" brushRef="#br0" timeOffset="574796.8765">10362 12550 43,'0'0'2,"0"0"2,0 0 1,0 0 0,0 0-2,0 0 1,0 0 0,0 0 0,-6 7-2,4 2 0,1 1-1,-1 5 0,2 3 0,-3 2 2,2 2-2,1 5 0,0 0 0,0 6 0,0-2-1,0 4 1,-1-4-1,1 8 0,0-8 2,0 8-1,0 0 0,0-4 0,-1 2-1,1-3 1,0 2 1,0-7-1,0 6-1,0-9 0,-1-4 1,1 0 0,0-6 3,0 0-2,0-6 0,0-2 1,0-8 1,0 11 0,0-11 2,0 0-3,0 0-4,0 0-9,0 0-21,0-6-19</inkml:trace>
  <inkml:trace contextRef="#ctx0" brushRef="#br0" timeOffset="575294.905">10278 12560 41,'0'0'2,"0"0"2,-6 11-1,1-2 3,1 4 1,-3-1 0,0 8 2,-2-1 0,0 3-2,1-1 2,-2 1-3,1-1-1,1-1 0,0-3-1,1 0-1,1-6 0,1-2-1,5-9-2,-5 14-2,5-14-5,0 0-8,0 9-13,0-9-17</inkml:trace>
  <inkml:trace contextRef="#ctx0" brushRef="#br0" timeOffset="575667.9263">10369 12530 30,'0'0'2,"0"0"2,9 7 0,-9-7 1,12 11 1,-2-4 3,0 0-1,3 2 2,0-2-2,-2 1 0,3-1 2,-2 0-2,2-2-1,-2 2 1,2 1-1,-2-2-1,0 0 0,-2-1-1,0 0-2,-10-5 0,15 9-7,-15-9-22,6 15-28,4-6 0</inkml:trace>
  <inkml:trace contextRef="#ctx0" brushRef="#br0" timeOffset="576969.0007">3569 14229 48,'0'0'3,"5"0"2,3 0 2,-8 0 3,18 0-3,-18 0 2,26-8-1,-8 1 1,-5-2-4,6 1-3,-3 1-7,3 4-10,-6-4-17,7 7-18</inkml:trace>
  <inkml:trace contextRef="#ctx0" brushRef="#br0" timeOffset="578619.0951">9231 14052 0,'0'29'7,"0"-2"0,4 12-1,-2 2 0,0 3-1,-1 3 0,1 0-1,0 3-1,0-1 2,-1 2-2,-2-6 3,1-2-1,0 0 1,0-5-1,0-1 1,-1-4 0,0-1-2,-2-6 1,-1 3-1,3-9 2,-2-1-2,0-5 0,-1-1 1,4-13-1,-3 16 1,3-16 1,0 0-1,0 0-3,0 0-7,0 0-12,0 0-27,-6-7-10</inkml:trace>
  <inkml:trace contextRef="#ctx0" brushRef="#br0" timeOffset="579155.1258">9200 14030 44,'0'0'3,"0"0"1,0 0 1,0 0 1,0 11 2,0-11 1,-2 14-1,2-14 2,-9 19-2,4-8-2,-3 2 0,3 0-2,-2 3 0,2-2-1,-3 2 1,2-2-2,0 0 1,0-2-1,1 0-1,5-12 0,-8 16 1,8-16-1,-4 10-1,4-10 0,0 0-3,0 0-4,0 0-7,0 0-15,0 0-20</inkml:trace>
  <inkml:trace contextRef="#ctx0" brushRef="#br0" timeOffset="579478.1442">9260 14030 61,'0'0'5,"0"0"2,8 3 1,-8-3 0,12 13 2,-12-13 2,16 19-3,-9-9 2,3 3-5,-2-1-7,1 0-23,15 6-28</inkml:trace>
  <inkml:trace contextRef="#ctx0" brushRef="#br0" timeOffset="580450.1998">10354 14004 3,'0'17'9,"1"1"-1,-1 1 2,0-1-2,0 6 1,-1-4-2,1 4 1,0-2 0,-1 4 1,0-4-3,1 5 1,-1 4-2,1-4 2,-1 3-1,1-4-3,0 6 2,0-5-3,0 5 3,-2-8-2,2 3 1,-2-3 0,2 3-2,-1-5 1,0 2 0,0 0-1,0-5 0,0 2 0,-1-5-1,0 0 0,0-2 0,1-1-1,0-2 1,0 1-1,1-2 1,0 0-1,0-2 0,0 3-3,0-11-3,0 16-7,0-16-7,5 14-14,-1-1-15</inkml:trace>
  <inkml:trace contextRef="#ctx0" brushRef="#br0" timeOffset="581166.2408">10274 14787 0,'0'0'4,"0"0"3,12 3 1,-12-3 2,10 7 1,-10-7 0,12 14 0,-12-14 0,7 14-3,-7-14 0,6 14 0,-6-14 0,5 12-1,-5-12 1,4 10-2,-4-10 1,0 0 0,4 11-1,-4-11-1,0 0-2,0 0 1,0 0 0,0 0 2,0 0 2,11 7 0,-11-7 0,0 0 2,8-7-1,-8 7 0,11-14-3,-11 14 0,14-21-2,-7 9 0,1-2-1,1 0-1,-1-3 0,1 3-1,0-2 2,0 3-1,1-2-1,-2 4 0,1-2-1,-3 3 1,-6 10-1,9-14-1,-9 14-7,0 0-10,5-10-25,-5 10-23</inkml:trace>
  <inkml:trace contextRef="#ctx0" brushRef="#br0" timeOffset="586734.5593">4542 14142 5,'23'-17'6,"1"-3"1,0 2-1,-1-3 0,-4 1 0,-1-1 0,2-3-1,-5 3-2,3-4 2,-4 3-3,0-3 2,-5 0-2,1 0 1,0-1-1,-4-1-2,-2 1 1,-1-2-1,-2-4 1,1 8 2,-2-6-3,0 6 1,0-2 1,-3 5 1,-1-2-1,-1 3 3,1 6-3,-4-4 1,1 4-1,-1-2 0,-2 0 1,-1 0-2,0 4 1,-6-3-2,2 1 3,-2 2-3,0 1 0,-3 0 1,1 2-1,0 2 0,1-1 0,-1 1 0,2 2 0,-2 0 0,2 3-1,0-1-2,0 0 2,-1 1-1,-2 2 1,-2 0-1,-5 3 1,3 2 1,-2-1 0,1 1 0,-3 0 0,6 2 1,-7 0-1,7-1-1,3 1 1,-3 2-1,3 0 1,-1 1-1,3-2 0,-2 2-1,4-1 2,-3 2-1,5-2 0,-3 2 1,3-1-1,-3 5 0,2-4 1,-2 3-1,2 0-1,-2 1 2,1-1-2,1 5 1,1-5 1,-1 6-3,3 2 1,1-3 1,1 5-2,0-4 2,2 6 0,1-6 1,-1 6-2,5-7 3,-3 1-1,2 1 0,1 1 1,0-4-1,2 4 0,0-1 1,0-1-1,0 1 0,0-4 1,1 2-1,2-2 0,0 0 0,2-1 0,0 0 0,3 0 3,-2 1-3,1-4 0,2 4 0,-1-3 0,0 0 0,-1-1 1,0 0-1,3-2 1,-2 1 0,0-3-1,3 1 0,-3-3 2,3 1-1,-1 0-1,0-1 1,-10-7-1,17 14 0,-8-10 1,2 3-2,-4 4 1,5-5-1,-3 4 0,4-6 1,-1 5 0,3-6-2,-2 7 2,2-7 2,-2-2-2,1 1 1,-2-1-1,3-1 1,-5 0-1,4 0 1,-3 0 0,2 0-1,-2 0 2,2-3 0,-1-7 0,4 6-1,6-7 1,-5 6 0,5-8 0,-4 5 1,5-3-1,-5 5-1,3-1 2,-5 0-1,-4 3-1,0-1 0,0 1-1,-2-1-1,0 3-5,0-4-11,1 6-25</inkml:trace>
  <inkml:trace contextRef="#ctx0" brushRef="#br0" timeOffset="588082.6364">4960 13532 0,'0'0'4,"0"0"1,0 0 2,-7 0-1,7 0 1,0 0 1,0 0-1,-9-3 0,9 3-3,6-11-2,-6 11 0,16-16-2,-10 5 0,6 1 0,-5-2 0,6 2 0,-7-4 1,0 2-1,-2 0 1,2-3 0,0 3 0,0 0-1,-1-2 1,2 1 1,0 2-1,-2-2 1,1 2 2,-1 0-3,-1-1 1,-1 0 1,1 2-1,0 1 1,-1-2-1,-3 11-1,4-14-1,-4 14 1,4-12 0,-4 12 2,3-10-1,-3 10 2,0 0 2,1-11 0,-1 11-1,0 0 3,0 0-3,0 0 1,0-8 0,0 8 0,0 0-4,0 0 1,-7-9-1,7 9-1,0 0 0,0 0-1,0 0 0,0 0-1,-8-8-1,8 8 0,0 0-1,0 0 0,0 0-1,0 0-2,0 0 0,0 0-1,0 0 0,0 0-1,0 0-6,0 0-4,0 0-14</inkml:trace>
  <inkml:trace contextRef="#ctx0" brushRef="#br0" timeOffset="594876.0249">4907 13664 4,'0'0'6,"-1"-23"1,1 11 1,2-3-1,3-1 1,-1 3-3,5-6 1,5 4 0,-5-7-1,8 3 1,-5-5-1,7 2 1,-6-4 0,7 4 0,-8-3 0,2 3 1,-4 0-1,0 4-2,0 1 1,-3 2-1,0 6-2,-3 1 0,-4 8-3,4-9-1,-4 9-5,0 0-5,0 0-12,0 0-19</inkml:trace>
  <inkml:trace contextRef="#ctx0" brushRef="#br0" timeOffset="601221.3879">12288 13276 3,'-8'-2'8,"8"2"0,-11-3 1,11 3-3,-8-3 0,8 3-3,0 0 1,-10-5-3,10 5-1,-9-2 1,9 2-1,0 0 0,-12-3 0,12 3 0,-9 0 0,9 0 0,0 0 0,-9 0-1,9 0 0,0 0-1,0 0 1,0 0 0,-7 6 0,7-6 0,-2 8 0,2-8 1,-2 13 0,2-13 0,-2 17 0,2-7 0,0 0 1,0 1-1,0 0 1,2 0 0,1 1 0,1 3 0,0-4 1,-1 4 0,3-1-1,-1 4 2,-1-1-2,0 5 1,-1-4 1,0 7-2,-1-4 0,-2 5 0,1 2 0,0-3-1,-1 3-1,0-5 1,1 5-1,-1-7 0,0 4 1,0-5-1,0-3 1,1 2 0,-1-2 1,0-1 0,0-1-1,1-1 1,0-1 0,1-2-1,-2 0 0,0-11 1,1 15-1,-1-15 0,1 11 0,-1-11 0,0 0 2,5 9-2,-5-9 0,0 0 0,4 8 0,-4-8 0,0 0 0,7 10 0,-7-10 1,0 0-1,10 9 1,-10-9 0,9 4 3,-9-4-2,10 3 2,-10-3 1,13 1 0,-13-1 0,14 0 1,-14 0 0,17-1-1,-17 1-2,15-3 1,-15 3-4,15-5-5,-15 5-14,18 0-20,-10-3-11</inkml:trace>
  <inkml:trace contextRef="#ctx0" brushRef="#br0" timeOffset="601755.4184">12506 13718 18,'0'0'4,"0"0"2,9 0 2,-9 0 3,11-2 2,0 1 2,0 0 3,3-1 2,-4 1-1,9-1-4,-7-1 0,8 1-3,-7-1-2,2-1-2,-1 0-1,1 1-3,-4 2-1,0-2-1,-1 1-5,-10 2-7,12-2-17,-12 2-26,12 0-11</inkml:trace>
  <inkml:trace contextRef="#ctx0" brushRef="#br0" timeOffset="602269.4478">12910 13441 45,'0'0'4,"0"0"2,0 0 1,0 0 1,0 0 1,0 0-1,0 5 3,0-5 1,0 0-3,0 13-2,0-3 1,0 0-1,0 2 3,1-1-1,0 6 0,1-4-1,-1 4 2,3-3-3,-1 1-1,0 1 0,-1-1 0,1 5-3,-1-6 1,0 3-3,0-5 1,-1 5-1,-1-7 0,1 5 0,-1-15 0,0 16 0,0-16-1,0 15-8,0-15-16,0 17-31,0-17-10</inkml:trace>
  <inkml:trace contextRef="#ctx0" brushRef="#br0" timeOffset="602504.4613">13237 13714 106,'0'0'4,"0"0"1,0 0 1,3 9 3,-3-9-1,3 17 0,-2-7 1,-1 2 1,0 2-4,0-1-13,0 1-20,-8-1-30</inkml:trace>
  <inkml:trace contextRef="#ctx0" brushRef="#br0" timeOffset="603290.5062">13506 13505 64,'0'0'4,"0"0"3,0 0 4,0 0 2,0 0 3,0 0 1,8 0 2,-8 0-1,8-7 0,-8 7-5,9-14-2,-9 14-3,7-17-3,-5 9 0,1-4-1,-2 2-2,0-1-1,-1 1 0,1-2-1,1 3 2,-1 1-2,-1 8-2,2-14 0,-2 14 0,0 0-1,0 0-1,0 0 1,0 0 0,0 0-1,2 11 2,0-1 0,-2 2 1,2 3-1,0-1 1,0 2 1,1 0 0,-1 1-1,1-5 1,0 4 0,0-3 0,-1-1-1,0 2 0,0-2-2,-2-3-2,0 2-3,0-11 0,0 18-1,0-18-2,-7 13 2,7-13 1,-12 10 1,5 0 2,7-10 3,-15 12-1,15-12 3,-12 2 3,12-2 1,0 0 1,-9 0 0,9 0 1,0-5-1,0 5 1,1-10 1,-1 10-2,11-4 1,-11 4-1,13-3 1,-5-1 0,3 2 0,-3 0-2,3 0-1,0 0 0,0 0-3,-1-1-9,1 1-12,0 4-25,-1-2-17</inkml:trace>
  <inkml:trace contextRef="#ctx0" brushRef="#br0" timeOffset="604128.5542">13708 13124 16,'0'0'2,"0"0"2,0 0 2,0 0 1,7-9 1,2 5 3,-9 4-1,21-10 4,-11 5-4,7-1 1,3 0 0,-2-2-3,6 2-1,-8-1-1,7 2-1,-9-1-2,7 2 1,-9-1-1,-3 3-3,-9 2 1,12-2-1,-12 2 1,0 0-1,11 0 0,-11 0 0,0 0 0,8 11 0,-8-11 2,5 12-2,-5-12 0,7 15 0,-4-5 0,0 2 0,0-2 0,0 3 0,-2 0 0,2 2 0,-1-1 0,1 1 0,0 0 0,0 1 0,0 1-2,0 0 2,2 1 0,-1 0 0,1 0 0,-4 2-1,2 2 1,0-2 0,-1 2 0,0 0 1,0 0-1,-1-1 0,0 2 0,-1-3 0,1-2 2,0 1-2,-1 0 1,-1-3-1,1 2 2,0 2-1,-2-3 2,-2 3-2,0-4 2,0 2 2,0-5 1,-2 4 2,-2-6 1,1-2 1,-3-2 0,0 2 2,-1-3-1,-2-2-2,-2 0-4,0-1-6,1-2-25,14-1-38,-21 0-4</inkml:trace>
  <inkml:trace contextRef="#ctx0" brushRef="#br0" timeOffset="604683.5859">13560 13912 42,'0'0'3,"0"0"2,0 0 1,7-10 2,2 8 2,0-5 1,4 0 1,1-1-1,3 1-1,-2-1-4,4 1-2,-3 0-4,1 0-9,-2 4-11,-2-2-12,0 5-15</inkml:trace>
  <inkml:trace contextRef="#ctx0" brushRef="#br0" timeOffset="604912.599">13619 13943 64,'0'0'3,"0"0"0,16-11 3,-1 5 0,-1-3 1,10 1 2,-4-4-1,12 1 0,1 1-2,-2 2-3,0 2-8,-6-2-14,6 8-18,-17-3-14</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19T11:14:41.453"/>
    </inkml:context>
    <inkml:brush xml:id="br0">
      <inkml:brushProperty name="width" value="0.05292" units="cm"/>
      <inkml:brushProperty name="height" value="0.05292" units="cm"/>
      <inkml:brushProperty name="color" value="#FF0000"/>
    </inkml:brush>
  </inkml:definitions>
  <inkml:trace contextRef="#ctx0" brushRef="#br0">25949 3379 153,'0'0'4,"0"0"0,-3-12 1,3 12 0,0 0-2,0 0 2,0 0-1,0 0 3,-12 10-3,9 4-4,0 7 1,0 0 1,0 8 0,-1 0 1,1 2-2,0-5 0,3 8-1,-1-9 1,-2 3 0,3-4-3,0-3-7,0-8-19,3 7-25,-2-8-7</inkml:trace>
  <inkml:trace contextRef="#ctx0" brushRef="#br0" timeOffset="559.032">25988 3335 41,'0'0'2,"0"0"2,8 13 3,-8-13-1,12 22 0,-4-10 1,1 9-1,2 1 0,-1-1 0,-2 1-4,2-2-2,-4 1 1,1-4-1,-3 0 1,-1-4 2,-1-3-1,-2-10 3,4 9 3,-4-9 2,0 0-2,0 0 1,0 0 1,8-15-3,-2 1 1,-2-3-2,2-7-3,3 4-1,-1-6-1,2 3 1,-1-1-1,2 5 0,-5 2-1,2 4 1,0 3-2,0-1 1,-8 11-1,13-7 1,-13 7 0,13 0 0,-13 0-1,15 10 2,-10 0 0,3 9-1,-1 5 2,-2 0-1,2 1-1,-1-1 3,-1 5-1,-1-1-2,0 2 2,-2-10-1,1-2-3,-1-2-8,0 3-26,0-5-23</inkml:trace>
  <inkml:trace contextRef="#ctx0" brushRef="#br0" timeOffset="1060.0606">26463 3546 45,'0'0'5,"18"-3"1,-6 0 1,1-2 3,1 1 2,-1-3 0,2-3 4,0-2 2,-8-1-3,-3-3-4,-2 5 1,-2-6-1,0 5-3,0-3 0,0 15-2,-9-17-4,9 17 0,-13-1-2,3 1-1,-4 1 0,5 8 0,-8 1-2,6 3 1,-4 5 0,8-5 1,-6 8 0,8-4 2,4 7 1,-1-9 0,1 4 1,2-6 2,2-2-1,5 1-1,6-2 0,0-4-6,3-1-15,-2-5-31,7 1-12</inkml:trace>
  <inkml:trace contextRef="#ctx0" brushRef="#br0" timeOffset="1662.095">26824 3380 38,'0'0'2,"0"0"-1,0 0 0,-7 7 1,1 2-1,-2 2 2,-1 2-1,-2 1 1,-1-1-1,1 8 3,-2-5-3,5 5-1,0-6 4,1 0-3,4 1 2,1 0 2,2-3-1,0-4-1,4 1 5,-4-10 1,13 10-1,-4-7 2,-1-3 0,2 0 0,0-6-1,-1-1 1,1-3-3,-1-4 1,1 2-2,-1-5-3,-2 1 1,-1-4-1,-3 2 0,0-7-1,0 9 1,-1-5-3,-2 9 1,0-3-1,0 5 0,1 1-2,-1 9-1,0 0-2,0 0 2,0 0-1,0 0-2,-5 4 2,3 6-1,2 9 2,0-6 2,0 8 0,0-8 0,0 7 0,2-4 1,1 4 0,1-9 1,1 0-2,-5-11-2,11 15-6,-11-15-16,18 13-23,-8-12-13</inkml:trace>
  <inkml:trace contextRef="#ctx0" brushRef="#br0" timeOffset="2372.1357">27021 3371 49,'0'0'1,"0"0"0,0 0 2,0 0 2,0 0 0,-1 10 1,1-10 2,3 15-2,1 1-2,0-3 2,1 7-2,-3-6-2,2 3 2,-1-2-3,-1 3-1,0-6 2,0-2-1,-2-10 1,4 12-1,-4-12 1,0 11 0,0-11 2,0 0 1,0 0-2,0 0 3,0 0 0,0 0 1,0 0-2,0 0 1,1-6-3,-1 6 1,2-11-3,-2 11 1,2-15-1,1 4 0,0 0 2,-1-5-2,1 5 1,-1-5 0,2 5 0,0-5-1,2 4 0,-2-1 0,-4 13-3,20-15 2,-11 7-1,6 5-2,-5-2 3,5 2-1,-6 3-1,8-2 2,-8 2 0,-1 0-1,-8 0 1,17 2 0,-17-2-1,15 6 1,-15-6-2,12 12 2,-7-3 0,-5-9-1,8 15 0,-3 0 0,-2-4 0,-1 7 0,1-7-3,0 5 2,-3-16-2,5 23 1,-5-23-1,4 15 3,-4-15-1,3 15-1,-3-15 8,3 13 0,-3-4-1,0-9 5,1 14-4,-1-14-3,0 10-23,0-10-32,2 12-4</inkml:trace>
  <inkml:trace contextRef="#ctx0" brushRef="#br0" timeOffset="15799.9037">25904 3945 63,'0'0'4,"0"0"-2,0 5 2,0-5 2,0 0 0,9 5 2,0-1 4,4-3-2,4-1 0,6 0-1,5 1 1,6 1-3,6-1 1,6-1-1,6 3-4,2-3 3,10 0-2,4 0 0,1 0 2,5-3 0,1 0-2,1-1 2,-1 0 0,-1 1-2,-5-1 3,-7 0-2,2-3 1,-8 4 0,-4-1-1,-7 3 0,-6-1 1,-2 1-2,-9-2 0,-1 3-1,-11-3-2,-3 3 1,-3 0-6,-10 0-17,8-12-39,-8 12-7</inkml:trace>
  <inkml:trace contextRef="#ctx0" brushRef="#br0" timeOffset="20961.1989">27313 4574 80,'0'0'4,"0"0"0,-2-7 2,2 7 1,0 0 3,-1-11-2,1 11 0,0-13 1,0 13-4,4-12-2,-4 12 0,10-13-2,-10 13-1,19-11 0,-9 8 0,1 0 0,1 2 2,-2-1-2,4 0-2,-3 1 4,-2 1-1,0 0-1,0 1 0,-1 3 0,-8-4-1,17 7 2,-17-7-2,14 14-1,-14-14 2,16 17-1,-12-7 0,0 1 2,-1 3-1,-1 4 0,-1-5 0,-1 5 1,0-3-1,-6 5 2,1 1-1,0-2-1,0-1 1,0-4 0,1 3 0,0-9 2,1 6-1,3-14 1,0 0 2,0 0 0,0 0 0,0 0 0,0 0 1,0 0-3,0-12 1,0 4-4,0-6 0,1 2 0,1-5-1,2 3-1,-1-2 1,3 2 0,-2 2 1,0 1-1,2 1 1,2 0 0,-8 10 0,11-17 0,-11 17 1,11-14-1,-11 14 0,11-16 1,-11 16-1,11-15 1,-11 15 1,11-13-2,-11 13 0,7-13 1,-7 13-1,0 0 0,7-10 1,-7 10-1,0 0-1,0 0 2,0 0-2,0 0-2,0 0 1,0 0 0,0 0 0,0 0 0,0 0 0,4 4-1,-4-4 1,2 19 1,-2-7 0,-1 5 1,1-3 0,1 3-1,1-3 2,0 2-1,0-1 2,0 1 0,3 2 0,1-6-1,-1 6 1,3-8 1,-2 7-1,2-8 1,1 1-3,1-5 3,-1-2-3,1-3-5,-1 2-12,2-4-23,8-1-19</inkml:trace>
  <inkml:trace contextRef="#ctx0" brushRef="#br0" timeOffset="23455.3415">28092 4538 73,'0'0'5,"0"0"3,0 0 5,12 3 3,-12-3 0,14 5 0,-2-2 1,-2-2-1,0 1-6,2-1-6,1-1-18,-1 4-16,-3-3-25</inkml:trace>
  <inkml:trace contextRef="#ctx0" brushRef="#br0" timeOffset="23567.348">28198 4756 134,'0'0'2,"0"0"-24,20 0-30,-5-2 0</inkml:trace>
  <inkml:trace contextRef="#ctx0" brushRef="#br0" timeOffset="24535.4033">29379 3941 89,'0'0'2,"0"0"1,0 0 2,0 0 2,0-11 0,0 11 0,0 0 0,0 0 0,0 0-1,-12 0-2,12 0-2,-16 0-1,1 4-2,-1 3 1,-4-2 0,0 5 0,-4-3-2,-3 2 2,1 0 0,1 6-1,1-5 1,2 2-2,-2 0 1,1 3 1,0 3-1,8-4-1,-3 2 1,11-4-2,0 3 1,4-5 2,3 2-1,0-12-1,15 12 2,-4-7 0,5 2 2,-5-3-1,5 1 0,-2-2-1,4 1 0,-1 1 1,-1 0-1,0 2 0,0-2 0,0-2 0,-2 3 0,0-2 0,-4 3 0,-1 0 0,0 0 0,-9-7 0,12 12 0,-12-12 0,2 17 0,-2-7 0,0-2 1,-1 3-1,-6-2 2,-3 3-2,1-1 1,-1 0 0,-3-2-1,3-1 0,-2 0 0,3 1 0,2-1 0,7-8-1,-8 14 0,8-14 2,-3 8 0,3-8 1,3 9 4,-3-9 0,11 5 1,-1-5 3,0 3 1,1-1-1,6-2-1,-2 0 0,1 1-3,-1 0 0,1-1-4,0 0-5,0 0-18,-4-4-37,3 1-6</inkml:trace>
  <inkml:trace contextRef="#ctx0" brushRef="#br0" timeOffset="25216.4423">29702 4079 97,'0'0'3,"0"0"3,8-15-1,-8 15 2,10-7 0,-10 7 1,16-7 0,-5 7 1,-1 0-4,3 2-1,-2 3-1,1 1 0,0 9-2,-2-2 0,-1 5 0,-1-1-1,-2 6 1,-2-6-1,-2 6 0,-2-3 0,-1-5 2,-4 2-2,-1-3 0,-4-2 1,2 0-1,0-3 0,8-9 0,-14 11 0,14-11 0,0 0 1,0 0-1,0 0 1,0 0 0,0-7 0,5-3 0,2-2 1,0-1-1,2-2 0,1-2 0,-1-1 0,0 0-1,2-1 1,-2 2 1,0-1-2,1-3 1,-3 5 1,-2-2 0,-1 5 2,-1-1-1,-3 14 1,3-17-1,-3 17-2,0 0 0,0 0 0,0 0 0,2 6-2,-1 9 0,0-1 1,1 6 0,1-3 0,0 9 1,-2-8-1,2 8 0,2-8 0,0-1-4,0 2-16,2 1-17,-2-5-25</inkml:trace>
  <inkml:trace contextRef="#ctx0" brushRef="#br0" timeOffset="25561.462">30104 4306 89,'0'0'3,"0"0"2,0 0 2,1-13 1,-1 13 1,0-11 3,0 11 1,0-18-1,0 9 1,0 9-3,6-17-1,-6 17-1,7-12 0,-7 12-2,7-12-1,-7 12-1,0 0-1,10-3-1,-10 3 1,0 0-2,6 5 0,-6-5-1,6 17 1,-1-7-1,0-1 0,1-1 0,-1 2 0,3-1-6,-5 0-14,-3-9-31,16 5-15</inkml:trace>
  <inkml:trace contextRef="#ctx0" brushRef="#br0" timeOffset="25729.4716">30201 4003 161,'0'0'0,"0"0"-3,0 0-9,0 0-16,0 0-20</inkml:trace>
  <inkml:trace contextRef="#ctx0" brushRef="#br0" timeOffset="26135.4948">29453 4538 56,'0'0'5,"0"0"3,12 0 3,2 0 2,1 0 5,10 0-1,2 0 3,17 0-1,6 0-3,4-4-1,8 0-4,1 0-1,7-2-3,-1-3-1,-1 5-2,-6-3 1,0 2-2,-8-1-3,-5 4-10,-10-3-25,0 5-28,-16 2-5</inkml:trace>
  <inkml:trace contextRef="#ctx0" brushRef="#br0" timeOffset="27089.5494">29790 4889 78,'0'0'3,"0"0"2,0 0 2,0-9 1,0 9 2,0-9 0,0 9 0,5-16 0,-1 7-1,-4 9-5,13-17 0,-4 9-1,0-2-2,2 4-1,-2 1 0,2 2 0,-2 1-1,1 2 1,-1 0-2,1 1 1,-2 5 0,2 1-1,-10-7 1,15 18-1,-8-7 1,1 0 0,-3 2-1,-1-1 1,-1 0 0,1 0 1,-1-2 0,-2 0-2,2 0 1,-3-10 1,3 13-2,-3-13 2,0 0 3,1 9-1,-1-9-1,0 0 3,0 0-2,0 0 0,0-8 3,0 8-3,1-15 0,-1 4-1,3-1 0,0 0-2,0 1 2,2-3-2,0 2 0,2-2-1,1 2 0,-1 0 1,2 2 0,-3 0 0,5 1-2,-11 9 3,15-13-1,-15 13 1,15-9-1,-6 6 1,-9 3-1,15-9 0,-6 7 1,-9 2-2,16-1 2,-16 1-1,16 0 1,-16 0 0,12 2-1,-12-2 1,12 10 0,-12-10 0,10 10 1,-10-10-1,8 14 0,-6-5 0,1 0 1,0 0-2,0 1 2,-1 0-1,0 1 0,0 0 2,-1 0 0,1-1-1,1-1 3,-2 1-1,1-1 1,-2-9 1,2 16 0,-2-16 0,2 12 2,-2-12-2,1 13 1,-1-13 1,0 0-2,4 13-5,-4-13-56,0 0-5</inkml:trace>
  <inkml:trace contextRef="#ctx0" brushRef="#br0" timeOffset="50186.8705">27163 6587 3,'0'0'11,"10"3"1,-10-3 2,0 0-3,13-4-1,-13 4-3,12-5-1,-12 5 0,14-6-2,-4 2-2,2 1 0,1-2 2,0 2-2,4-3 2,2 1-3,4-1 1,1 0 2,2-2-3,3 3 1,3-4 0,0 3-2,4-3 1,-3 2-1,5 2 0,-3-4 0,6 1 0,0 0 0,-3-1 1,4 4-1,-4-2 0,4 1 0,-3-2 1,2 5-1,-4-3 0,0 0 0,4 2 0,-5-4 1,5 2-1,-5 0 0,8-4 0,-3 3 0,5-3 0,3 1 0,2-3 0,1 2 0,-3-2 1,7 0-1,-3 0 2,3-1-2,-2 0 1,-6 2-1,7-1 1,2-2 1,3 2 1,2 0 1,-1 0 0,6-1 2,-3 0 0,6 0 0,-1-2-1,-6 1 0,9-3-1,0 5-1,1-5-1,4 1 1,0 0-1,1-8 0,-1 10-1,3-6 2,1 3-2,-4 1 1,2 2 1,-5-2-2,2 9 0,-4 0-1,-4-1 1,-1 1 0,-6 1 0,-11 1-1,2-1 0,-4-1-2,-7 2-12,-6 5-17,-11-1-28</inkml:trace>
  <inkml:trace contextRef="#ctx0" brushRef="#br0" timeOffset="51268.9324">27589 7200 1,'10'0'6,"3"0"-1,-2 0-1,6 0 0,-4-1 1,5-1 0,5 0 0,-3-3 0,7 3-2,-4-3 3,9 0-1,-5 0-3,9-2 2,-1 1-2,-1-1 0,5-1 1,-1 1-2,5 0-1,-5-2 1,8 2 0,-8-1 2,11-1-3,-2 0 1,3 0 1,1 0 1,-1-1-2,5 1 3,-3-3-2,5 3 0,-5-5 1,0 3-1,5-1 0,-2 0 1,7 0-2,1-1 0,3 1 0,2 1 3,-1 1-3,5-4 0,-2 1-1,1 2 1,4-1 1,-1-1-1,3 4 0,1-5 0,2 3-1,1-2 1,-2 2-1,0-1 1,1 2-1,-2-1 0,0 0 0,-4 1 2,1-1-2,2 1 0,-1-2 0,-2 2 1,2-1-1,-5 1 1,-1-1 0,-4-7 0,1 10 1,-3-7-1,-1 6 1,-1-8-1,-7 9 0,-4-7 1,1 6-2,-6 3 0,-1-2 0,-9 4 0,4-2 0,-4 4 0,-5-1 0,-2 1-3,-7 1-9,0 1-12,-10 0-20</inkml:trace>
  <inkml:trace contextRef="#ctx0" brushRef="#br0" timeOffset="52467.0009">29152 6295 0,'2'14'1,"3"1"2,-2 4-1,0 2 2,0-1 0,1 4 0,0-4 1,0 6 1,1-2-1,1 4-1,2-5 0,2 9-1,-1 2 0,1 0 2,-1 1-3,3 0 0,-1 4 2,0-6-2,1 7 1,-4-9-1,1-2 0,1-5 1,-2 0-3,-4-5 1,2-4 0,-2-1 0,-4-14 1,4 12-1,-4-12 0,0 0-6,0 0-11,0 0-30</inkml:trace>
  <inkml:trace contextRef="#ctx0" brushRef="#br0" timeOffset="53091.0366">29476 6116 13,'0'0'1,"0"0"1,0 0-1,0 0 2,7 9 0,-4-1 0,7 4 2,-5 3 0,4 4 0,-1 5-1,0 2 0,1 5 0,1 1-2,1-3 2,-1 8-2,0-5 0,4 3-1,3-3 2,-2 2-2,2-5 1,-3 5 1,3 2-3,-4-2 0,2-1 0,-6-4 0,0 2 0,-3-5 1,0 5-2,1-10 2,-3-2-1,0-1 0,1-4 0,0-1-4,-1-1-2,-1-3-7,2 0-10</inkml:trace>
  <inkml:trace contextRef="#ctx0" brushRef="#br0" timeOffset="53778.0759">29098 6271 0,'0'28'4,"2"4"-1,2 3 2,3 3-3,0 0 1,0 5-1,4-8-2,0 8 1,0 1-1,0-3 0,-2 1 0,1-4 0,0 0 2,-1-6-2,-2 4-2,1-11-1,0-1-9</inkml:trace>
  <inkml:trace contextRef="#ctx0" brushRef="#br0" timeOffset="54214.1008">29452 6275 10,'0'0'2,"1"14"0,1-1 2,6 7 1,-2 4 0,7 5-1,-2 2 1,8 8 0,-1-6-2,7 4-1,3 2-7,-6-3-11,6 9-10</inkml:trace>
  <inkml:trace contextRef="#ctx0" brushRef="#br0" timeOffset="55224.1586">29847 6914 0,'0'0'1,"0"0"2,0 7 0,0-7 1,1 19-1,1-2 2,1 4-1,4 5 1,-1 1-1,4 8-1,0-3-1,-1 9 1,1 2-1,2-1 0,-2 4-1,1-6 1,-2 3-1,0-6 0,-1 5 0,1-9-1,-2-6 0,2 0 0,-3-6-2,0-5-5,1-2-9,-3-5-9</inkml:trace>
  <inkml:trace contextRef="#ctx0" brushRef="#br0" timeOffset="56138.2109">30260 6838 0,'52'-10'3,"6"-3"0,8-2 1,3 0-1,-3-3-2,2 1 1,-5 2-1,2 1-1,-2-1 1,-2 1 0,-1-3 0,-9 7 1,2-5-1,-11 8-1,0-5 1,-12 5 0,-5-4-1,-8 10 0,-3-1 0,-4 2 0,-10 0 0,8 3 1,-8 10-1,0-13 0,-9 22 2,2-12-2,-2 7 0,2-4 0,0 6 0,1-5 0,5 1 0,-1 1 0,0 6-2,1-1 2,3 1 0,3 6 0,3 1 0,2 0-1,2 2 1,3 0 0,1-1-1,3 3 1,-4-4-1,2 2 1,0-5-1,1 5 1,-3-5 0,3 3 0,-6 2 1,2-5-1,-4 4 0,2-6 1,-3 5-1,-4-8 1,0 6 0,-3-9 2,-2 0-1,-2-3 2,-6 0-1,-10-1 1,-2 0-2,-6-1 2,-3 0-3,-13 0-1,-2 1-2,-12-3 0,-2-1 0,-4 4 0,-5-5-1,-6 1 1,2 0 2,3-2 0,-2 0 1,7 1-1,5-2 1,5-1 1,2 0-1,7 0 0,3-2 0,7 1 0,3-3-1,3 1-1,-3 1-5,9-4-13</inkml:trace>
  <inkml:trace contextRef="#ctx0" brushRef="#br0" timeOffset="56825.2502">30386 8249 64,'0'0'4,"0"0"1,0 0 3,0 0 3,0 0 3,0 0-1,-2-9 1,2 9 1,0-11-3,0 11-1,2-21-3,2 5-4,1-3 0,0-1-2,3-6 0,-4-3-1,1 0 1,1-3-2,-3 4 0,0 0-2,2-3 0,0 9 1,-3 1-2,4 8-1,-4-2-1,-2 15 2,6-9 0,-6 9 0,13 12 3,-7 0-1,2 8 1,-1-3 2,6 9 1,-1-4-1,2 6 0,-1-6-1,-2 1 1,4-1-2,-4-1-5,4-2-10,-4 0-16,-4-5-24</inkml:trace>
  <inkml:trace contextRef="#ctx0" brushRef="#br0" timeOffset="57321.2786">30528 8104 44,'0'0'3,"0"0"0,12-2 1,-12 2 1,17-4-2,-5 3 2,0-1 1,6 0-1,-4-1-3,1 0 0,-4 0 1,1 2-3,-12 1 1,13-2 0,-13 2 1,10 0 1,-10 0-1,10 12 1,-10-12 0,10 14 1,-2-4-1,1-2 0,-1 0-2,-8-8 0,12 17 0,-12-17 1,12 9 1,-12-9 2,0 0 2,11 2 1,-11-2 1,6-8 1,-5-1 0,0-4-1,0-1 1,0-5-5,2-1-1,-3 0-2,0-1-1,1 4 0,0-1-2,0 5-1,-1 2-6,0 11-5,3-9-3,-3 9-7,0 0-8,10 3-10</inkml:trace>
  <inkml:trace contextRef="#ctx0" brushRef="#br0" timeOffset="57777.3046">31030 7954 66,'0'0'3,"0"0"3,-5-6 1,5 6 0,-10-5 2,10 5 0,-17-3-1,7 3 1,1 0-5,-3 5-1,0 4-3,0 1 0,4 1-1,-1 0-2,5 1 0,1-2 0,3 0 1,0-2 0,0-8-1,11 9 2,-11-9 0,15 4 1,-3-4 1,-4 0 0,2 0 0,-1-3 2,0 3-1,-9 0 1,16 0 0,-16 0-1,12 3 2,-12-3 0,13 15-1,-5-4 1,-2 2 0,-1 2 1,0 2 0,-2 0 0,-3 0 1,0 0 2,-4-2-1,-4-1 0,-1-1 0,-3 0-2,-4-4-4,0-3-12,0 1-17,-4-5-32,4 1-2</inkml:trace>
  <inkml:trace contextRef="#ctx0" brushRef="#br0" timeOffset="58243.3313">31289 7817 69,'0'0'4,"0"0"-3,5 7 3,-5-7 2,7 9 1,-7-9 1,9 20 4,-1-3-2,0-2-1,1 8 0,2-3-2,-2 8-1,-1-5-1,0 5-2,1-6-1,-7-2-2,-1-3-2,-1 0-3,-3-5 1,-1-1-3,4-11-3,-13 11-3,13-11-3,-13-2-2,7-7-1,0-4-1,-1-4-3,5-3 1</inkml:trace>
  <inkml:trace contextRef="#ctx0" brushRef="#br0" timeOffset="58418.3413">31393 7879 0,'0'0'1,"0"0"4,6-9 2,3 9 2,-9 0 1,14 3 2,-14-3 3,17 17-1,-9-1-1,-2-3-1,-5 8-2,-1-7-1,0 7-5,-7-7-5,-1 0-8,0-2-11,1 4-14,-10-5-16</inkml:trace>
  <inkml:trace contextRef="#ctx0" brushRef="#br0" timeOffset="59250.3889">31629 7969 56,'0'0'3,"0"0"0,8-11 1,-8 11 3,12-13-1,-6 3 1,-5 0 1,1-2 2,-2-4-3,0 5 1,1-2-2,-1 13-1,-14-19-2,5 17 0,9 2-2,-13-3 0,13 3-1,-15 8 0,11 8 0,1-4 0,3 5 0,1-5 0,3 5 1,2-5 0,2 2-1,4-7-1,6-2-1,-1-4-2,3-1-1,-2 0 0,2-5 1,-2-2-1,4-1 1,-7-4 0,-5-5 2,-1 1 2,-5-4 1,-1 5-1,-3-6 1,5 7 0,-5-2 2,0 4 0,0 12-1,1-12 0,-1 12-1,0 0 0,0 0 0,3 6-1,0 3-1,-3 5 1,2 5 1,1-2 0,7 8 1,-10-7-1,5 7-1,2-8 1,-5 8 0,3-12 0,-3 2-1,-1-5 1,-1-10 1,1 15 1,-1-15 1,0 0-2,0 0 2,-6 0-1,6 0-2,-13-16 0,8 5-2,-2-3-2,0-4-1,-1 2 0,4-7-1,2 5 0,2-4 0,1 7 2,4-3 0,2 6 2,0-3 0,4 9 1,4-1 1,-5 3-1,4 3 1,-1 1 1,-3 0-1,1 3 0,-2 2 1,1 4 0,-7 0 0,4 1 1,-5 6 0,-2-3 0,-2 2 1,-7-5-5,-1 3-6,-4-8-6,3 8-11,-4-13-12,7 0-9</inkml:trace>
  <inkml:trace contextRef="#ctx0" brushRef="#br0" timeOffset="59531.405">31975 7582 73,'0'0'2,"0"0"3,0 0 1,12 7 1,-2 3 0,-4-1 3,5 7-2,-1 0 1,2 5-4,0 0 0,-4 3-2,-2-4 0,1 0 0,0-1-2,-4 1 0,-1-5-3,1-1-5,-3-1-7,0-4-6,0-9-6,-1 13-6</inkml:trace>
  <inkml:trace contextRef="#ctx0" brushRef="#br0" timeOffset="60066.4356">32032 7808 1,'1'-5'5,"-1"5"0,11-8 2,1 6 1,-4-5 3,5 2 1,0-2 0,-4-2 0,3 2 1,-1-5 1,-2 2 0,0-4-2,-1 0-2,-3-3 0,5 3-5,-2-7 1,-2 5-3,-3-1-1,0 2 1,-3 1-2,0 3-1,0 3 0,0 8 0,0 0-2,-5-10 0,5 10 0,0 0 0,-2 11-1,2-1 1,3 3 0,0 3-1,0 3 3,-1 0-1,6 2 0,1-2 1,-2 3 0,-2-5-2,-2 0 1,4-5-1,-2 1 1,-5-13 0,7 13 1,-7-13 0,0 0 1,8 0-1,-8 0 3,13-9-2,-5-4 1,3 4-2,4-3 0,-9 3 0,5-2 1,4 5 2,-3 1-1,2 5 1,0 0 1,-1 2-1,-3 8 2,5 0-3,-5 4-5,-1 1-17,-8 3-39,2 7 2</inkml:trace>
  <inkml:trace contextRef="#ctx0" brushRef="#br0" timeOffset="63370.6246">29219 6114 20,'0'0'0,"0"0"0,0 0-1,0 0 1,0 0 0,0 11 0,0-3 0,1 4 1,-1 0 1,2 5-2,1 5 1,-1 2 0,-1 1-1,0 3 1,3 3 0,1 3-1,-1-1 0,0 7 2,5-4-2,-2 6 1,3-4-1,2 2 1,-2 4-1,-3-2 0,3-2-1,-2-5-3,-1 0-5,1-10-7</inkml:trace>
  <inkml:trace contextRef="#ctx0" brushRef="#br0" timeOffset="63595.6374">29428 6205 14,'0'0'2,"0"15"-1,4 4-1,0 3 1,4 12-6</inkml:trace>
  <inkml:trace contextRef="#ctx0" brushRef="#br0" timeOffset="64975.7164">31775 8492 11,'0'0'1,"0"0"-1,-6-6 1,6 6 2,-12-4-2,12 4 1,-14-7 1,3 4-1,11 3-1,-11-9 2,11 9-2,-11-13 0,11 13 0,0-17 2,2 9-2,8 0 1,-2-1 2,-8 9-2,15-10 0,-6 7 2,-9 3-2,16 0 0,-7 0 0,-9 0-1,15 12 2,-9 1-2,2-2 0,2 4 0,-7 2-1,3 3 0,-6 5 0,0-4-1,-7 5 0,4-6-2,-5 4 1,-1-8-2,-1 4 2,-1-10-2,2-2 2,9-8 0,-11 11 1,11-11-1,0 0 1,-10 1 2,10-1 1,0 0 0,12-4 0,-12 4 2,19-8 2,-9 4 0,5 1 2,-1 0 2,2 0 0,-2 0 3,-4 1 0,5 0-1,-3 1 0,1 1-3,-13 0-1,14 0-2,-14 0-2,0 0-4,10 3-10,-10-3-15,0 0-31,0 0 0</inkml:trace>
  <inkml:trace contextRef="#ctx0" brushRef="#br0" timeOffset="65167.7274">31977 8453 157,'0'0'3,"0"0"2,0 0-2,0 0 0,7 4-7,-7-4-11,0 0-18,10 8-23</inkml:trace>
  <inkml:trace contextRef="#ctx0" brushRef="#br0" timeOffset="65540.7487">32093 8357 94,'0'0'0,"0"0"0,0 0 0,0 0-1,2 11 2,-2-11-1,2 15 1,-2-15-1,-1 18 2,1-9 0,0 3 0,1-3 2,2 1-2,-3-10 1,15 15 0,0-11 2,2 1-2,0-2 0,-2-1 0,7-1 0,-6 1-1,3 0-1,-7 1-1,-2-1 0,-10-2 0,15 19-1,-14-11 1,-2 6 1,-2-4-1,-1 6 0,-4-6-5,4 9-9,-7-14-24,-2 3-14</inkml:trace>
  <inkml:trace contextRef="#ctx0" brushRef="#br0" timeOffset="65701.7579">32123 8328 130,'0'0'0,"8"-1"-3,6 0-9,1 1-24,-2 0-14</inkml:trace>
  <inkml:trace contextRef="#ctx0" brushRef="#br0" timeOffset="66612.81">32465 8168 36,'0'0'1,"0"0"0,0 0 1,0 0 0,0 0 0,12 0 1,-12 0 0,13 14 1,-8-4-1,3 6 0,-2 2 0,2 6 0,-6 0-1,3 6 0,0-1 1,-3 7-1,-2-4-2,1 6 1,-2 0-1,1-4 2,1 5-2,-4-6 0,-2 2 0,5-6-2,5 2 4,-3-10-2,0-2 0,2-4 1,-2-3 0,9-4 1,-11-8 1,0 0-1,0 0 2,14-2-1,-8-8 2,2-3 0,-5-1-3,-1-4 0,1-2 1,0-2-2,-3-4 1,-4-1-1,-5-3 1,-1 5 0,-1-5-1,1 11 0,-4-5 1,-1 9-2,5 3 0,-2 5 0,12 7 0,-12-6-3,12 6 2,-8 0-1,8 0-1,0 0 1,0 0 0,6 3-1,-6-3 2,9 0 0,3-3 1,0-3 0,2 1 1,1-7-1,-5 1 1,6-5 0,-1-1-1,0-2 2,-7-1-2,8-3 1,-8 5 0,-1-6 0,1 7-1,-2-2 2,-2 4 0,-1 3 0,-2 2-1,-1 10 0,4-8-1,-4 8 0,0 0 0,1 9 0,-1 3 0,0 5-1,5 2 0,1 4 2,-1-1-1,1 3 1,-1-1-1,5 0 2,-1-4-2,-1 3 0,-2-7 1,-3 2-2,-3-5-3,5-2-5,1 0-12,-6-11-12,5 18-17</inkml:trace>
  <inkml:trace contextRef="#ctx0" brushRef="#br0" timeOffset="66862.8243">32756 8275 78,'0'0'3,"0"0"3,8-8 2,2 5 1,6-3-1,5 2-1,1-1-2,3 1-8,3 2-14,-11-4-23,11 6-13</inkml:trace>
  <inkml:trace contextRef="#ctx0" brushRef="#br0" timeOffset="68234.9028">30980 7350 0,'-65'6'4,"6"2"2,1 2 0,2-1 2,1 3-1,3 0 2,8 3-2,-5-1 1,5 3-1,0 3-1,4-1 0,2 4-1,-6 1-2,7 2 1,-1 3-1,5 5-1,-1-2 0,2 7-1,1-3 0,7 10-1,4 1 3,-2 3-1,5 3-1,-2 1 3,5 3-1,4-1 0,3 4-1,3-2 0,3-2 1,1 4-2,7 4 0,8 0 2,-1 2-3,6 2 1,0 2 0,6-3-1,1 2 0,8-7 1,6-4 0,-1 3-1,9-1 0,-1-5 0,8-3 0,3-2 0,4 1 0,0-7 0,-3 4 0,10-10 1,1-3 1,2 0-2,5-6 1,-3 1-1,4-6 0,0 0 1,2-7-1,6 0 0,-1-5 0,-1 0-1,1-5 1,0-3-1,1-2-2,2-2 3,3 0-1,-10-8-1,0 1 1,0-6-2,-6 0 2,-9-6 0,5 1 1,-7-8-1,-3 2 1,0-6 0,-6-1 1,-2-3 0,-2-3 1,-2-5 1,-2-5-2,-1 1 1,-8-5-1,-10-2-1,-2 0 2,-9-4-2,3 0 1,-5-3-1,-11 6 0,-1-8 0,-3-1 2,1-3-1,-7-4 1,-2 7-1,-6-4 1,-6 1-1,5-3 2,-11 2-2,3 0 1,-5 0-2,4-2 0,-4 1 0,-7-2 1,6 0-1,-10 1 0,1 2 0,-4 0 0,-5 1-1,2 6-2,-2 1-2,-8 0-5,-10 8-4,-6 2-11,-6 9-10,-9 14-18</inkml:trace>
  <inkml:trace contextRef="#ctx0" brushRef="#br0" timeOffset="69983.0028">32456 7512 3,'9'-13'8,"-9"13"0,16-18 1,-7 3-3,2 1-2,4-3 1,3-3-1,1 0-1,6-5-2,-3-7-1,3 2 2,4-6-2,4 3 2,1-4 2,7 1-1,-3 1 1,-5 2 0,6 5 2,-3 0-1,2 9 0,-11-2-2,-4 5-1,-11 4-6,7 3-7,-9 3-9,-10 6-17</inkml:trace>
  <inkml:trace contextRef="#ctx0" brushRef="#br0" timeOffset="71062.0645">32636 7316 1,'36'-31'5,"7"-6"1,-8 2-2,2 0-1,4 1 0,-8 4-3,2 4-5,0 8-11</inkml:trace>
  <inkml:trace contextRef="#ctx0" brushRef="#br0" timeOffset="77489.4321">29713 6921 1,'0'0'5,"0"0"0,0 0 1,0 0 0,1-12 0,-1-2 0,-2-3-3,-2-3 0,-2-3-2,-1-3-1,-2 0 1,0-8-2,-5-4 0,4 1 1,-6-3-3,7 1 2,-6-2-1,5 2 1,-3-2-1,6 5 1,-2 4 0,0-4 0,1 5 1,0-4 0,1 6 0,0 0 0,2 3 0,-1 3 0,1 2 0,-1 6 0,1 3 0,0 3-1,5 9-2,-7-12-4,7 12-7</inkml:trace>
  <inkml:trace contextRef="#ctx0" brushRef="#br0" timeOffset="78292.4781">29417 6437 4,'-3'-33'7,"-1"-4"1,1 3 1,1 3-1,-1 0 0,0 6 1,-1 1-2,1 5 1,1 7-2,0 0 1,2 12-1,-5-13-2,5 13-1,0 0 0,0 0-2,0 0 0,0 0 0,0 0-2,0 0 1,0 0-1,0 0 0,0 0-1,0 0 2,-8 5-1,8-5-1,0 0-2,-1 12 0,1-12-4,0 0 0,1 14-6,-1-14-6,4 8-8</inkml:trace>
  <inkml:trace contextRef="#ctx0" brushRef="#br0" timeOffset="81189.6438">29524 6887 1,'0'0'9,"0"0"-2,0 0 1,-2-5-2,2 5-3,-9-19-15</inkml:trace>
  <inkml:trace contextRef="#ctx0" brushRef="#br0" timeOffset="99660.7002">32259 8790 0,'9'0'1,"-9"0"-2,0 0 1</inkml:trace>
  <inkml:trace contextRef="#ctx0" brushRef="#br0" timeOffset="99822.7095">32136 8811 1,'0'0'5,"16"3"1,1-2-1,2 1 0,7-1-4,-1-1-12</inkml:trace>
  <inkml:trace contextRef="#ctx0" brushRef="#br0" timeOffset="110878.3419">24700 10517 26,'0'0'4,"0"0"1,0 0 2,0 0 2,0 0 2,0 0 1,0 0 0,0 0 0,0-10-2,0 10-3,0 0-1,0 0-3,6 0-1,-6 0-1,10 8 0,-10-8 1,15 15-1,-7-6-1,2 3 1,-1 2 0,2 1-1,-1 2 1,2 4 1,0-1-2,0 2 1,1-1 0,0-1 0,-1 1 0,-1 0 0,-2-2-1,1 0 2,-1-3-2,-2 2 0,-2-6 1,2 4 1,-1-5-2,-2 0 0,-4-11 0,7 15 1,-7-15 0,0 0 2,7 9-1,-7-9 2,0 0 0,0 0 1,9-10 0,-6-1 1,1-1 3,0-5-3,0-3 1,1-3 0,2 0 0,-2-6 0,2 2-2,0-4 0,-2 0-1,4 2 1,-3-3-2,3 3 0,-2 1-1,1 2-1,-2 0 0,1 7-1,-3 0-2,1 7-4,0-3-10,-5 15-12,0 0-16,0 0-23</inkml:trace>
  <inkml:trace contextRef="#ctx0" brushRef="#br0" timeOffset="111510.378">25261 10669 37,'0'0'4,"0"0"0,0 0 2,0 0 3,0 0-1,-8-9 2,8 9 0,-24 0 1,15 0-2,-7 6-3,5 4 0,-6 0-1,7 5-2,-4-2 1,6 3-2,3 1 1,2-2-1,1-1 0,2 2 1,0-3-1,1-1 0,3-3 2,6 0-1,5-4 1,-3-1-1,7-2 2,-4-2-1,5 0 0,-2-7 0,2-1-1,-4-4 1,-3 0-1,0-2-1,-2-1 1,1-2-1,-4 3 0,-2-1 2,-1 3-1,-2 3 0,-3 9 1,2-12-2,-2 12 0,0 0-1,0 0 2,0 7-3,0 2 0,0 1 0,2 0 0,2 2 0,0-2-3,3 0-6,0-1-13,2-2-21,5 2-15</inkml:trace>
  <inkml:trace contextRef="#ctx0" brushRef="#br0" timeOffset="112110.4123">25588 10769 66,'0'0'3,"0"0"3,0-12 3,0 12-1,4-19 0,-2 6 3,0-2-1,1-2 1,0 0-4,-1 1 0,-2 1-5,0 0 2,-1 3-1,-6 2 1,2-1-1,-5 5 1,0 0-2,-3 4 1,2 1-1,-2 1-1,1 3 0,-1 4 0,5 0-2,1 3 1,3-2-1,3 1 1,1-9 0,6 14 0,-6-14 1,21 5 1,-8-5 0,6 0 0,-2-5-1,5-2 1,-3 0 0,1-2 0,-2 1-1,-1 0 1,-3 1 1,-2 1-2,-1 3 1,-11 3-1,13-5 0,-13 5 0,0 0 1,9 0-1,-9 0 0,0 0 0,4 14 0,-4-14 1,5 17-1,-3-5 1,0 2 0,0 2-1,1-1 0,-1 2 0,-1-1-1,1 1 1,0-3-1,0 1 0,0-1-2,1-2-8,0-2-16,-3-10-26,11 19-11</inkml:trace>
  <inkml:trace contextRef="#ctx0" brushRef="#br0" timeOffset="112382.4279">25931 10655 79,'0'0'3,"0"0"4,0 6 2,0-6 3,3 16-1,0-3 2,2 2 0,0 0 0,0 2-2,0-2-5,-1 1-2,2-3-9,-1-2-19,1 4-28,-6-15-6</inkml:trace>
  <inkml:trace contextRef="#ctx0" brushRef="#br0" timeOffset="112566.4384">25964 10468 141,'0'0'2,"0"0"-2,-2-9-2,2 9-8,0 0-16,0 0-22</inkml:trace>
  <inkml:trace contextRef="#ctx0" brushRef="#br0" timeOffset="113135.471">26193 10674 92,'0'0'5,"0"0"2,0 0 0,-9-2 0,9 2 1,-9 0-1,9 0 1,-11 7 1,11-7-6,-8 15-1,3-4 0,3-1-1,1 2 0,1-2-1,0 0 2,0-10-1,5 15 2,-5-15-1,10 9 0,-10-9 1,16 3 0,-3-3-1,-4 0 1,4-3 0,-2-4 0,-1-1-2,1-4 1,-3 3 0,-1-4 1,-1 0-1,-3 2 1,1 0 2,-4 11-3,5-13 0,-5 13 2,0 0-2,0 0 0,0 9-1,-1 0-1,-1 3 0,0 1-2,0 0-7,1 0-11,1-4-25,5 1-17</inkml:trace>
  <inkml:trace contextRef="#ctx0" brushRef="#br0" timeOffset="113631.4993">26372 10653 66,'0'0'3,"0"0"2,0 7 1,0-7 2,1 14-1,5-3 3,-3 0-2,6 2 0,-2 1-2,0-2-1,-2-3-4,0 1 2,-5-10-1,3 13 0,-3-13 4,0 0-2,0 0 0,0 0 2,0 0 0,0 0-1,5-5-1,-5 5 0,4-19-2,-1 6-1,1-4-1,4 2 0,6-2-1,-4-1 1,8 2 0,-5 2-1,7 0 1,-6 4-1,7 0 1,-7 5 1,1 1-1,1 2 0,-2 2 1,-1 0 0,-1 6 0,0 2 0,-4 1 2,0 4-1,-1 2 0,-4-1 1,0 2-1,-4 1-1,1-2-3,0-2-6,0 1-17,0-14-25,-4 16-11</inkml:trace>
  <inkml:trace contextRef="#ctx0" brushRef="#br0" timeOffset="114622.556">26860 10536 43,'0'0'4,"0"0"0,0 0 5,0 0 4,0 0-1,0 0 2,-5-7 2,5 7 1,0 0-3,-10 0-5,10 0-2,-11 5-2,11-5-1,-16 17-3,10-7 0,-1 2-1,2 4 1,-1-1-1,3 1 1,0 2 0,3-1 0,0 0-1,0 1 2,0 0-1,4-3-1,1 1 1,-1-3-1,2 0 1,0-2 0,3 0 3,-9-11-1,18 10 1,-6-5 0,-1-4 1,0-1-1,6 0 1,-4-1-1,4-4 0,-2 0-1,3-3-1,-3 0 2,2-3-2,-3 1 0,1-2 1,-4-1-2,1-2 2,-4 1-2,0 0 0,-2-1 0,-1 3-1,-2-1 0,-3-2 0,0 2 0,0 2-1,0 0 0,-3-1 1,-1 4-2,4 8 0,-7-12 0,7 12 0,0 0 0,-12-7 0,12 7-1,0 0 0,-11 1 1,11-1 1,-9 11 0,9-11-1,-9 16 1,3-5 0,2 0 1,-2-1-1,3 0 1,0 2 0,1-2 0,1 0-1,0 2 1,1-3 0,0 2 0,0-2 1,0 0-1,0-9 1,4 15 0,-4-15 2,7 13-1,-7-13 0,10 9 0,-10-9 2,12 5-1,-12-5-1,17 4 1,-8-3 1,0-1-1,3 0 0,2 0 2,-3-1-2,7 0 1,-7-2 1,7 3-2,-7-3 1,6 1 0,-5-1 0,0 2-1,-1-1 0,0 0-1,0 0 0,-1 0-1,1 0 1,-11 2-2,15-3-13,-5 6-53,-10-3-4</inkml:trace>
  <inkml:trace contextRef="#ctx0" brushRef="#br0" timeOffset="121908.9728">25963 11722 115,'0'0'6,"0"0"4,-3-12 3,3 12 2,0 0 2,0 0 3,-5-12 0,5 12 1,0 0-4,0 0-5,0 0-2,0 0-1,11-5-2,1 2-4,-2 1 1,4-2-1,-1 2-2,4 0 0,-3 1-3,1 0-10,-3-1-12,-3 2-26,5 3-20</inkml:trace>
  <inkml:trace contextRef="#ctx0" brushRef="#br0" timeOffset="122065.9818">26034 11875 166,'0'0'6,"0"0"4,0 0 3,0 0 0,10 5 3,0-4 0,3 0-3,3 1-12,4 3-39,2-5-24</inkml:trace>
  <inkml:trace contextRef="#ctx0" brushRef="#br0" timeOffset="124411.1159">27803 11318 1,'0'0'6,"-7"-8"3,7 8 0,0 0 1,0-12-1,0 12 0,1-12-1,-1 12-1,7-10-1,-7 10 0,10-14-1,-10 14-3,17-14 2,-8 9-1,1-2 2,3 1 0,0 2 1,2 0-1,0 3 1,0 1 1,0 0-2,0 0 1,-1 2-2,0 4-1,-1 3-1,0 0 0,-1 4-1,-2-1 0,1 2 0,-2 1 0,0 2 0,-4-2 1,0-1-1,-4 1 0,-1-1 1,0-2 1,-5-2-2,0 0 1,-3-1 0,8-9 1,-17 12-2,8-7 0,9-5 0,-15 6-2,15-6 0,-15 3-1,15-3-2,-8 0-1,8 0 1,-2-8 0,2 8 0,2-13 0,2 2 1,3 0 0,2-1 3,1-1 0,0-1 1,2 0 1,0-1-1,-2 1 1,3 1-1,-4 1 2,2 0-2,-2 0 0,0 3 1,-4 0 1,2 1-1,-7 8-1,10-17 3,-10 17-3,6-12 2,-6 12 0,2-13-2,-2 13 1,0-10-1,0 10 0,0 0-1,0-11 0,0 11 0,0 0-1,0 0 0,0 0 0,0 0 0,-9 0-2,9 0 2,-5 5 0,5-5 1,-8 15-1,5-4 2,1 1 0,-1 1 0,1 1 2,1 0-1,1-1 0,0 0 1,0 1-1,0 0 1,2-3 0,1 0-1,-1 1 0,0 0 2,0-3-2,1 0 3,-3-9-1,7 15 1,-7-15 1,7 10 1,-7-10 1,14 5-1,-5-2 0,2-1 0,2-2-1,4 0 1,-3 0-2,4 0-1,-2-2 1,3 1-2,0-3 0,0 1 0,3 1 0,-5-2-3,0 3-3,-3-1-8,1 1-27,-15 1-30,12-7-5</inkml:trace>
  <inkml:trace contextRef="#ctx0" brushRef="#br0" timeOffset="126615.242">28609 11306 95,'0'0'4,"0"0"2,0 0 0,0 0 1,0 0 0,0 0 1,0 0 5,0 0-1,0 0-1,6 5 1,-6-5 2,14 2-2,-5-2 3,4 0-3,2 0-1,3-3-2,6-1-2,-3 1-2,3-3-2,-3 2-1,4 1-2,-6 0-4,3 2-11,-7 1-18,-3-4-33,3 4-3</inkml:trace>
  <inkml:trace contextRef="#ctx0" brushRef="#br0" timeOffset="127548.2953">29063 11219 67,'0'0'3,"0"0"3,0 0 3,0 0 0,0-9 2,0 9-1,0-10 2,0 10-1,10-12-3,-10 12-2,14-10-1,-2 5-2,-1 0 1,2 1-1,2 2 1,0-1-1,-1 1-1,1 2 2,-1 0-2,-1 0-1,1 5 2,-5 1-2,1 4 0,-1 1-1,-3 3 1,-2 2 1,-2 2-1,-2 0 1,0 2 0,0-5-1,-2 1 0,-4 0 0,1-5 0,0-1-1,5-10 2,-9 15-2,9-15 1,-5 9-1,5-9 1,0 0-1,0 0 0,0 0-1,0 0 1,-4-7-1,4 7 1,1-18-2,2 8 1,3-1 1,0-3-1,3 0 1,-1 1 1,1 0-1,-1 0 0,2-1 0,-1 3 0,-1-1 0,0 0 0,-1 1 1,-2 3-1,-5 8 2,9-14-2,-9 14 0,7-12 0,-7 12 1,0 0-1,2-9 0,-2 9 0,0 0 0,0 0 0,0 0-1,0 0 1,0 0 0,0 4-2,0-4 2,0 18 0,0-8 0,0 4 2,0-2-2,0 2 1,2 1 0,1-2 0,1-1 0,0 2 1,0-4 1,1 0 0,2 0-1,-2 1 2,-5-11 0,14 12-1,-14-12 1,16 9-1,-7-8 0,2-1 0,-1 0-2,1 0-1,0-1-6,2-3-8,-3 1-20,-2-8-29,6 2-4</inkml:trace>
  <inkml:trace contextRef="#ctx0" brushRef="#br0" timeOffset="128134.3288">29127 11005 67,'0'0'6,"0"0"-1,0 6 4,0-6 2,0 0 3,0 0 0,2 10 1,-2-10 3,9 0-2,1 1-2,2-1-1,3 0-1,4 0 0,1 0-1,5 0-1,0 0 0,1-1-2,1 1-2,0-3-1,-3 0 0,1 3-2,-3-1-2,1 1-3,-6-1-8,2 1-10,-6 0-22,-3 0-29</inkml:trace>
  <inkml:trace contextRef="#ctx0" brushRef="#br0" timeOffset="128646.3581">29721 10940 94,'0'0'4,"0"0"3,0 0 1,9 0 2,-9 0 1,12 0 2,-2 2 1,0 4 1,4 1-1,1 2-4,2 2-1,1 0-1,-1 2-1,1 3-2,-1 4 0,1-1 0,-4 3-1,1-1 0,-2 4 1,-2-3-1,-2 7 0,-3-5 2,-3 2-2,-3 2 0,0 2 1,-3 1 0,-4 1-1,-6 3 0,-4-2-3,0 3-1,-4-4-5,-2 5-12,-5-6-20,-2 3-30,-1-1-7</inkml:trace>
  <inkml:trace contextRef="#ctx0" brushRef="#br0" timeOffset="129471.4053">28082 11010 47,'0'0'4,"0"0"4,-10-6 2,10 6 2,-15-3 2,6 3 2,-2-2-2,-3 2 1,1 2-3,-1 2-4,1 1-2,-4 3-3,1 1 0,0 3-2,0 7 2,-1-1 0,2 10-1,-3-3 0,0 8 2,2-3-2,-2 9 1,2-5 1,0-1-2,0 2 0,-3-3 1,5 3-2,-2-6 1,8 1 0,-6-3 2,9-1-1,-5 0 2,9 0-1,1-4 1,0 0 0,11-4 1,-4 3-2,10 4 0,-2-7 0,4 2-1,2-8-1,9 5-1,-2-6-4,3 0-8,6-9-17,7 0-23,6-3-16</inkml:trace>
  <inkml:trace contextRef="#ctx0" brushRef="#br0" timeOffset="130294.4524">30104 10839 12,'0'0'4,"0"0"0,0 0 2,0 0 3,-11-6 1,11 6 1,0 0 2,-3-11 0,3 11-1,1-12 0,-1 12-3,10-13-1,-10 13-1,14-11-1,-6 7-3,3 0 1,-3 2-1,2 2-2,-10 0 0,17 0-1,-17 0 0,14 3 0,-14-3 0,11 11 0,-11-11 0,1 15 2,-1-6-2,0 1 1,-4 1 0,-5 0 0,3 1 0,-3-1 0,0 0 1,1-1-2,2-1 1,1 2-1,5-11 1,-6 14 2,6-14 1,0 9 2,0-9 1,8 5 1,1-4 1,4-1 0,6 0 0,1 0 0,5-1-1,-1-2-2,6 0-1,-4 0-1,5 0-1,-7 3 0,2-2-3,-4 2-10,-4 0-13,-1 0-24,-4 5-20</inkml:trace>
  <inkml:trace contextRef="#ctx0" brushRef="#br0" timeOffset="130977.4915">27775 11904 55,'0'0'2,"0"0"2,0 0-2,0 0 1,0 0-1,0 0 3,0 0 0,0 0 1,8 3-1,1-1 3,4 2 0,6-1-1,6-1 0,7-2 0,7 0-2,9 0 0,6-5-3,14 0-1,8-2 1,7-1 0,8 0-2,7 1 3,0-2-2,8 1 3,6 1 2,-5-1-1,-5 0 4,-1-1 0,-4 1 0,-3-2-1,-4 0 1,-7 1-2,-3 0-1,-8 1-3,-3-2 0,-6 0 1,-4-3-2,-11 4-1,-1-6 1,-11 8-2,-10-3-2,-3 5-5,-9-5-6,-5 10-17,-2 7-22,-7-7-14</inkml:trace>
  <inkml:trace contextRef="#ctx0" brushRef="#br0" timeOffset="131983.549">28745 12267 47,'0'0'2,"0"0"3,-1-16 2,1 16 2,0-14 3,0 14 3,0-16 0,4 4 0,-4 12-1,8-17-1,-8 17-3,16-15-2,-6 10-3,3-4 0,-2 6-1,2 1-2,0 1-1,2 1 0,-1 0-1,-1 5 1,-1 1-2,1 3 1,-4 0-1,2 3 0,-3-1 0,-2 4-3,-3-4 2,1 4 0,1-5-1,-3 3 1,-2-5-1,0 2 1,0-10 1,0 11 1,0-11-1,-1 8 1,1-8-1,0 0 1,0 0 0,-11 8 0,11-8 0,0 0 1,-9-1 0,9 1 0,-5-10 1,4 1-1,1 9 0,0-19 0,0 6-1,1-2 0,4 1 1,0-2 0,0 2 2,4-1-1,3 4 0,-3-3 2,7 2-1,-5 0-1,7 1 2,-5 0-3,5 2 0,-6 0 0,1 3 0,-1 2 1,-1 3-1,-1-1 0,-2 2 0,-8 0 0,13 3 1,-13-3-1,14 10-1,-14-10 2,10 14-2,-5-2 1,-1-3-1,2 3 1,-2-2-1,0 2 1,0-1-1,-3 1 1,1-3-1,1 1 1,-2-1 0,-1-9 1,3 14-1,-3-14-1,3 10 2,-3-10-1,5 9 1,-5-9 0,0 0 1,7 13 0,-7-13-1,4 10 2,-4-10-1,3 10 0,-3-10 0,4 9 2,-4-9-2,0 9 1,0-9 0,0 0 0,1 11-2,-1-11 0,0 14-6,0-14-23,13 15-39,-13-15-2</inkml:trace>
  <inkml:trace contextRef="#ctx0" brushRef="#br0" timeOffset="135785.7665">30016 14504 18,'0'0'2,"0"0"3,0 0 2,0 0 3,0 0-2,0 0 2,0 0-1,-2 8 1,2-8-3,-6 17-2,1-6-3,1 2-2,3-1 1,1-2-2,0 2 1,0-12-2,7 14 0,-7-14 0,14 6 1,-14-6 1,15-3 0,-15 3 0,12-14 2,-12 14 2,3-15 3,-3 15 2,-2-14 1,2 14-1,-15-3 0,7 3-1,-3 9-1,0-1-4,3 6-2,2 1-3,1-3-3,2 1-2,3-2 0,0-11-1,7 14 1,-7-14 0,16 2 1,-6-2 0,0-9 5,-10 9 3,13-18 5,-8 7 2,-3 1 2,-2 10 4,0-17-1,0 17 0,-16-5-3,6 5-1,-1 4-2,1 5-3,3 3-4,-1 0-1,4 1-3,2 1 0,2-2 0,3-3 0,6-1-1,0-4 2,4-3 0,-1-1-1,2-2 2,0-4 1,-1-3 1,-3 1 2,-3-1-1,-7 9 2,3-16 1,-3 16 0,-5-8-1,5 8 1,-19 0-2,10 3-1,-4 4-1,13-7-1,-16 17 0,10-8-2,5 0 0,1 0 0,0 0-1,0-9 0,12 9 0,-12-9 0,20 0 1,-10 0 1,1-7 1,-2-2 0,-1-2 3,-4 1 1,-4-4 2,0 6 1,0 8 0,-11-11 0,-2 9-2,4 2 1,-3 7-3,0 0-1,1 6-2,5-2-1,1 4-1,2-5-1,3 2-2,0-12 2,8 14-2,0-11 1,3-3 2,1 0-2,0-5 3,0-1 2,-1-8 1,-5 4 1,0-2 1,-5 0 1,-1 3-2,0 9 0,-6-14-4,6 14-8,-13 0-12,8 7-14,-4 5-17,9 2-13</inkml:trace>
  <inkml:trace contextRef="#ctx0" brushRef="#br0" timeOffset="136406.802">30088 15112 64,'0'0'2,"0"0"-1,6-9 0,-6 9 0,10-14 0,-4 5 2,6-3-2,-1-2 0,3 0-1,7-1 1,-3 3-1,8-1 0,-6 1 2,5 4-2,-8 3 1,5 2 0,-9 3 0,1 0 0,-2 8 2,-1 3-2,-2 5 1,-2 2-1,1 1 1,0 0-2,-4 1-2,0-1 2,-2-2-2,0-3-3,0-2 1,-2-12-1,2 13 0,-2-13 3,0 0-1,5-5 3,-1-7 1,-2-4 4,-1-2 5,0-3 0,-1-2 6,0 1-2,0 1 3,0 3 0,0 2 2,-1 2-1,1 5-3,0 9-3,-2-10-2,2 10-3,0 0-1,0 0-3,3 8-2,-3-8-1,15 18 0,-4-7 0,2 1-1,2-2-2,0 0-4,-1 0-4,2-1-9,-2-3-10,-1-6-16,3 3-18</inkml:trace>
  <inkml:trace contextRef="#ctx0" brushRef="#br0" timeOffset="136590.8125">30240 14892 42,'0'0'1,"2"-10"0,5-2-1,4 3 1,5-7-9,2-2-19</inkml:trace>
  <inkml:trace contextRef="#ctx0" brushRef="#br0" timeOffset="137849.8845">30380 13241 0,'0'0'12,"0"-9"2,0 9 2,0-10-3,0 10-1,0 0-1,0 0-4,-7 0-3,7 0-1,-8 10-2,6 0-1,2 1-1,-1-1 0,1-1 1,0-9 0,8 13 0,-8-13 0,16 6 1,-16-6 0,14-4 1,-14 4 1,12-14 0,-10 6 2,-2-3-1,0 2 0,0 9 0,-7-15 1,7 15-2,-18-5-1,18 5 1,-16 0-2,16 0-1,-14 12 0,14-12-1,-8 17-2,8-17 2,0 15 0,0-15 0,8 11 1,-8-11 0,19 5 0,-11-5 1,1-2 1,2-3 3,-11 5 1,13-14 1,-13 14 1,5-14 0,-5 14 2,-4-11-2,4 11 0,-16 0-1,7 0-4,0 5-1,9-5 0,-17 14-2,12-6-2,2 1 1,3-9 0,0 16 0,0-16 0,6 10 0,-6-10 1,18 4 0,-9-4 1,1-1 0,0-3 1,-10 4 1,13-15-1,-11 7 0,-2-1 0,0 9 2,-8-14-2,8 14-1,-16-10 0,4 9-1,1 1-1,3 1 0,8-1 0,-12 12 0,12-12-2,-5 16 1,5-16-1,1 16-3,-1-16-3,11 10-8,-11-10-11,14 7-19,-3-5-13</inkml:trace>
  <inkml:trace contextRef="#ctx0" brushRef="#br0" timeOffset="140821.0545">30359 13671 3,'-3'30'6,"-2"-1"1,0 3-1,-1-4 0,0 1-2,-1-1 1,2 0-1,-3 5-1,0-2 1,1 1-1,0-2 0,1 6 0,-5-6 0,4 8 0,-7-6 0,8 6-1,-2 1 0,0-3 1,-6 4-3,8-7 1,-4 3-1,5-6 0,1 3 1,-3-9 0,-2 0 1,4-4 1,1-1 0,0-2 1,-2 0 0,1-2-1,1 2 2,-3-3 0,4-2-2,-3 3 2,0-2-1,1-2-1,2-1 0,0-2 1,3-8 0,-3 10 2,3-10 0,0 0 1,0 0 0,0 0 1,0 0-1,0 0 1,0 0-2,0 0-2,0 0 0,0 0-3,0 0 0,0-4-1,0 4-1,1-14 1,-1 14 0,5-21-1,-2 8 1,1-4 0,1 0-2,1-4 2,0-1 0,0-2 0,-2-3 0,1-1 0,-1-1 0,1-4 0,0-3 2,-2-3-2,1-4 1,2 0-1,8-2 1,-7 0-1,2 1 1,-1 0-1,5 3 0,-5 0-1,3 4 1,-7-3 0,0 2 0,1-1 0,3 4 1,-1-3-2,-2-3 0,1 11 0,2-3 1,-1 7-2,1 2 1,-2 4 1,-1 2-1,-1 5 2,-4 13-1,8-18 1,-8 18-1,6-13 0,-6 13 0,6-14 2,-6 14-2,4-16 0,-4 16 0,3-13 0,-3 13 1,2-12-1,-2 12 0,0 0 0,2-9 0,-2 9 0,0 0 0,0 0-1,3-11 1,-3 11 0,0 0-2,3-12 2,-3 12 0,5-9 0,-5 9 0,4-10 2,-4 10-2,1-9 0,-1 9 1,0 0-1,2-12 1,-2 12-1,0 0 0,0-10 0,0 10 0,0 0-1,0 0 1,0 0-1,0 0-1,0 0 1,1-8 0,-1 8-1,0 0 1,0 0 0,0 0-1,0 0 1,0 0 1,0 0-1,0 0 1,0 0 0,0 0 0,3 6 0,-3-6 0,1 14 0,-1-4-1,0 7 1,0 0 0,0 12-1,0-1 1,0 11 0,-3 7-3,1 5-2,-1 7-5,-3 1-1,-1 3-1,-1 1-1,-3 3-1,-2-3-1,1-6 0,-5 4 6,4-3 2,-3-2 2,-4-1 0,5-6 2,-2 1 0,4-8 2,-3 1 2,2-11-1,-1-6 1,5-4 1,1-3 0,2-4 3,1-6 2,6-9 0,-13 8 0,13-8 0,0 0 2,-10-8-1,8 0-1,1-5-2,1-4-3,0-2 0,4-3 1,2-3-1,-1-3-1,2-2 0,0-6 2,3 0-2,-1-8-1,0 1 1,0-3-1,3-5 0,3 0 1,-2-1-1,5 1-1,-6 0 1,6 4-1,-6-3 1,6 4-1,-9 0 0,0-7 1,0 11-2,-4-5 2,0 6 0,0-1-1,-2 8 1,0 2 0,0 3 1,-3 12 1,1-2-1,-1 8-1,0 0 1,0 11-1,0-14 1,0 14-1,0 0-1,0 0 0,0 0 0,0 0-2,-1 9 2,1 4 0,0 11 1,0 0-1,-3 13 2,0 8 0,0 6 0,0 5 0,-2 2 1,0 4-1,-1 1 0,-4 5 0,5-2-1,-3-4-1,-5 6-1,-3 0-1,1-3-1,-3 1-1,2-6-2,-5 1-4,4-8 3,-4-2 0,5-13 2,3-6 1,2-5 1,2-9 3,0-5 1,9-13 1,-11 5 3,11-5-2,-2-14 2,2 1-1,0-6-1,4-1-1,3-5 0,1-2 1,2-5-2,0 0 1,2-4 1,-4-6-2,5-4 1,-1-9-1,2-2 0,7-7 1,-6-4-1,7-6 0,-5-4 0,5 1-1,-6 2 1,4 2 0,-9 11 2,-4 2 1,0 15-1,-3 5 4,-1 13-3,-2 3 3,-1 11-1,0 13-1,0-11-3,0 11-1,0 0 0,0 0-1,-4 13 1,3 0-3,1 8 2,-4-1 0,2 12 1,1 8 1,1 2 0,-2 8-1,-1 0 1,0 7 1,0 0-1,1 1-4,-2-5 0,1-4-4,-3 0-3,3-7-4,1 1-6,2-1-9,-1-5-9</inkml:trace>
  <inkml:trace contextRef="#ctx0" brushRef="#br0" timeOffset="146520.3805">30297 13365 7,'0'0'2,"0"0"1,0 0 1,0 0 0,9-10 2,-9 10 0,11-7 2,-11 7 0,14-9 0,-3 1-1,-2 2-1,4-2 1,0 0 1,-4 0 0,0 3 5,-9 5 1,14-11-1,-14 11 1,0 0-2,0 0-2,0 0-1,-10 9 0,3-1-7,-2 4-2,1 0-1,-1 5 1,3-2-1,4-1-1,1-2 1,1 3 0,4-6 0,8-1-1,-2-3 0,3-4 1,4-1-1,-1-1 2,0-6-1,-1-3 1,0-3 1,-5-1 0,-2 1 3,-4-2-2,-4 2 0,-6 0 1,-4 2-1,-5 1 0,-2 4-1,-6 1 0,1 4-1,-3 2 0,4 0 0,0 7-1,3 1 0,3 4 0,4-1 0,6 3-1,4-4 0,1 4 0,8-3 1,4-4 0,4-4 1,1-2-1,3-2 1,1 0 0,0-8 0,-1-3 0,-2 0 1,-5-2 0,-2 1 0,-6-5 1,-5 5 0,-1-1 0,-10 0 0,-2 2 0,-4 5 1,0 1-2,-4 4 0,0 1 0,3 8-1,0 6 0,1 0-1,3 5 0,5-1 0,4 3-2,4-4 2,1 2-1,6-5 1,5-2-1,4-6-2,1 1 1,2-6-1,2-1 1,-2-5 0,-1-3 1,-2-1 1,-4-3 2,-3-5 1,-4 2 2,-4-2-1,-7 1 1,-6 0 0,-3 0 0,-4 4-1,-1 2 0,0 5-1,-2 5 0,-1 3-1,2 7 0,0 1-1,7 7-1,0 1 0,9 0 1,6-3-2,0 3 1,10-5 0,3-1-2,9-5 2,-1-2 0,4-4-1,-6-2 1,2-5-2,-4-4 2,0 0 1,-4-5 0,-3-3 1,-7 2 0,-2-1 1,-3-3 0,-9 5-1,-2 1 1,-4 3-1,-2 5 1,-1 4-1,-3 1-1,-2 6 0,6 6 0,-3 4 0,10 2-1,-3-3 1,11 2-2,0-3 1,6 1 1,13-7-1,-1-2 0,8-3 1,-6-3 0,8 0 0,-5-6 1,1-3 0,-7-4-1,-3-1 3,-3 0-2,-6-1 1,-1-1-1,-4 5 1,-6 0 1,-6 4-2,-2 3 0,-7 4 0,5 0-1,-3 8 0,6 1 0,-3 4-2,9-1 1,-1 0 0,11 1-2,1-2 2,5-3 0,8-1 1,0-4-1,6-3 1,-2 0 1,6-6-1,-6-3 1,3-1 1,-8-4 1,0 3-1,-4-3 0,-5 1 0,-2 0 2,-1 4-2,-8 1 0,-1 1 0,-4 7-1,1 0-1,-1 9 0,1 3 0,3 4-1,1 2-1,5 2 0,3-3 1,0 3-1,6-4 1,6-2-2,1-3 2,3-4-1,2-3 1,1-4 0,2 0 0,-4-7 1,0-3 0,-4-2 1,0 0 1,-9-5 0,-2 1 0,-3 1 1,-7 3-2,-5-1-1,-1 4-4,-3 2-6,-2 6-9,1 1-14,2 10-15,-3 5-13</inkml:trace>
  <inkml:trace contextRef="#ctx0" brushRef="#br0" timeOffset="148122.4721">30471 13225 53,'0'0'3,"0"0"2,0 0 3,0 0 1,0 0 1,0 0 1,0 0 2,0 0 1,0 0-3,0 0-2,0 0-2,0 0 0,0 0-2,0 0-2,0 0 1,0 0-4,0 0-1,0 0-8,0 0-12,0 0-14,0 0-23</inkml:trace>
  <inkml:trace contextRef="#ctx0" brushRef="#br0" timeOffset="149314.5403">30117 14695 68,'0'0'5,"0"0"0,-9-7 1,9 7 2,-8-8 1,8 8 2,-12-6 0,12 6-1,-9-6-2,9 6-3,-10-1 0,10 1-4,0 0 0,-12 2-1,12-2 0,0 0-1,-9 14 1,9-14-1,-6 15 0,4-5-1,1-1 1,1 1 0,0-1 1,0 1-2,0-10 1,7 18-2,-7-18 2,11 12 1,-11-12-1,14 4 1,-14-4 0,16-1 0,-16 1 1,16-17 1,-12 6 1,3-3-1,-3 2 2,-2-6-2,-2 4 1,-2 0 2,-3 2 0,-4 2-1,9 10 2,-19-12-1,8 12-2,-2 0 2,2 5-3,0 4-1,2-1 0,0 4-2,4-1 0,2 3-1,3-1 0,0-1-1,4-1 1,5 1 0,-9-12-1,20 14 1,-10-10-1,3-1 0,-3-3 2,1-2 0,-1-3 0,-2-3 2,-2-1 1,-3-3 2,0 0 0,-3 1 1,-1 1 2,-7 1 0,8 9-2,-16-13 2,7 10-2,1 0-2,8 3-2,-14 0 0,14 0-3,0 0-4,-9 9-1,9-9-8,0 11-10,0-11-16,10 17-19</inkml:trace>
  <inkml:trace contextRef="#ctx0" brushRef="#br0" timeOffset="151383.6586">30303 14522 0,'44'-39'12,"-2"-5"2,7-11 3,0 3 2,-1-5 0,4 0 0,-5-1 0,9-4-4,2 2-2,7-1-3,-4 5-3,1-6-3,5 6 0,-5-3-2,4-1 0,-8 7 1,-4 0-2,-1 4 1,-3-1 0,5 4 1,-4 0 0,3 2-2,2 5 2,-5-4-2,6 4-1,-6 0 1,-1 2-1,-11 0-1,0-1 1,-2 6-1,-8-4 1,1 6 0,-9-1 0,1 4-2,-2-2 2,4 7 0,-8 3 0,-1-1 2,1 6-1,-2 2-1,-3 2 1,-3 0-1,-8 10 1,8-9-3,-8 9 1,0 0-3,0 0 0,0 0-2,-7-7 1,7 7 1,0 0-1,0 0 3,-8 2-1,8-2 4,0 0-1,-8 12 4,8-12-2,-4 15 1,4-15-1,-6 19 0,-1-8 0,3 2 0,-6 0-2,3 1 0,0-3 1,0 0-2,0 1 1,5-3 0,2-9 0,0 12 0,0-12 0,0 0 0,8 2 1,-8-2 0,14-6 1,-4 1 1,1-5-2,-3-4 1,-2 4 1,-1-5 1,-1 3-1,-2-5 2,-2 6-1,-4-3 1,-3 6-1,7 8 0,-15-13-2,15 13 0,-15 0-1,3 5-1,3 6-1,1 3 0,0 1 0,3 4 0,4-3 0,-3 1 0,4-2 0,4-1 1,-1-5-2,7-3 1,0-3 1,1-2 0,-1-1 0,3-2 1,-2-3 1,-3-4 0,8 1 0,-12-6 0,1 2 2,-5-3-2,5 1 1,-5-2-1,-1 3-1,-6-4 1,-6 5-2,5 2 1,8 10-2,-16-9-1,2 9 1,5 3 0,1 5 0,0 6-1,4-1 1,0 2-1,-1 0 0,4 0 1,1-2 0,0-2 0,5-2 1,-5-9 0,9 13-1,0-10 1,-1-3 1,2 0 0,-1-6 0,0-4 2,-3 1-1,4-3 0,-2-1 0,-3-4 2,1 1-2,-6-1 0,0 1 1,1 2 0,-3 4 0,-5-1-2,7 11 0,-10-7-1,10 7 1,-12 1-1,12-1-2,-10 15 1,9-6 0,1 1-2,1 0 3,2 1 0,-3-11 0,9 15 0,-9-15 0,15 8 1,-4-5 2,-11-3-1,16 0-1,-16 0 2,10 0-1,-10 0 1,6-10 0,-6 10-1,0-11-1,0 11 0,-12-14-1,12 14 0,-15-10 0,6 10-1,-2 0-1,11 0 1,-16 16-1,11-5 1,0 0-2,4 2 2,1 0 0,0 1 0,4-6 0,-1 1 1,-3-9-1,10 10 1,0-8 1,-10-2 0,12 0 0,-12 0 1,7-10 1,-7 10-1,5-17 0,-5 6 0,0 1-1,-3 0 0,-7-1-1,10 11 0,-10-14 0,10 14-2,-18-2 1,18 2 0,-12 7 0,5 2 0,5 2-1,-4 1 0,2-2 0,4 2 1,2-3 1,1-1-1,-3-8 1,13 12-1,-13-12 2,12 0-1,-12 0 0,9-3 2,-9 3-1,11-13 3,-11 13-3,0-16 0,0 16 0,0-17 0,0 17 0,-10-14-1,10 14-2,-13-8-5,4 8-5,9 0-15,-11 9-25,2 3-18</inkml:trace>
  <inkml:trace contextRef="#ctx0" brushRef="#br0" timeOffset="152771.738">30115 14783 42,'0'0'2,"0"0"1,0 0-1,0 0 2,2 6-1,-2-6 0,0 0 0,0 0 1,0 0-2,0 0-1,0 0-1,0 0 1,0 0 3,0 0 1,0 0 2,-5-6 2,5 6 2,0 0-3,0 0 1,0 0-2,0 0-3,0 0 0,0 0-4,0 0-2,0 9-1,0-9 2,2 8 0,-2-8 1,0 0 0,10 5 1,-10-5 1,0 0 1,11-10 1,-11 10 1,1-13 0,-1 13-1,0-14 0,0 14-1,-5-13 1,5 13-3,0 0-3,-10-8-2,10 8 2,0 0-3,0 0-1,0 0-1,0 5-1,0-5 1,6 3 1,-6-3 1,18 0 0,-5-5 0,4-6-2,7-3 2,-1-6 1,7-2 1,3-11-1,7-2 2,-1-12 1,11-3 0,-1-9 2,3-10 1,9-5 1,-3-3-2,11-2 2,1-2 0,1 3 1,-2 3 2,4 5 0,-2 1 0,-7 7 0,3 1 0,-7 6 0,-4 0-1,4 6-1,2-2-1,-8 5-2,3 8 1,-4-3-2,-3 5 1,-4 2-1,-4 5 0,-9 4 1,-6 3 1,-1 1-1,-8 5 1,-3 0 0,3 1 1,-6 1-1,1 2-1,-2-2 2,-2 4-2,1 0 0,-2 1 0,-8 9 0,9-13 0,-9 13 1,0 0-1,5-9 0,-5 9 0,0 0 0,0 0-1,0 0 0,0 0 0,0 0 1,9-1 0,-9 1 3,0 0-1,0 0 3,0 0-1,0 0 0,8-14 1,-8 14 0,0-11-2,0 11-1,0-10-3,0 10-4,0 0-3,0 0-5,-2 13-9,2-13-17,-3 27-26</inkml:trace>
  <inkml:trace contextRef="#ctx0" brushRef="#br0" timeOffset="153492.7793">30068 14718 9,'0'0'2,"9"7"1,2 0 2,-2-2 2,10 5 2,-1-3 1,11 7 1,7-3 1,3 2-4,8 0 1,-1 7-3,11 9 2,1 1 3,4 9-3,5 4 0,-6 8 0,11 0 2,4 6-2,2-10 0,1-3-2,3 1-4,1-10 1,-1-1-2,6-9 0,-10 0-1,-2-7 0,-8 3 0,-2-6-1,-9 3 1,-1-5 0,-13 3 0,-6 5 0,-9-7 0,-7 6 0,-3-5 1,-6 4 0,-9-7 2,-1 9 1,-2-12 1,-1 2 0,-2-2 3,3-9 2,-8 16 1,8-16-1,-7 8 2,7-8-1,0 0-1,0 0-2,-10 0-1,10 0-2,-9-4-2,9 4-1,-6-12-2,6 12-1,-11-13-2,11 13-1,0-12-4,0 12-1,-3-12-8,3 12-9,-7-21-22,7 12-20</inkml:trace>
  <inkml:trace contextRef="#ctx0" brushRef="#br0" timeOffset="159618.1296">25056 11961 78,'0'0'3,"0"0"2,0 0 0,0 0 2,-6-2 0,6 2 1,0 0 0,0 0 2,0 0-3,0 0 1,0 0-3,0 0 2,0 5-1,0-5 1,6 12-3,-6-12 2,5 17-1,-3-8-1,-1 0 1,-1 2-2,0 0-1,0 0 1,-1 1-1,0 0 0,-1 0-1,-3 0 2,1-2-1,0 2-1,-2-3 1,0 1 1,6-10-2,-15 16 1,15-16-1,-18 13 1,8-10-1,-2 4 0,3-6 1,-5 2-1,5-2 0,-1-1-1,-1 0 1,1-2 0,10 2-1,-16-15 1,16 15 0,-10-17-1,6 6 1,0 0-1,1-1 1,1 0-1,-1 0 0,-2 3 2,2-1-2,3 10 0,-3-13 0,3 13 0,-1-12-2,1 12 2,0 0-1,2-12 1,-2 12 0,10-7 0,-10 7 0,14-9 0,-14 9 0,16-8 0,-5 5 1,1-1-1,2-1 0,0 1 2,3 0-1,0-2 0,1 2 0,3-2 0,-4 1 0,4-1 0,-3 0 0,7 1 0,2-2 0,-4 2-1,3 0 1,-5 0 1,3 2-2,-4-1 1,2 2-1,-8 2-3,-3-2-1,-1 2-8,-10 0-10,11-1-16,-11 1-23</inkml:trace>
  <inkml:trace contextRef="#ctx0" brushRef="#br0" timeOffset="160456.1775">25327 11643 76,'0'0'3,"0"0"0,0 0 2,0 0 2,0 0 4,0 0-3,0 0 3,-7 4-2,7-4-1,-7 14 2,7-14-3,-10 18-1,10-18-2,-11 10 1,11-10-1,-8 7 1,8-7 0,0 0-2,-10 0-1,10 0 1,-4-8-1,4 8-1,0-16 0,0 4-1,4 2 1,1-3-1,1 3 0,1-3 0,-7 13 0,17-17 0,-17 17 2,16-8-4,-6 8 4,-2 0-2,-8 0 1,16 5 0,-16-5-1,15 13 1,-15-13 0,11 20 1,-6-11 1,-3 2-2,1 1 1,-3 2 0,0 3 1,0-2-2,-1 2 1,-3-4 0,1 3-1,-1-3 1,1 3-2,3-16 3,-5 14-2,5-14-1,-1 10 1,1-10-1,0 0 1,0 0 0,0 10 0,0-10 0,0 0 0,0 0 2,0 0-1,0 0 0,0 0-1,8 0 1,-8 0-1,0 0 0,0 0 1,13-8-1,-13 8 0,13-9-1,-5 2 0,3 0 1,1 1-1,0-3 1,3 0 1,-1 1 0,3-4 2,-2 4-1,0-5 0,0 6 1,0-3 1,-2 5-1,0-5 0,-2 5-1,2 2 1,-4-2 0,1 3-1,-10 2 0,14-7-1,-14 7 0,9-3-1,-9 3-1,0 0-4,12 0-12,-8 6-40,-4-6-15</inkml:trace>
  <inkml:trace contextRef="#ctx0" brushRef="#br0" timeOffset="164348.4002">25515 12748 43,'0'0'2,"0"0"1,0 0-1,0 0 2,-12-7-1,12 7 1,-11-2-1,11 2 2,-18 0-1,7 0-2,-2 0 1,1 0-2,1 2 1,-3 0 2,3 1-1,-1 0 2,2 1 0,2 1 1,8-5-2,-15 13 0,15-13-1,-12 18 1,6-3-2,-2 2 1,1 0 0,1 7 0,-2-6 1,1 10 1,0 1 0,0-2-1,2 5 2,3-5 0,0 5 0,1-5 0,1 6-1,-1-6 0,5-1 0,-1 2-1,3-1 0,0 1-1,0-1-2,0 0 0,1-1 2,-3-2-2,2 1 1,-2-1-1,2-2 0,-2 0 2,0-1-2,2 1 0,-1-5 0,-1 5 0,2-5 0,-1 2 0,0-5 1,0 4-1,0 4-1,1-8 1,-1 5-1,0-5 1,-2 3-2,2-7-3,-2 5-4,-3-15-4,8 10-9,-8-10-11,0 0-15,0 0-14</inkml:trace>
  <inkml:trace contextRef="#ctx0" brushRef="#br0" timeOffset="164832.4279">25294 13746 1,'0'0'10,"0"0"2,0 0 1,0 0 1,11 8 0,-11-8 1,11 8-3,-11-8-4,17 11-1,-8-5-1,2 3-1,1-1-2,-1 1 2,2 0 0,-1-1-2,0 0 1,0-1-1,-2 0 0,0 0 0,0-2-2,-10-5 2,13 7-2,-13-7 2,11 5 1,-11-5 4,0 0 0,0 0 2,10-2 2,-10 2 0,3-15 0,-2 3-2,2-2-3,-2-3-4,1-7-13,2-2-28,9-4-27</inkml:trace>
  <inkml:trace contextRef="#ctx0" brushRef="#br0" timeOffset="165888.4883">25460 14505 3,'-2'-11'8,"2"11"1,-3-11 1,3 11 3,-6-15-1,6 15 0,-9-17-1,9 17-1,-14-11 1,4 8 1,1 2-2,-2 1-1,-1 0-1,0 5 0,-3 4-1,2 4-1,0 0-3,1 3 1,0 1-2,1 0-1,2 0 2,1 1-2,3-4-1,1 2 0,4-3 0,0-1 0,3-2 0,3 1 0,-6-11 1,17 18-1,-7-12 1,2-1 0,-2 0 0,3-2 1,-1-2 0,1 0-1,-2 2 1,1-3 0,1 0 0,-2 1 0,1 1 0,-1 2 0,-1-1-1,-1 3 1,0 2-1,-1 0 0,0 1 0,-1 2 2,-2-2-2,-1 5 0,-1-3 0,-1 3 0,-1-1 0,0 4 2,-2-4-1,0 2 0,-1-1 2,-2-1-1,-1 3 1,0-8 1,-2 4-1,7-12 1,-14 12-1,14-12-1,-16 0 1,16 0-1,-17-12-1,8 6-1,1-4-1,8 10 1,-13-14-4,13 14-3,-10-8-8,10 8-9,0 0-12,0 0-16,0 0-16</inkml:trace>
  <inkml:trace contextRef="#ctx0" brushRef="#br0" timeOffset="166183.5051">25649 14701 108,'0'0'4,"0"0"1,0 0 1,0 0 1,-5-10 0,5 10 0,0 0-3,0 0 1,0 0-8,0 0-10,0 0-16,0 0-20</inkml:trace>
  <inkml:trace contextRef="#ctx0" brushRef="#br0" timeOffset="166539.5255">25760 14407 133,'0'0'4,"0"0"-1,8 0 1,-8 0 0,0 0 2,8 7 1,0 1 0,3 2 1,-7 2-3,8 2 1,-4 4-2,5 3 1,-3-1-2,6 2 0,-7 0-2,0-1-2,1 1-5,-1-3-6,-1-1-11,2-1-18,-6-3-19</inkml:trace>
  <inkml:trace contextRef="#ctx0" brushRef="#br0" timeOffset="167049.5547">25774 14449 73,'4'-2'2,"8"-1"4,0 0 2,2-1 2,3 1 2,2-2-3,3 1 2,2 1 1,-8 3-4,0 0-2,1 3-3,-2 5-1,1 1 1,-2 3-1,0 0 0,-2 2 1,1 1-2,-4 2 1,-1 0 0,-2-3 0,-1 5 0,-1-2 1,-4 0 0,0 1-1,-1 1 1,-7-5 0,1 3 0,-2-2 1,-1-1 0,-2-3-1,1 2 2,-1-5-2,-1-2 1,0-1-1,2-1-1,0-1 1,1 0-2,10-3-2,-14 0-4,14 0-6,-9 0-11,9 0-11,0 0-18,0 0-13</inkml:trace>
  <inkml:trace contextRef="#ctx0" brushRef="#br0" timeOffset="167659.5896">25625 15239 7,'0'0'3,"8"-5"0,6 1 3,-4-3 1,12 0 1,-1-5 1,10-2-1,6-1 2,1-5-3,5 1-1,-4-1-2,7-1-2,-5 2-1,1-2 0,-8 3-1,-4 3 2,-5 2-2,-4 4 1,-6 0 1,-3 5-1,-4 1 2,-8 3-2,0 0-5,9-1-10,-9 1-22</inkml:trace>
  <inkml:trace contextRef="#ctx0" brushRef="#br0" timeOffset="321115.3667">23081 13325 12,'0'0'1,"0"0"-1,0 0 1,0 0 1,0 0-1,-8-4 2,8 4 2,-11-4 1,1 2 3,0-1 0,0 0 3,-2-1 0,-3-1-1,0 0-1,-2 0 1,-1-2-3,-2 2-2,-1-1 0,-1 0-1,-3 2-1,0-2 1,1 1-1,-2 1 0,-1 0 0,-1 1-2,-5 0 2,3 0-3,-1 1 0,2-1 0,-3 1-1,-2 1 1,2 0-1,0 1 0,4 0 0,-4 0 0,2 0 0,-4 2 0,0 1 0,-1 1 0,2-1 0,0 2 1,-2-2-1,0 1 0,-4 0 2,5-1-2,-1 0 1,5 0 0,-2 1 0,4-2 0,-1-1 0,6 1-1,1 0 2,-3 0-2,3 0 1,-1-1-1,1 1 0,-4-2 1,3 3-1,-2-1 0,3 0 0,-2-1 0,1 3 1,0-2-1,-1 1 0,2-2 0,1 2 0,-1 0 0,2-2 0,-2 1 0,1 0 1,2 1-1,-4-1 0,4 0 1,-2 0 0,4-2-1,-4 2 2,7-1-1,-3-1 0,6 0 0,3 0 0,-3 0-1,11 0 1,-15 0-1,15 0 0,-11 0 0,11 0 0,-13 0 0,13 0-1,-9 2 1,9-2-1,-13 6 1,13-6-1,-13 5 1,13-5-1,-15 9 1,15-9 0,-18 15 0,9-10 0,-4 2 0,2-2 0,-2 2 0,0 0 0,-2 1 0,1-1 0,-3 1 0,1-2 0,-1 2 0,-1-1 1,0 0-1,1-2 0,1 0 0,2 0 0,0 2 0,3-4-1,-2 3 1,4 2-1,-1-1 1,0 0-2,1 5 1,0-3 1,-2 4-1,2 1 1,-3 3 0,-2 0 1,-5 6-1,5 8 1,-5-5-1,7 6 0,-4-3 0,4 6 2,-3-2-2,9 4 1,1-7 0,1 2-1,1-1 2,-1 5-1,2-2 2,1 5-1,-2-1 0,1 6-2,-2 5 1,-1 1-1,1 4 2,-3-1-2,2 7 0,0-4 0,0 4 0,-1-4 2,1 0 0,2 0 0,-2-6 1,2 5 0,1 0 0,-2-2 1,2 0-2,0 0 0,2 1 1,0-3-2,0 5 1,0-4-1,0-3-1,-1 3 1,1-3-1,0 7 1,-2 0 0,1 3-1,-1 0 2,-1-1-2,0 3 0,2-3 0,-1 2 0,0-6-2,2-4 2,0 1 0,-1-5-1,0 5 2,0 0 1,-2-1-2,0 1 1,-1 0-1,2 5 1,-2-2-1,1 3 1,0-6-2,2-4 0,0 4 0,0-5 1,0 5-4,1-4 3,0-1-1,0 0 1,-1 4 0,1 1 1,-2-2 0,-3 2 1,2-3 1,-1 0-1,-2 0 1,0-3-1,2 0 2,3-6-2,0 2 0,1-22-2,0 6 0,-1-1-2,3 2 2,1 1-1,0 1 0,-1 0 0,2 1-1,0 2 5,1 3-2,-3-2 1,2 0-1,-1 2 0,3 3 1,-3-5-1,1 2 0,1 2 1,-1-7-1,-2 1 1,2-2-1,-4-28-1,2 24 1,0 2-1,0-2 0,0 4 0,0-8 1,0 3-2,-1-4 1,1 2 1,-2-21 0,1 29 0,3 1 0,-4-30 1,2 25-1,2-1 0,-4-24 0,5 26-1,0-1 0,-5-25 1,0 0-1,7 12 0,2-1 0,-2-1 0,24 17 1,-9-14-2,-22-13 2,26 9 0,2 0 0,-5-5 2,-1 1-2,2-1 1,-2 0-1,4 0 1,1 0 0,2 0 0,-1 1 0,0 0 0,0 1 1,2-1-2,1 1 0,2-1 0,0 2 0,2 1 0,0 1 0,3-2 0,-2 1 0,2-3 0,44 7 0,-41-9 0,1-1 1,4 1 0,-2-2 0,1-1 0,2 0 1,4-1 2,-3 1-2,0-3 1,4-2 0,0-2 1,3 0-1,-2 1-1,4 0-1,-3-4 1,5 0 0,0 3-1,2-1-1,2-3 1,0 2-1,2 0 1,0-2-1,-2 1 0,5 0 1,-5 0 0,5 2-1,-2-3 1,-1 3-1,3 1 1,-3-3 0,2 3-1,-4 2 0,-1-1 0,-3 0 0,-1 4 0,-1 0 0,-6 1 0,3 1 0,-2-2 1,-4 0-1,1 2 0,-5-2 0,-2 1 0,-1-1 0,-41 2 0,36-1 0,2-2 0,-7 0 0,2 0 0,-5 1 1,0-3-1,-7 1 2,3-1-2,-4 0 1,0-1 0,-20 6-1,22-11 1,8-8 0,-21 4 1,-1 2-1,-1-5 0,-2 0 0,1-6 0,-1 0 0,-1-3 0,-1 0-2,0-9 1,-1 2-1,1-10 0,-2 22 2,4-86 0,-1-3-1,-1 3 1,3 0-1,-1 0 0,-2 1 1,0 3-2,-2 15 1,0 2 0,-2 2 0,-4-2 1,-1 0 1,-4-3 0,0 2 0,0-3-1,-4 2-1,3-1 1,-2-2 0,0-1-1,1-2 1,-2 1 0,1-2-1,-2 2 1,1 0 0,1 0-1,1 0 0,0 0 0,5 1 0,2-1-1,2 4-1,2 0 0,2 4 0,-1 1 0,1 2-2,2 6 2,-3 1 0,1 6 1,-1 1 1,-1 1 0,-3 5 0,2 2-1,-1 6 0,-1 1 0,2 4 0,2 4-1,-1 0-2,0 6 2,1 0 0,0 3 1,1 4 0,0-2 0,0 2 0,0-3 1,0 7 0,-1 0 2,1 4 0,-1-2 0,-1 4 2,-2 0 0,-2 4 0,1 2-1,-2-2 2,1 5-2,-4-6 1,-1 3-1,-5-4 0,-5 4 0,-5-3 1,-8-1-1,-8-1 0,-11 0-1,-14 0-1,-14 3 0,-16 0-3,-12 5-3,-20 3-14,-13 11-38,-17 0-16</inkml:trace>
  <inkml:trace contextRef="#ctx0" brushRef="#br0" timeOffset="324893.5828">2718 2733 13,'0'0'3,"0"0"0,-14 5 1,6-5-1,-5 5 3,-5-5-1,-3 4 2,-10-4 4,0 0-2,-12 0 2,4-2-1,-2 1 0,-7-1 1,4 1-2,2 0 0,-1 0-6,7 1 1,4 0-1,-2 0-1,-1 1-1,7 3-1,-2 2 0,-1-1 0,3 3-1,-3 3-1,-1 8 1,1-3 0,-3 5 1,2-2 0,-4 7-1,5-6 1,-1 6 0,3-5 1,-3-1-2,3 2 0,7-1-1,-5 2 1,9-1-1,-5 2 1,4-2-2,-2 5 1,9-3 1,1 2-2,2 1 1,3 2 1,-5-5 0,6 7 0,3-5-1,2 6 0,0 6 0,-1-5-1,1 8 1,1-3 1,0 5 0,3-1-1,0 7 1,-1-3 1,1-4 0,2 8 1,-4-5-1,2 5 0,2-6 2,-4 8-2,1 1 0,-3-1 0,4 5 0,-4-1 0,-1 3-2,1-2 2,0 7 0,-1-4-1,1-5 1,0 9 0,-2 0 0,1 1-1,1 4 1,1-3 0,-2 5-1,1-3 1,1 3 0,-2 0-1,1-7-1,-1 6 1,-2 0 0,-3 1 0,6 1 1,-7 0 0,5 3 1,1-4 0,-4 2 0,1-1 2,-2 3-2,4-1 0,-1-1 0,0 0 1,-2-1-2,1 1 0,4 2 0,-2-6 0,2-4 0,0 6 0,-1 0 0,4 0 0,-3 0 0,3-3 0,0 4 0,-1-4 0,-2 0 0,1-1 0,2-2 0,2-3 0,0 1 0,4-5 0,-6 0 0,6-7 0,0 4 0,3-9 0,-4-3 0,-1 0 0,1-5 0,-3 3 0,1-7 1,-3 4-1,0-8 0,1 3 1,1 0-1,3-4 0,-2 3 0,2-4 0,-3 3 0,3-6 0,-1 5 0,1-5 0,-6-1 1,2 1 0,-4-2 2,0-1-3,2-2 0,-2-1 0,3-1 0,2-2 0,2-3-3,1 1 2,0-2 1,8-2-1,-3 0 1,6 1 0,-5-3 0,9 0-2,1 0-1,-1 0 1,10-2-2,-8 1 1,6-3-1,0 1 1,4-1-1,-6-2 4,3-1 0,6 0 0,-2-1 2,7 0 0,0 0 0,4 0 0,-2 0-2,9-1 0,2 0-1,-1-1 1,-1 0 0,2 0 0,4-1 0,0 0 0,2 0 0,-1 0 1,-7-1 1,8 3-2,1-2 0,1 0 0,1 1-2,-2 0 1,1-1 4,0 0-3,1 0 0,-1 1 1,-7 1-1,4-2 1,1 1-1,-1 1 0,-1 0 0,-5-1 0,4 1 0,-8-1 0,6 2 0,-4-1 1,-6-1 0,3 0 0,-7 2-1,9-3 0,-1 0 2,1 0-2,-2 0 0,-4 0 0,2 1 0,-3-3 0,-1 2 0,-8 0 0,-3 0 1,-6-1 1,-3 3 1,-4-2 0,-7-1 4,-1-2 1,-12 6 1,13-14 0,-8 2 1,-3-3-1,-1-5 0,0-3-2,-1-4-1,3-4-1,-3-3-2,0-5-1,0-6 2,0-1-2,0-3 0,-5-4 1,0-2-1,-1-7-1,0-3 3,1-4-2,0-4-1,1-6 0,3-5-1,0-7 1,2-4-1,-1-4 1,4-4-1,-1-2 0,-2-5 1,-1-3-1,0-1 0,-1-2 2,-2-5-2,-1 0 0,1 0-2,-1-2 0,1 0 0,-1 0 1,0-2-1,1 3-2,-3 1 2,0 1 1,-2 0-2,0 3 3,-3-1 0,0 0-1,1 8 4,0-3-2,-1 5 0,2 0 0,2 4 0,1 0 1,1 7 2,-1 2-2,2 3 0,-2 1 2,-2 4-2,2 6 1,-1 3 0,-1 3-2,-1 4 0,0 3 0,1 4-2,-1 7 0,-1 4-1,0 0 0,-4 6 1,1 2 0,-7-3 1,5 10 0,-6-1 0,3 3 1,-3 3 0,3 2 2,-1 2-3,2 5 0,2 6 1,-4-3-1,-1 9 0,-7-3 0,-1 3 0,-9 4-1,-4 1 1,-11 5 0,-9 2 0,-18 4 0,-12 4-1,-18 12-1,-27 4 0,-25 14-5,-34 11-4,-27 11-25,-30 18-27</inkml:trace>
  <inkml:trace contextRef="#ctx0" brushRef="#br0" timeOffset="334445.1291">21998 14189 1,'26'-2'8,"-3"-2"-1,6 1-1,0 1 1,3-3-2,-4 2 2,6 1 0,-3-1 0,-3-1 1,2-1 2,-1 0-2,5 0-1,-4 0 0,6 0-1,-4-1 0,5 1-2,-6-1-2,8 1-1,-1 1 0,-1-1 1,-1 1-1,-5 0 1,4 0 2,-4 0-1,3 1 1,-8-1-1,1 1 1,1 0-2,-2 2 1,-2-1 0,0 1-3,-2-1 0,-4 2 1,-1-1-1,-5 1 1,-1 0 2,-11 0-1,9 0 0,-9 0 2,0 0-2,0 0 1,-5 0-1,5 0-1,-19 0 0,4 0-1,-1 0-1,-2 2 1,-3 0-1,0 1 1,-2 0 0,-4 1 0,-1 0 0,-1 0 0,-5 5 1,-7-4-1,4 2 0,-4-1 1,0 1-1,-2 2 1,3-2-1,-3 1 2,2-1-2,7 0 0,-6 1 1,3-1-1,-1 1 0,2-2 1,-1 2-1,3-6 0,1 4 1,1-2-1,1 1 0,-2-1 0,9-1 0,-2-1 0,6 4 0,-1-4 0,8 1 0,-1-2 0,14-1 0,-12 1 0,12-1 0,0 0-1,-8 1 1,8-1 0,0 0 0,0 0 0,-11 0 0,11 0 1,0 0 1,0 0-1,-10 0 2,10 0-1,0 0 0,0 0 2,0 0-2,0 0 0,0 0 0,-8-4-1,8 4-1,0 0 0,0 0 0,0 0-1,0 0-2,0 0 2,0 0 0,0 0 0,0 0 0,0 0 0,0 0-1,0 0-1,0 0-14,5 8-29,-5-8-12</inkml:trace>
  <inkml:trace contextRef="#ctx0" brushRef="#br0" timeOffset="337720.3165">21331 18537 41,'0'0'2,"0"0"0,0 0 1,0 0-1,0 0 1,0 0-1,0 0 2,0 0-2,0 0-1,0 0 0,0-1-1,0-4 1,2 0 1,0 1-1,0-2 0,0 1 0,0 0-1,13-14 1,-5 10-1,1 0 3,3-1-3,-5 9-3,1-1 1,0 0 1,0-1-3,1 3 0,1 0-4,0 0 0,-1 2-1,-11-2-2,11 10 0,0 0 0</inkml:trace>
  <inkml:trace contextRef="#ctx0" brushRef="#br0" timeOffset="338318.3507">21540 18556 1,'1'9'6,"0"0"1,-1-9-2,0 0 0,0 0-3,0 0 0,0 0-2,0 0 0,0 0 0,0 0-2,0 0 2,0 0 0,0 0 0,0 0 2,1 0-1,0-5 2,0 1 1,0-1 1,13-28 1,-9 22 1,0 0 1,-1 0 0,-1 1 1,-1-1-3,1 1 0,1-1-2,-4 11 0,0 0-3,0 0 0,3-11-2,0 2 1,0-1 0,1-3 0,-4 13-1,0 0 2,0 0 0,0 0 2,0 0-2,0 0 0,0 0 3,0 0-1,0 0 2,4 1 0,0 4 2,0-1 0,0 1 2,-1 1 0,20 20 2,-14-16-1,-1 2 0,2-2 0,-1-6-1,1 1-2,1-3 1,0 6-3,2-7 0,-2 0-1,0 0-1,2 0 2,-3-1-3,1-2 1,0-1 1,0-1-2,-11 4-1,10-5 1,1 2-1,-1-3 0,1 2-1,-11 4 0,0 0-1,0 0-3,0 0-12,0 0-32,5-3-18</inkml:trace>
  <inkml:trace contextRef="#ctx0" brushRef="#br0" timeOffset="339862.439">20230 16264 28,'0'0'3,"0"0"1,0 0 3,0 0 1,0 0 2,0 0 3,0 0-2,-2-9-1,2 9 0,0 0-4,0 0-4,0 0-2,0 0-1,0 0-3,0 0 2,0 0-3,5 9 4,-5-9-1,10 13 2,-6-4 1,-4-9-1,15 17 1,-8-8-1,-7-9 1,15 15-1,-5-10 1,-10-5 2,15 9-1,-15-9 0,16 4 2,-16-4 1,13 0-1,-13 0 3,12-6 1,-12 6-1,10-12-2,-10 12 2,7-18-2,-4 6 0,0 1-3,0-3 0,1-1-2,-2-1 0,-1-3 0,3 3 0,-2-2 0,-1 7-1,0-6 1,0 8-1,-1-1 1,0 10 1,0 0-1,0-8-1,0 8 0,0 0 0,0 0-2,0 0 1,0 0-1,0 0 0,0 0 0,0 0 0,0 0 1,9 5 0,-9-5-1,8 15 5,0 1-2,0-6 1,-1 8 1,0-4-2,0 4 0,0-3 1,0 5-1,0-6 0,0 1 0,1-1-1,-3 2 1,4-2 0,-3 1 0,1 1 0,-2-2 0,0 1 0,-3-1 0,0 1 0,-1-1 0,-1 0 0,0-1 1,0-1 2,-3-2-1,-1 0 3,4-10 0,-13 12 1,13-12 2,-11 8 0,11-8 2,-11 1-1,11-1-1,-12 0 0,12 0-2,0 0 0,-12-12-2,12 12 1,0 0-3,-10-11 0,10 11-1,0 0 0,-7-11-1,7 11 0,0 0-1,0 0 0,0 0-1,0 0 0,0 0-2,0 0 0,0 0-4,0 0-3,0 0-8,0 0-13,0 0-17,-5 7-16</inkml:trace>
  <inkml:trace contextRef="#ctx0" brushRef="#br0" timeOffset="346727.8317">1002 6197 0,'8'-6'5,"-8"6"2,8-15 1,-2 6 2,2-4 1,0 0 1,-2-3-1,4-6 0,-4-8 0,6 7-2,1-9 2,0 3-2,-3-4-1,3 0-4,5-1 1,-9 2-1,8 7 0,-4-7 0,-3 8 2,-3-4-2,8 4 2,-5 1 1,-4 4-1,-1 0-2,-4 5 0,2 1-8,-3 13-16,4-16-40,4 13-2</inkml:trace>
  <inkml:trace contextRef="#ctx0" brushRef="#br0" timeOffset="356347.3819">7607 7951 0,'33'-27'1,"4"-2"1,-9 4-5</inkml:trace>
  <inkml:trace contextRef="#ctx0" brushRef="#br0" timeOffset="357792.4645">9559 7868 0,'25'0'0</inkml:trace>
  <inkml:trace contextRef="#ctx0" brushRef="#br0" timeOffset="358922.5292">12365 8138 3,'67'2'9,"-4"-2"1,-1-2-2,-5-6 2,-2-2-12,-2-8-23</inkml:trace>
  <inkml:trace contextRef="#ctx0" brushRef="#br0" timeOffset="360410.6143">16600 7816 3,'74'-53'9,"-3"-6"1,-3 0 0,-6-4 2,-4-6-1,-3-5 0,-8-4-2,1-2 0,-12-4-2,0 1-1,-12 0-4,-8 0-7,-5-1-9,-3 10-21,-8-1-10</inkml:trace>
  <inkml:trace contextRef="#ctx0" brushRef="#br0" timeOffset="361704.6883">17499 7149 0,'43'78'0,"2"-3"1,3-8 1,6 1-1,2-8 0,2 2-1,7-6 0,-1-9 0,3 1 0,-4-9 0,7 2 1,3-2-1,1-5 1,3 0 1,-1-7-1,4-1 0,-1-6 1,3 0 2,0-7-1,3-7 1,-1 0 0,1-6 0,1-2 1,0-4-1,3-3-1,6-6 1,-7-1-2,-4-6-1,2 0 1,-2-6 0,-2-2-1,-1-4 0,-2-2 2,-2-5-1,-4-2 3,-3 1-2,-1-12 1,-3 1 1,-4-6-2,-1-2 1,-10-3 1,-9-6-2,2-4 2,-9-5 1,-3-2 0,-8-5 0,-1-3 1,-8-7 1,-2-5 0,-6 1 2,-3-2-1,-4-5 1,-5-1 0,-6-3-2,-6 0-1,-2 1-4,-11 2-6,2 1-10,-10 1-22,2 2-27</inkml:trace>
  <inkml:trace contextRef="#ctx0" brushRef="#br0" timeOffset="363058.7658">21223 7437 1,'81'60'6,"5"-11"0,-3-7 1,6 1-1,0-8 3,5 2-3,8-11 0,-6 0-2,2-6 1,2-2-1,-2-4-2,4-4 0,6-3-2,-8-7 3,0 0-2,-2-5 0,-1-4 0,-1-6 2,-5-2-2,0-5 4,-3-2 1,-4-5 1,-1-4 5,-6-8-2,-2-2 3,-7-11 1,1-3-1,-6-9-1,-11-8-2,4-5-2,-3-7-1,-3-5-2,-1-7-2,-5-5-2,-2-5 1,-10-5-4,1 0 1,-14-6 2,-8-4-2,-6 0 0,-4 1-1,-8-3 1,-9 2 0,-10-3-1,-5 0 1,-4-2 0,-9 2 2,0-2-1,-10-3 1,-3 3 2,-4 2-1,-2 0 1,-3 5 2,-9 5-2,-2 2 1,-7 6 0,0 6 0,-4 0-1,-5 10-1,-3 8-2,-8 9-4,-2 6-9,0 13-11,-13 1-23,-7 22-17</inkml:trace>
  <inkml:trace contextRef="#ctx0" brushRef="#br0" timeOffset="372559.3092">2762 12625 3,'49'-25'3,"19"-11"1,12-12 2,16-10-2,7-13 2,5-9-1,-9-11-1,3-8-2,1-11 3,-14-3-2,-9-1 2,-14-2 2,-7-1 0,-15 4 2,-9 0-2,-19 10-1,-10 10-4,-6 6-5,-8 9-16,-6 3-29</inkml:trace>
  <inkml:trace contextRef="#ctx0" brushRef="#br0" timeOffset="373964.3895">7138 8857 14,'0'0'3,"-24"-13"-1,1 4 2,-9-5-1,-15-1 2,-3-1-1,-12-3-1,-8 1 1,0 1-2,-3 8-1,1 3-2,-2 4-2,4 2-1,-8 7-1,1 8 1,-2 7-1,-1 4-1,-1 8 0,-4 3 2,1 11 1,-7 1 0,3 16 2,-2 5 1,0 5 0,-2 5 0,3 7 0,-1 1 3,8 5-2,4 8 0,7-5 1,7 2 0,9 2-1,7 1 0,6 5-1,6 6 1,8-1-2,5 3 1,4 4 0,4-3-1,5 8 1,2 5-1,7-5-1,1-1 1,8-1 0,6-8 0,10-1 0,0 3-1,14-11 1,6-6 1,3-7 0,8-6 0,3-5 0,4-5 0,2-2 0,3-5 0,1-4 3,-4 0 0,10-7-2,5 2-1,2-6-1,6 0 0,4-9-1,1-7-1,6-4 3,8-11 0,-4-3 0,-2-9 0,4-6 0,-7-6 0,4-10 1,3-6 2,-10-9 0,-2-5 3,-5-11 0,-2-4 3,-4-8-1,-3-11 1,-1-4 0,-3-10 0,-1-9-2,-1-9-2,-1-10 0,0-10-3,-4-6 1,1-5-3,-11-1 0,-6-8-1,-6 5-1,-13 4 1,-7 7-1,-13 7-1,-8 6-3,-6 9-9,-15 7-26</inkml:trace>
  <inkml:trace contextRef="#ctx0" brushRef="#br0" timeOffset="378363.6411">12684 7964 0,'-11'0'4,"0"-3"1,-3 2 0,-7-1 3,6 1 0,-4-2 0,4 2 2,-2-1-2,4-2 0,-3 0 1,4 1-3,3-1-1,-2 1-2,-1 1-1,-1-1 0,0 2-1,-4-2 0,-1 3-1,-2 0 0,0 0 0,-4 0 1,5 0-1,-3 0 1,3 0-1,-3 0 2,2 0-1,-4 1-1,3 2 1,0-2 0,-5 1-1,1 0 1,0 1 2,0-1-1,0 0-1,0 3 0,-5-3 1,5 1-1,-4 0 0,5 1-1,-6-1 1,5 4-1,-4-2 0,4 1 1,3 2-1,-5 0 0,4 1 0,-5 1 0,4 2 1,-3-1-1,2 0 0,-2 3 0,0 0 0,1 1 0,-1-1 2,0 2-2,1 0 0,0 1 0,1 0 0,3-1 1,-4 1-1,5 1 1,-5 1-1,5-2 1,-3 3 0,6 1-1,-5-1 2,5 2-1,0 2-1,1-1 1,3 1-1,-1 1 0,2 0 0,-5 4-1,4 6 1,-5-4 0,0 4-1,-2 0 1,-1 3 0,-3-3-2,2 6 4,0-8-2,0 0 1,0 1-1,4 0 0,-3 2 1,4-2-1,1 3 0,-1-6 0,3 8 0,-2 3 0,2 0 0,0 4-1,1-1 0,0 7 1,-2-5-2,-4 10 1,3-4 1,-2-2 0,2 6 0,-1-4 0,2 7-1,-3 0 1,8 0-1,2 4 1,-2-2-1,5 3-1,1-4 1,3 3-1,2-5 1,-1-4 0,2 3-1,4-8 2,1 5 0,1 1 0,0-5 0,1 3 0,1-6 0,1 7 0,2-5-1,7 2 1,-5-4-1,5-4 0,-3 6 0,5-8 1,-4 8-3,4-1 6,-5-3-2,-1 1 0,0-2 1,-1 0 0,1-3 0,-1 1 0,3-6 1,-3-1-2,1 1-1,0-6 1,2 5 0,-3-2 0,3 2 1,-4-2-1,1 6-1,-2 4 1,-2-2-1,0 4 0,-1-5 0,-1 2 0,1-2 0,-2 4 0,0-8 0,1-4 0,0 0 0,0-1 0,-1 3 0,0-5 1,2 2-1,-2-2 0,1 4 1,-2-4-1,4 6 0,-3 3 0,3-3 0,-2 3 0,4-1 0,-3 1 0,4-3 0,-3 4 0,2-8 0,-1-1 0,0-2-1,-2-4 1,3 3 0,3-5 0,-2 1 0,2-2 0,-5-1-1,7-2 1,-5 2-1,7-5 0,-8 2-2,1-3 2,1 2 0,-1-5 0,-1 2-1,1-2 1,-1 3 1,0-3 0,1 3 1,-3 6 1,2-4-1,-2 7 0,3-6-1,-3 6 1,0-7-1,3 8 1,-2-8-1,1 1 0,-3-4 0,1 1 0,-1-1 0,0-1 0,-1-4 0,0 3 0,-1-2 0,1 0 0,0-2 2,1 1-2,0 1 0,2-1 1,-1 1-1,1-2 1,2 1-1,-2 0 1,4-1 0,-3 0 0,3-2 2,-1 1-1,4-2 1,-1-1 0,3-2 1,2 0-1,4 0 1,6-2-1,1 2 1,3-2-2,-1 0-1,8 0 1,-4 0 0,7-2-2,-5 0 1,0 0-1,3-3 1,1 1-1,2-2 1,-1 1-1,6-2 0,1-1 1,2-1-1,2 2 0,-1 0 0,4-1 1,-4 1-1,6 0 0,-7 2 2,-2-1-2,4 1 0,-9 0 0,8 1 0,-3-1 1,1 3-1,-1-3 0,-2 2 0,4-1 0,-9 1 1,8 2-1,-11-2 1,0 0-1,-2 0 0,-6 1 0,2 0 0,-8-1 1,3 1-1,-7-1 0,3 1 0,-7 0 1,3-1-1,5 0 0,-5 0 1,3-3-1,-2 1 2,4-1-2,-5 0 1,7 1-1,-8-4 1,1 2-1,0-3 1,1 1 0,0 0 0,-1-2-1,1 0 2,-3 0-1,3-2-1,-4-7 0,4 7 0,-7-8 0,2 6 0,-3-5 0,3 1 0,-5-3 0,0 2 1,-1 2-1,1-4 1,-4 2 0,3-9-1,-5 5 1,3-3-1,-5 1 1,4-4 1,-5 3-1,2-5 0,-2 2 1,-1-3-1,-1-1 2,0-3-1,0-1 0,-1-3 0,-1-5-1,0 2 1,0-2-1,0 3 0,0-3-1,-1 1 1,0 0-1,-1-1 0,1 3 1,-3-4 0,1-1-1,0-1 1,0-7 1,2 2-1,-1-3 0,1 0 0,0-4-1,-1 0 0,1-3 0,-1-1 0,1 5 0,-3-7 0,3-2 0,-1 2-1,0 0 1,-1 1 0,1 3 0,-2 1 0,0-1-1,-1 1 1,1 5 1,-3-5-1,-1-4-1,2 2 0,0-4 1,-1 1-3,3 0 3,1-3-1,0 2 0,1-1 1,1 5 1,1-4 0,-1 0-1,0 3 1,4-3 1,1 5-2,1-2 1,1 0 0,2 2-1,-1 0 0,0 2 1,-1 0 0,2-3-1,-3 3 1,-1 0 0,0 3-1,-2 2 1,-1 0-1,1 1 1,-2 2-1,-1 3-1,0 1 1,1 3 0,-4-2 0,-1-2 1,1 5-1,0-1 0,1 5 0,-1-2 2,-2 3-2,-1 2 0,-2 3-3,0 6 2,-3-4 0,-1 5 0,-1-2 1,0 3-1,-4 2 0,2 0 0,-2 2 0,1 0 1,-3 6-2,2-3 1,-3 3-1,0 3 1,-2 2 0,-1 0 0,-2 3-1,0 0 0,-4 0 2,-1 2 0,0 2 0,-4-1 0,-1 1 1,-5-1-1,4-1 1,-6 3-1,0-1 0,-2 2 2,-1-2-2,-3-6 0,-5 6 1,1-5 0,-6 4 0,-4-3 0,-6 4 0,-8-6 0,-9 9 2,-10 2-2,-16 0 0,-19 14-2,-19 9-7,-34 17-21,-37 17-31,-38 26-3</inkml:trace>
  <inkml:trace contextRef="#ctx0" brushRef="#br0" timeOffset="436231.951">12971 14913 0,'12'-21'3,"-1"-3"-2,5 2 0,-2-2 0,5 2-1,-2 1 0,6-3 0,1 3 0,6-5 0,3 4 0,1-5 1,6 4-1,0-4 3,4 0 0,1 0 1,2-2-1,1-2 1,-4 2 1,8-3 0,-5 1 1,9-3-1,3-5 0,0 5 0,7-4 0,0 1-2,5-1 1,1 1-1,3-1 0,2 2-3,3 4 0,-1-4-3,4 4 3,0-2 0,0 4-1,1-3 1,-1 1-1,6-1 1,-1 2-1,2-1 1,-1-2 0,3 3 1,0-1 0,4 1 0,10-1 2,-8 4-1,0-2 1,5 3 0,-1 4-2,6-5 2,8 7-1,-4-5 2,-2 4-1,9-2 1,-6 2 2,6-2 0,6 5-1,-7-2 0,-2 3 1,1 1 0,-6 1 0,4 3 0,4 1 1,-6 0-1,-5 4 1,6 2-2,3 0 0,-2 1 0,6 5-1,-8-2 0,-4 2-3,8 0 1,2 2-2,-6 3 1,-5 1-1,2 2 1,-6 1-1,0 1 0,4 1 0,-8 3 0,-2 1 2,-3 1-2,0 0 1,1 3-1,5 0 0,-4 3 1,-2-2-1,-2 2 1,-2-2-1,4 5 0,-6-4 0,1 4 1,0-3-1,-2 6 1,-4-6-1,1 10 1,-4 2 1,-2-3-1,-5 7 0,-2-3 0,-4 6 0,-4-5 1,-1 6-1,-2-4 1,-1-2-1,-4 3 1,4-4-1,-8 3 1,-4-4 1,-1 2-1,-6-7 1,2 9-2,0-1 2,-4-2-1,-2 2-1,-6-3 1,2 6-2,-7-7 1,3 6 0,-8-7 0,-3 0 3,-1 0 0,-2 0 3,0-2-1,-2 0 3,-2 1-1,1-1 2,-3-1-2,2-4 0,-3 2-1,1-3-2,-1 0 0,-2-3 0,-1-3-1,-1 1-1,0-1 0,-1-1-1,0-2 1,-2 2-1,1-6-1,-1 2 1,-1-5-2,0 3 1,0-11 0,0 12 0,0-12-1,0 10 0,0-10-1,0 0-3,0 11-5,0-11-12,0 0-33,-4-3-22</inkml:trace>
  <inkml:trace contextRef="#ctx0" brushRef="#br0" timeOffset="437056.9982">21762 14947 5,'0'0'6,"0"0"1,0 0 1,0 0 2,0 0-1,13 0-1,-13 0-4,16 3 1,-6-1-1,5 0-1,0 1 1,4-1-4,-3 4 1,6 0 0,-3 0 2,3 1-1,-1 2 0,4 0 1,2 1 0,-3 0 1,5-1-2,-6 1 2,6-1-1,-5 2 2,5 1 0,-9-2 2,-1-1 0,-1 2 1,-2-1 3,-1 1-1,-2-2 1,-1-1-1,0-1-1,-4-2-1,2 0 0,-10-5 0,14 1-1,-14-1 1,13-5-1,-6-8-1,1-2 1,0-6 1,2-8-3,2-9 0,3-13-2,4-7-8,2-13-19,6-22-37,14-11-7</inkml:trace>
  <inkml:trace contextRef="#ctx0" brushRef="#br0" timeOffset="456292.0984">13941 14130 0,'56'-30'4,"0"-3"1,4 4-3,-2-1 0,-6 2 1,6-2-1,0 3-1,2 0 0,-1-1 1,1 0-1,4 2 1,-2-4-1,8 3 2,-4-2-1,-1-7 2,7 8-1,4-7 1,0 4-1,3-1 1,-2 3 0,-2-3-2,2 6 0,-3 4 1,0-2-2,0 3 0,-1-4 1,1 7 0,0-5 0,4 3-1,-3-2 3,5 1-4,-3 2 1,2-1 1,1 2 1,-2 0 0,3 3 0,-4-2 1,3 5 0,1 0 0,-1 0-1,3 2 1,-1 1-2,2-1 0,-3 3 0,2-1-1,3 1-1,0-2 1,-1 4-1,4-1 0,-1 0 1,-2 3-1,3 1 0,-3 2 0,4 0 0,3 5 0,-4 2 0,-4 1 0,-1 4 0,0-1 0,-1 6 0,0-2 0,-3 3-1,2 4 1,0-1 0,0 2 0,1 2 0,0 1 0,-3 0 1,3 0 0,-2 1 2,1-2-1,-3 0 0,2-4 2,-1-1-1,0-3 2,-1 1 0,0-5 1,-2 0 0,-2-1-1,-1 2 2,-3-2-1,-2 5 1,0 0-1,-7 5-1,3 4-1,-10 1-2,-8 4 1,2 0-2,-10 6 1,4-6-2,0 8 1,-5-6-1,0-1 0,-1 0 1,3-1 1,-5 3 0,5-7 0,-5 5 0,-2-6 2,3 3-1,-4-4 3,1 1-2,-1-3 2,-2 2-3,-4 2-1,1-1 3,-7 1-1,1-4-1,-4 4 2,0-6-1,-5 4 0,0-8 3,-4-4-1,0-1 0,-2-3-2,-6-9-1,8 13-1,-8-13-4,0 0-6,0 0-15,0 11-27,-10-11-20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19T11:22:36.254"/>
    </inkml:context>
    <inkml:brush xml:id="br0">
      <inkml:brushProperty name="width" value="0.05292" units="cm"/>
      <inkml:brushProperty name="height" value="0.05292" units="cm"/>
      <inkml:brushProperty name="color" value="#FF0000"/>
    </inkml:brush>
  </inkml:definitions>
  <inkml:trace contextRef="#ctx0" brushRef="#br0">15010 3250 32,'0'0'2,"0"0"0,0 0 0,0 0 1,0 0 1,0 0 0,0 0 0,0 0 0,-8 0 1,8 0-1,0 0-1,-3-6 1,3 6-4,0-10 1,0 10 0,2-13-1,-2 13 0,8-18-1,-8 18 0,15-15 1,-4 6-3,0 1 2,1 0 0,-2 1 1,4 0-1,-2 4 1,1-1 0,2 1-1,-3 2 1,1 1-2,-13 0 2,19 0-1,-19 0 1,12 11-1,-11-1 1,-1-1 0,0 3 1,0-1-1,0 5 1,0-2-1,0 3 2,-1-2-1,1 1 0,2-2 0,2 2 3,0-3-3,2 0 1,0-3 1,1-2 0,3-1 1,-1-2-1,2-3 1,0 0 0,2-2-1,-1 0 3,2-3-1,-2-3 1,1 1 0,2-5 1,-3 1-1,1-3-1,-2 2 1,-1-5-1,0 4 0,-1-3-2,-2 3-1,-1-5 1,0 5-2,-1-1 1,-2 1-1,1-1 1,-2 3-1,-1 0 0,-1 9 0,1-13 0,-1 13 0,1-9-2,-1 9-1,0 0-2,0 0 1,0 0-2,0 0 1,4 8-1,-4-8 0,2 22 2,-1-8 0,2 8 2,-2-5 1,1 9 0,0-3 0,-1 3 0,3-1 0,-2 2-1,0 5 1,-1-2-1,0 3 1,0-5-1,1 5 1,-2-4-1,0 0 1,0 0 1,-1-4-1,1-2 2,0 1 0,0-4 3,-1 0 1,-4-4 2,0-1 3,-3-2 0,-4-2 2,-2-1-1,-1-3 2,-1-2-3,-3 0-1,-4-3-3,2-2-1,-1 0-1,-2 0 0,1-5-2,-1-1 1,1 0-1,-2-1 1,5-1-1,1 0 0,6 2 0,-2 1-2,5 1-2,2-2-6,8 6-7,0 0-11,-3-11-29,12 8-16</inkml:trace>
  <inkml:trace contextRef="#ctx0" brushRef="#br0" timeOffset="537.0308">15908 3359 18,'0'0'4,"0"0"2,0 0 3,0 0 3,7 7 1,-7-7 3,0 0-2,13 1 4,-13-1-5,12 0-4,-12 0-2,16 0 0,-16 0-6,13 0-1,-13 0-4,11 2-12,-11-2-16,12 12-16</inkml:trace>
  <inkml:trace contextRef="#ctx0" brushRef="#br0" timeOffset="770.0441">15932 3581 155,'0'0'5,"0"0"1,8 0 2,-8 0 0,13 0 0,-4 0 1,1-1-1,1 1 0,-1 0-10,1 3-25,-11-3-34,18 6-2</inkml:trace>
  <inkml:trace contextRef="#ctx0" brushRef="#br0" timeOffset="1646.0942">16861 3093 40,'0'0'2,"0"0"3,6-12-1,-6 12 4,0-17-1,0 8 0,-2-2 1,-4 0-1,0-1-1,0 4-2,6 8-2,-14-8-1,14 8-2,-14-4 0,5 4-1,9 0-1,-15 11 1,10-2 1,-1 7-2,-1 2 2,0 4 0,0 2 1,2 8 0,1-1 1,-1 5 1,1-2 0,-1 5 0,3-6 0,1 8-2,1-1 3,0-4-2,0 3-1,0-5 1,2 4 0,-1-5 2,4 3-2,-2-9 2,-1-2 0,1 0 1,-2-6 1,0-2-1,1-3 0,-1-5 1,-1 2 0,0-11-2,0 12 2,0-12-11,0 0-13,0 0-32,-5 0-2</inkml:trace>
  <inkml:trace contextRef="#ctx0" brushRef="#br0" timeOffset="1957.112">16648 3487 44,'0'0'5,"0"0"2,12-2 5,-4 2 1,2 0 4,3 0 3,2 0-1,4-1 1,4-2-5,-4 2-3,5-1-2,-3 0-6,5-1-12,0 1-31,0-1-20</inkml:trace>
  <inkml:trace contextRef="#ctx0" brushRef="#br0" timeOffset="2495.1428">17436 2983 23,'0'0'2,"0"0"1,-9 0 0,9 0 2,-15 9 0,4 1 2,1 2 0,-4 3 1,-1 4-2,3 4 1,-1 4 1,0 0-1,-2 10-1,1-5 2,-1 6-1,2-4-1,-1 6 1,3-5-2,1 5-1,1 1 2,2-4-2,4 0-2,1-5 0,1 2 1,1-7-3,3 2 2,4-5-3,3-8-10,1-4-23,10-2-19</inkml:trace>
  <inkml:trace contextRef="#ctx0" brushRef="#br0" timeOffset="3317.1898">17537 3318 53,'0'0'2,"0"0"0,-1-12 2,1 12-1,0-9 2,0 9 1,5-9 0,-5 9 0,15-5-1,-5 5 0,-1 0-2,2 0 1,0 4-2,0 3-1,-3 1-1,7 3 1,1-1 1,-5 4-2,3-1 1,-6 0 0,3-2-1,-10 2 3,-1-2-1,-4 1-1,-10 3 0,5-6 1,-6 4 0,3-7 0,-2 3 0,14-9-1,-14 6 2,14-6 0,-7-6-1,7 6 1,0-21-2,0 10 0,2-5-1,4 5-1,-1-5 1,3 3-1,1 2 1,1-2-1,8 2 1,-8 0 0,7 1 1,-8-1-1,6 0 1,-4 1-1,3-1 1,-9 3 2,-5 8-1,8-14-1,-8 14 0,3-13 2,-3 13-2,0 0 1,0-10-1,0 10-2,0 0 1,0 0-2,0 0 0,-8 0-1,8 0 2,-6 16-2,4-6 1,0 2 2,-1 1 2,2 3-1,1 1 2,0 0 2,0-5 0,4 4 2,0-4 0,2 2-1,1-3 3,1-1-1,-8-10 0,17 12-1,-9-5 0,-8-7-2,18 12 1,-8-11-2,-1 0-3,1-1-9,0 0-16,-10 0-30,18-1-10</inkml:trace>
  <inkml:trace contextRef="#ctx0" brushRef="#br0" timeOffset="3673.2101">18015 3352 124,'0'0'3,"0"0"1,0 0 1,0 0-1,5 9 2,-5-9-1,0 0 1,5 9 2,-5-9-2,4 11-1,-4-11 0,3 15 1,0-4 1,-2 5-2,-1-3 2,2 5-1,0-8-2,0 9 1,-2-9-1,2 8 2,-2-7-2,0-1 0,0-1-1,0-9-1,0 14-1,0-14-2,-3 15-13,3-15-24,-6 12-24</inkml:trace>
  <inkml:trace contextRef="#ctx0" brushRef="#br0" timeOffset="3919.2242">18239 3487 117,'0'0'3,"0"0"2,10 8 1,-10-8 0,8 15 1,-8-5 0,8 1-3,-8 4-9,-1-3-38,1 3-11</inkml:trace>
  <inkml:trace contextRef="#ctx0" brushRef="#br0" timeOffset="4816.2755">18612 3243 40,'0'0'1,"0"0"0,0 0 0,1-13 0,-1 13 2,11-13-2,-11 13 0,15-15 1,-4 8 0,1 1 0,1 0-1,-1 2-1,0 1 3,0 2-2,2 1-1,-5 0 1,3 5-1,-12-5 0,15 15 1,-10-5-1,1 4-1,-1-1 2,-1 1-1,-2 0 1,-2 1 0,0-2 1,0 0-2,0-5 1,0 2 0,0-10-1,-2 13 2,2-13 1,0 0-1,0 0 2,0 0-1,0 0 0,0 0 0,0 0 1,-1-6-2,1-2 1,3-4-2,-1 2 0,1-4 0,1-1-1,1-1 0,-1 2 1,2-4-1,-1 4 3,1 0-3,-1-2 0,1 3 1,-1 3-1,1 0 0,-6 10 0,4-10 0,-4 10 0,0 0-4,0 0 3,0 0 0,0 0 1,2 7-1,-2-7 0,0 16 2,1-5 1,0 4 3,-1-1-2,3 4 2,-1-4 0,2 0 0,-2-1-2,4 0 2,1 0-3,-1-4-7,4-2-8,-2-1-11,10 1-8</inkml:trace>
  <inkml:trace contextRef="#ctx0" brushRef="#br0" timeOffset="5369.3072">19026 3282 9,'0'0'2,"0"0"0,0 0 3,13-9 0,-13 9 2,17-6 0,-6 3 0,2 1 3,1 2-4,0 1 0,-1-1 1,0 5-4,0 2 0,-4-2 0,0 2-1,-2 3-1,-1 0 1,-2 0 0,-3-1 0,-1 0 1,0-9 0,-6 18-1,6-18 4,-17 13-1,7-8-2,-3 2 2,1-4 0,0 3-3,0-5 1,2 3-1,-1 0-1,2-2 1,9-2-2,-13 3 0,13-3-1,0 0 1,-9 5 0,9-5 0,0 0-1,0 0 0,0 0 1,0 0-2,0 0 4,0 0-1,0 0 1,0 0 2,5 6 0,-5-6 3,13 0 0,-3 0 3,1 0-1,0 0-1,4-2 1,-2 0 0,1 1 0,0-1-1,2-2-1,0 1 0,1 3-1,-5-2-1,0 2 0,1 0-4,-4-2-12,0-3-24,6 7-28</inkml:trace>
  <inkml:trace contextRef="#ctx0" brushRef="#br0" timeOffset="5809.3323">19565 3374 82,'0'0'4,"0"0"2,0 0 1,0 0 1,2-11 0,-2 11 2,10 0 1,-10 0-1,16 14-3,-10-3-1,3 1-1,-7 5-3,-2 7-3,0-6-21,0 8-34,-8-5 1</inkml:trace>
  <inkml:trace contextRef="#ctx0" brushRef="#br0" timeOffset="6222.3559">19973 3277 34,'0'0'0,"0"0"-4,4-4-2,-4 4-11</inkml:trace>
  <inkml:trace contextRef="#ctx0" brushRef="#br0" timeOffset="7694.4401">23221 2908 81,'0'0'5,"0"0"0,0 0 1,0 0 3,-9-10-3,9 10 1,0 0 1,2-11-1,-2 11-4,13-8-1,-2 4-1,1 2-3,1 2 3,5 0-2,4 0 0,-2 3 2,4 4-2,-4-2-2,3 2 3,-7 3-1,4 2 0,-9 1 1,-4 0-1,-2 0-2,-3-1 3,-2 0 0,-5 2 0,-3-1 0,-2-3 0,-1-4 0,1 0 0,1-1 0,9-5 0,-14 8 2,14-8-2,0 0 0,0 0-2,-2-7 2,2 7-1,4-9 0,5 0 0,0-3 0,2-1 0,1 1-1,0 0 4,1 0-4,0-4 2,0 0 0,0 5 2,-2 0-1,-1 3 1,-10 8 0,11-13 1,-11 13 0,5-10 1,-5 10-2,0 0 4,0 0-6,0 0 1,0 0-1,0 0-1,-6-3 1,6 3 0,-7 7-2,7-7-1,-7 17 5,4-4-1,0 1 1,0 4 4,2-2-1,1-2 0,0 1 4,3-1-1,2 0-3,3-3 3,-2 1-1,3-3-3,0-1-2,1 1-10,-1-4-20,8 2-29,-5-1-4</inkml:trace>
  <inkml:trace contextRef="#ctx0" brushRef="#br0" timeOffset="8015.4585">23751 3018 98,'0'0'2,"0"0"2,0 0 0,0 0 1,0 5 2,0-5 1,0 16 2,0 0-1,-1-4-1,1 2 1,0 1-2,0 2-1,-1 1 1,1-3-2,0-2-2,0-13 3,0 17-1,0-8-3,1 0 1,-1-9-2,0 11-10,0-11-17,9 11-31,-9-11-5</inkml:trace>
  <inkml:trace contextRef="#ctx0" brushRef="#br0" timeOffset="8497.4861">23876 3122 18,'0'0'2,"0"0"2,1 13 2,-1-13 0,1 16 0,-1-16 2,2 20 1,-2-7 0,1 0-2,1-5 0,-2-8 0,11 16 1,-11-16 0,15 16 0,-7-12 2,1-4-2,3 0 1,-12 0 1,17-2 0,-2 0 2,-15 2-1,18-13 0,-15 2-2,7 3 0,-10-5-1,1 4-1,-1-6-2,-8-4-3,3 2 0,-5 2-1,3 1-1,-4 1 2,5 0-4,1 2-2,5 11 2,-13-11-5,13 11-3,-15 0-5,7 0-8,-2 9-16,-1-2-20</inkml:trace>
  <inkml:trace contextRef="#ctx0" brushRef="#br0" timeOffset="9029.5165">24211 3059 44,'0'0'1,"0"0"1,0 0-1,-7 5 1,7-5 1,-10 15-1,5-5 2,-2 6-1,-1-5 1,4 3 0,-2-2 2,3 5-1,0-3 3,3 0-2,0-14 3,0 15-1,0-15 1,11 12 2,-11-12 1,16 7-1,-8-7 0,2-2 2,0-1-1,0-3 1,-1 2-1,1-5-2,-1-3-2,0 2 2,-2-3-3,1-3-2,-3 0 0,-2 0 0,-1-2-4,-2 4 2,0-1-3,-2 3-1,-1 1 0,3 11-2,-13-10-3,13 10-2,-13-2-8,13 2-11,-14 2-12,4-1-25</inkml:trace>
  <inkml:trace contextRef="#ctx0" brushRef="#br0" timeOffset="9536.5455">24462 3055 22,'0'0'2,"0"0"3,0 0 0,-11 0-1,11 0 2,-7 8 0,7-8 0,-9 9 1,4 1-3,1 2-2,0 0 3,-1 0-3,2-2 1,2 1 0,0 4 2,1-3 0,3-2 2,-3-10 1,17 15 0,-5-13 5,-2 0-1,1-2 2,2 0 3,-1-2-2,-3-6-1,5-4 3,-14 12-3,15-21-2,-8 5-1,-2 0-1,0 1-4,-4-3 0,0 3-1,-3 6-4,-4-4 0,-2 4-3,-4 5-1,-3 2-4,1 1-9,-2 1-12,4 3-17,-10 0-23</inkml:trace>
  <inkml:trace contextRef="#ctx0" brushRef="#br0" timeOffset="10620.6075">24777 2653 18,'0'0'4,"0"0"-1,0 0 3,15 3 1,-6 1 2,1-2 0,3 1 2,0-2 0,3-1-2,0 1-2,-1 4-2,-2-2 1,0 4-3,-2-2 0,2 2-2,-3 0 0,1 3-1,-4 0 2,4 0 0,-2-2-2,1 3 1,-2-1 0,2 1-1,-2 6 0,3-5 0,-3 4-2,2-5 3,-4 8 0,5-6-1,-4 6 1,0-4 3,-2-3-1,2 2 1,-4 2 1,0 0-1,-1-3 2,-3 3 0,1-4-1,0 1 0,-2 1 0,-1 1-1,-2-2 0,1 0-2,0 3 0,0-1 0,-1 0 0,0-1-1,1 1 3,-1-1-1,1-1 0,-1 3 1,2-6 0,0 2-1,0-3 0,0 3 0,0-2 0,0 2 2,0-4-1,0 3-1,3-11 4,-4 18 1,1-9-1,-1-1 2,4-8 1,-5 12-3,5-12 2,-12 14-2,12-14 0,-13 15-3,13-15-1,-15 7 0,15-7-1,-15 12-1,15-12-5,-13 9-22,13-9-41,0 0-5</inkml:trace>
  <inkml:trace contextRef="#ctx0" brushRef="#br0" timeOffset="17563.0046">17060 4047 1,'10'12'4,"7"3"2,-6-6-3,2 4 2,0-4 0,4 3-1,-2-4 0,2-2-1,0 0-1,4-2 1,0-2-2,-1 4 1,1-3-1,0 1 0,0-1 1,1-2-2,1-1 1,-3 3 0,3-3 0,-3 0 0,7 0 1,-6-6-2,6 1 1,-4-1 0,4 1-1,-2-2 1,3 2-1,4-2 0,-6 2 1,3-3-1,-7 2 0,9-6 2,-9 4-2,7-4 0,-7 3 0,1-3 1,0 1-1,3 0 0,0 1 1,1 4-1,1-5 0,0 2 0,3 1 0,-3-1 1,3-2-1,-4 3 0,5-2 0,-6 2 0,5-2 0,3 0 0,-4 1 1,4 0-2,-4-2 2,4 4-1,-5-2 0,8 0 0,-7 2 0,2-1-1,-1 1 2,1 0-1,2 1 0,0-2 0,4 1 1,-5 1-1,4-2 0,-6 3 0,4-1 0,-3 1 0,3 0 0,2 2 0,-4 1 2,3-1-4,-3-1 2,5 3 0,-2 0 0,3 1-1,-6 1 2,1 4-1,3-2-1,-1 1 1,5 2 0,-4 2 0,2 0 0,-1-1 0,10 0-1,-3 1 1,-1 2 0,1-1 0,-4 2 1,4-4-1,-5 2 0,3-2 1,-10-1-1,-2 1 2,1-3-1,-4 0-1,1-3 0,-3-1 1,2 0 0,-6 2 0,1-2-1,-1 0 3,4-7-3,-8 4 1,6-1-1,-6 0 1,5-2 0,3-2-1,-1-4 2,4 3-2,-3 0 0,7 1 1,-2-4-1,6 0 0,-5 2 0,3 0 0,-1 2 0,0-1 1,3 1-1,-4 0-1,3 1 2,-3 0-1,7 1 0,-7 1 1,8-1-2,3 1 0,-1-2 2,5-1-1,-3 3-2,7-3 3,-4 2-1,5 0-1,-3 0 1,-5 0 0,5 3-2,-6-1 2,6 4 0,0 0-1,-3 0 2,0 2-1,-1 3-1,2 1 2,-4 0-2,5 3 0,-8-1 2,1 1-1,1-1-1,1 2 2,2 0-1,-4 2-1,9-4 2,1 1-1,1-1-1,3-1 1,-1 1 1,3 1-2,-2 0 2,4-4-1,-4 2-1,-2-2 3,3-2-2,-4-1 0,6 1 0,2-3 0,2 0-1,0 0 1,-1-1 1,1 1-2,-3 0 2,2 0-1,-5-4 0,-5 4 0,2-3 0,0 0 2,-6-1-1,2-1 0,-2-4-1,1 1 1,-3 1 0,2 1 1,-8-3-2,-1 0 1,2-1 0,-5 2 0,2 1 0,-7 3 3,0-1-1,-6-5 2,3 1 1,-7 1 0,1 3-1,3 1 2,-8-2-1,5-3-3,-7-3 2,4 4 0,-5 1-1,5 1 3,-8-2-1,-2-5 0,1 2 3,-10 11 0,16-15 2,-16 15-1,13-17 0,-8 9-3,-1-1 1,-4 9-3,4-15-8,-4 15-23,0 0-34,1-14-7</inkml:trace>
  <inkml:trace contextRef="#ctx0" brushRef="#br0" timeOffset="21525.2312">20440 4388 4,'0'0'8,"0"0"2,-2-11 0,2 11 3,-2-10-1,2 10-1,0 0 0,0 0-4,0 0-2,-3-10-1,3 10-1,0 0-1,0 0 2,0 0-3,0 0 0,0 0 0,0 0-1,0 0 0,0 0 1,-1 6-1,1-6 0,3 20 2,0-4-1,1 5 0,3 0 1,-1 6-1,-1 3 1,-2 5-1,0-6 0,1 8-1,2 1 2,-4-1 0,0 1-1,-2-7 0,0 4 0,1-8-1,0 1 1,0-6 0,-1-5-2,0-3 2,0-4 1,0-10-2,0 15 1,0-15 1,0 0 1,0 8 0,0-8 1,0 0 0,0 0 1,0 0 0,0 0-2,0 0 1,6-6-2,-6 6-1,0 0 0,12-11 0,-12 11 1,13-4-2,-13 4 1,18-11 0,-8 8 0,4 0 1,0-1 1,0 0-1,-1 1-1,2-2 0,-3 3 0,1 2-1,-3-1 2,2 1-5,-12 0-6,16 0-12,-7 3-21,-9-3-18</inkml:trace>
  <inkml:trace contextRef="#ctx0" brushRef="#br0" timeOffset="21790.2464">20865 4736 70,'0'0'4,"0"0"2,0 6 0,0-6 1,-1 17 0,1-7 3,1 2-2,0 4 0,0-2-3,0-1-3,3-1-1,-1-1-7,-2-3-16,3 7-27,-4-15-1</inkml:trace>
  <inkml:trace contextRef="#ctx0" brushRef="#br0" timeOffset="21961.2562">20871 4466 86,'0'0'-2,"0"0"-9,0 0-17,0 0-17</inkml:trace>
  <inkml:trace contextRef="#ctx0" brushRef="#br0" timeOffset="22462.2848">21051 4691 50,'0'0'3,"0"0"-1,0 0 2,10 9 0,-5 0 1,0 3 1,1 1-1,2 2 2,-2 6-4,-1-7 2,-3 1-1,0 0-3,0-3 4,-1 0-2,-1-3 0,0-9 1,0 10 1,0-10-1,0 0 1,0 0 0,0 0-1,-6-7 0,4-2-1,1-4-1,1-3-2,0 0 0,4-2-3,1-1 3,2-4-3,4 9 0,-1-5 2,3 7-1,-2 0 0,1 7 1,-2-2 0,3 7 1,-1 0 1,2 3 0,-4 3 1,0 2 2,-3 7-2,-7-15 1,14 21 0,-6-12-3,-6 8-7,-1-8-12,5 8-22,-6-17-13</inkml:trace>
  <inkml:trace contextRef="#ctx0" brushRef="#br0" timeOffset="22846.3068">21394 4782 89,'0'0'2,"0"0"1,0 0 1,1-12 2,-1 12-2,7-11 1,-4 2 1,5 1-1,0-6-1,-8 14 1,16-20 1,-16 20-1,10-20 2,-10 20-1,2-17-1,-2 17 2,0 0-1,-2-10-2,2 10-1,-14-2-2,14 2-1,-14 0 0,14 0 0,-13 5-2,13-5 2,-14 16 0,7 2 0,0-7 0,5 6-1,1-6 1,1 8 0,0-5-1,3 6-4,4-10-9,3-1-8,5-2-12,8 1-13</inkml:trace>
  <inkml:trace contextRef="#ctx0" brushRef="#br0" timeOffset="23297.3326">21710 4645 36,'0'0'2,"0"0"0,0 0 1,-11-7 1,11 7-1,-15 0 1,15 0 2,-16 2-3,6 3 1,1 4 2,9-9-4,-15 20 2,12-3-1,-3-6 2,3 4-3,0-2 3,3 2 0,0-15 0,1 18-2,-1-18 1,12 12 0,-12-12 2,13 2-1,-5-2 0,5-4 1,-2-3-2,-2 2 2,-2-4-3,1-6 0,-2 6-1,-1-6 1,-1 7 0,-2-2 2,-2 10 0,0-14-3,0 14 1,0 0 1,0 0-3,0 0 2,0 0-1,-1 12-2,1-12-2,0 19 2,0-11-1,1 6-5,5-6-9,1 7-19,-7-15-21</inkml:trace>
  <inkml:trace contextRef="#ctx0" brushRef="#br0" timeOffset="23665.3536">21893 4576 29,'0'0'2,"0"0"1,14 1 1,-14-1 0,16 4 1,-6-3 1,5 6-2,-2-4 2,5 4 0,-6-2-2,3 7-2,-3-4 1,4 3-1,-2 1-1,-5 0 3,1-4-1,-6 4 3,-4 0 4,0-12 3,0 17 1,0-17 5,-12 12 0,12-12 0,-14 0 0,14 0-1,-4-14-2,0 6-4,4-6-2,0 0-4,1-3-2,3 1-1,1 1-1,3-1-12,6 2-19,-6-5-39,15 6-4</inkml:trace>
  <inkml:trace contextRef="#ctx0" brushRef="#br0" timeOffset="24219.3853">22810 4481 35,'0'0'3,"0"0"3,12-1 0,-12 1 0,15 0 1,-6-2 0,1 2 1,4 0-1,-2 3-3,-2 3-2,-1 2 0,-1 1-1,-1 4-1,-1-3 3,-2 4-1,-2-3-1,-2 0 5,0-11-2,-5 19-1,5-19 3,-9 9-1,9-9 2,-15 5 2,15-5 1,-11 0-2,11 0 1,-8-9 1,8 9 0,-4-16-1,4 3-1,0-2-4,5 2 1,2-5-2,0 5 0,4-4-3,0 3-2,2 0-6,3 2-12,-3-1-28,4 8-14</inkml:trace>
  <inkml:trace contextRef="#ctx0" brushRef="#br0" timeOffset="24603.4073">23112 4482 13,'0'0'1,"0"0"3,12-2 1,-12 2 2,12-7 4,-12 7 1,18-10 2,-18 10 3,17-14-1,-17 14 1,14-13-2,-14 13-1,6-11-3,-6 11-1,1-16-2,-1 16-2,-5-7-1,5 7-2,-15-6-3,15 6 0,-14 0 0,14 0-1,-18 7 0,18-7 0,-14 14-2,14-14 1,-9 22 1,4-9 1,4 2-1,1-4-1,1 0-1,5 0-4,5-2-8,-1 5-16,4-10-23</inkml:trace>
  <inkml:trace contextRef="#ctx0" brushRef="#br0" timeOffset="25207.4418">23513 4338 26,'0'0'4,"0"0"1,-15 0 1,6 4 0,-2-1 1,1 4 0,-1 0 1,-3 5 1,3 0-3,2-2-4,3 2 1,1 3 0,3-1-1,2-2 1,0-2-1,0-10-1,17 12 4,-4-9-2,6 0 0,-2-3 1,3-6 0,2-2 0,-1-3 0,-2 0 1,0 3 1,-5-2 2,-2-1-2,-12 11 1,13-13 2,-13 13-2,0 0-3,3-10 1,-3 10-2,0 0-4,-7 2 1,7-2-3,-11 12 0,7-3 0,-1 6 2,0 0-1,0 3 2,2 0-1,2 5-1,1-4 3,0 2-2,0 0 1,0 2-2,0-5 2,2 2-1,2-6 2,-4 5 2,-1 3-1,1-6 3,-2 1-1,-4-8 2,-3 8 0,-2-8-1,-5 6 2,1-10-2,-4-5-2,0 0-1,-1 0-3,-1 0-4,3-3-8,1-6-13,6-1-27,0-5-11</inkml:trace>
  <inkml:trace contextRef="#ctx0" brushRef="#br0" timeOffset="25673.4685">23748 4359 26,'0'0'2,"0"0"-1,12 5 1,-12-5 2,15 12-1,-15-12 0,20 19 1,-11-7 0,0 4-2,1-5 3,-2 3-2,-3-2-1,-1-1 5,-3-2 3,-1 0 0,0-9 6,0 10 0,0-10 1,0 0 3,-9 5-1,9-5 0,0 0-2,-11-12-4,11 12-1,-6-14 0,4 3-3,2-5-2,0 1-2,0 0-2,4-1 0,1-1 0,1 2-3,1-4-4,-2 4-4,4 3-12,-2 2-16,-3-3-29,8 5-8</inkml:trace>
  <inkml:trace contextRef="#ctx0" brushRef="#br0" timeOffset="26041.4895">24028 4388 56,'0'0'4,"0"0"0,8-10 5,-8 10-1,10-14 3,-10 14 2,12-18 0,-7 9 1,0-3-2,-2 4-2,-3 8-2,1-14 1,-1 14-4,1-10-2,-1 10 0,0 0-2,-14-1-1,4 5 1,10-4-2,-18 17-1,3-3 2,6 1-1,-5 0 1,8 3 0,-6-5-1,11 1-3,1-3-6,1-2-14,14 3-18,-5-4-15</inkml:trace>
  <inkml:trace contextRef="#ctx0" brushRef="#br0" timeOffset="26443.5125">24294 4207 99,'0'0'2,"0"0"3,0 0-1,0 0-1,-1-9-1,1 9 2,0 0-2,-11 0 2,11 0-2,-16 11-2,6-2-1,1 0 2,-1 5 0,2-2-1,2 5 2,1-5-1,2-2 0,3 0 1,0 1 2,1 3-3,5-6 3,-1 2-1,-5-10-2,18 12 2,-11-3-1,1 0-2,-8-9 1,13 11 1,-13-11-2,6 9 3,-6-9-1,-3 10 0,3-10 1,-15 7-1,3-5-3,-2 4-4,0-4-3,-1 1-8,2-1-9,2-1-14,11-1-10</inkml:trace>
  <inkml:trace contextRef="#ctx0" brushRef="#br0" timeOffset="27130.5518">24434 4180 26,'0'0'4,"0"0"1,0 0 3,0 0 0,0 0 2,0 0-1,10-9 1,-10 9-1,0 0-3,-6 0-1,6 0-4,-9 0-1,9 0-1,-10 13 0,10-13 1,-7 15-1,7-15 0,0 15 1,1-5 0,3-1 0,3 0 1,-7-9 0,18 15-1,-9-8 1,4 2 0,-3 0-1,2 1 0,-2-2 0,1 2 0,-3 1 0,-1 1 0,-2 3 3,-3-3-2,-2-1 1,0-11 2,0 17 2,0-17 0,-11 15 2,0-10-1,2-4-1,-3-1 1,1 0-1,-2 0-2,4 0 1,-3-1-2,12 1-1,-11-10 0,11 10-1,-1-16-2,1 5 1,8-1-1,-1 0-3,8-2 3,-4 2-1,6 1-2,-1-3 3,5 3 0,4 3 0,-5 1 1,4-3 0,-5 5-1,5-1 2,-8 2-1,5 2-1,-12 2 1,0 2 0,-9-2-2,13 11 4,-9-3-1,-1 3-1,-1-2 1,-1 0 0,1 2-1,-2-11 2,3 14-2,-3-14-5,5 12-21,8-9-30,-13-3 0</inkml:trace>
  <inkml:trace contextRef="#ctx0" brushRef="#br0" timeOffset="27296.5613">24724 4135 125,'0'0'1,"0"0"-1,0 0-3,0 0-7,0 0-11,0 0-17,0 0-12</inkml:trace>
  <inkml:trace contextRef="#ctx0" brushRef="#br0" timeOffset="28204.6133">24928 4192 32,'0'0'2,"0"0"-2,0 0 1,-11 3 0,11-3 1,-16 10 2,8-4-2,-2 1 1,1 1-1,0 4 0,3 0 1,-1 1-1,2-2 1,3-1-3,2-2 3,0 2-2,0 1 2,0-11 0,15 10 1,-7-8-2,4 0 2,-3-1-1,2-1 0,0 0 1,-1-3 0,-1-1 0,0-1 0,-2-5 1,2 3-1,-3-4 1,3 1-1,-4-1 0,1 0 0,1 1-1,-1-1-2,2 1 1,-8 10-1,12-15-2,-12 15 2,13-6-1,-13 6-2,12-3 1,-12 3 0,10 1-1,-10-1 2,12 11-1,-12-11 0,13 11 1,-4-2-1,-4 4 1,2-4-1,0 0 0,-1 1-1,0 0 1,0-1 1,-4 3-1,-2-12 2,2 13-1,-2-13 1,0 0 2,0 10-1,0-10 2,0 0 0,0 0 0,-7 0-2,7 0 2,0 0-1,-7-11 2,7 11-4,-3-16 0,3 6 0,0 1 1,3-1-2,1 1 1,2-1-2,-1-2-1,5-2 4,-4 3-4,5 2 2,-3 1 2,4-3-4,4 1 1,-4 2 1,4 1 0,-4 4-2,6-2 3,-7 1-2,6 2 0,-8-1 1,-9 3 0,16 0-1,-6-3 2,0 3-1,-2 0 0,2 3 1,-10-3 0,17 12-2,-8-4 3,0 1-2,-2 2 0,0 3 1,-2-1-1,0 2-1,-1 0 1,-2 1-8,-2 11-31,-3-6-14</inkml:trace>
  <inkml:trace contextRef="#ctx0" brushRef="#br0" timeOffset="42622.4379">26681 3060 47,'0'0'3,"0"0"3,0 0 1,0 0 3,0 0-3,0-10 2,0 10 1,5-12-1,-2 3-2,0-3-2,4 0-4,0-1 2,0 1-1,1 1-2,1 4 1,-9 7-1,15-16-1,-15 16 1,15-3-1,-15 3 1,11 5 0,-11-5 0,9 14 0,-4-3 1,0 2 0,-2 3 2,2 2-1,-3-3-1,2-2 0,1 1 2,0 3-2,-2-3 1,5-1 1,-8-13-2,16 10 2,-4-9 0,0-1-1,-1 0 3,4-5-2,-2-9 1,3 0-1,-5-1 1,3 1-1,-6-1 2,1 0-1,-4-5 0,2 4-1,-4 4 1,-1 2-2,-2 10 0,1-16-1,-1 16-2,0-10 1,0 10-1,0 0-1,0 0 2,0 0-3,0 7 1,0 4 2,0 0 0,1 1-1,-1 2 2,1 5-1,-1 3 0,0 3 1,0 0 0,1 2-1,-1-2 2,2 4-1,-1-3 0,0 2-1,0-9 1,1 0-1,1-4 1,-2-1 1,0 1 1,-1-4 0,0-11 2,0 14-1,0-14 3,-6 12 0,6-12 1,-12 9 0,12-9 0,-18 0-2,7 0 1,-2 0-3,3-2 1,-4-3-1,2 0-3,-1-2 1,0 2-2,4 0-1,9 5-5,-15-6-12,15 6-24,-10-5-16</inkml:trace>
  <inkml:trace contextRef="#ctx0" brushRef="#br0" timeOffset="43118.4663">27309 3074 80,'0'0'4,"0"0"0,0 0 6,0 0 3,0 0 0,9 0 3,-9 0 2,10-3-1,-10 3 0,16-4-3,-7 3-4,2-1-1,1 0-2,0-1-4,1 1 1,-2 0-6,0 2-6,2 0-14,-13 0-21,18 2-22</inkml:trace>
  <inkml:trace contextRef="#ctx0" brushRef="#br0" timeOffset="43311.4773">27375 3268 146,'0'0'6,"0"0"1,8 0 3,-8 0 2,18 0 1,-6 0-1,4-2-1,4 0-2,2 0-23,0 0-41,6 2-8</inkml:trace>
  <inkml:trace contextRef="#ctx0" brushRef="#br0" timeOffset="44036.5188">28138 2769 73,'0'0'2,"0"0"3,0 0 1,0 0 0,0 0 2,3-12 0,-3 12 1,0-15 0,0 6-3,-1-1 0,0 0-3,1 10 2,-6-12-1,6 12-2,-9-6 0,9 6-1,-10 0-1,10 0 2,-11 14-2,6-5-2,-1 7 1,0 2-1,0-1 1,2 8 0,-3-3-1,1 8 2,2-5 0,0 9-1,2-5 4,1 0-1,1 2 0,0 6 1,-1-4 0,1-1-1,4 0 1,0-3 0,-2 2-2,0-3 2,2-1-2,-4-10 1,1 1-1,-1-4-2,0 0-3,0-3-9,0-11-15,-3 18-28</inkml:trace>
  <inkml:trace contextRef="#ctx0" brushRef="#br0" timeOffset="44319.535">27917 3109 93,'0'0'5,"0"0"2,13-4 3,-4 3 3,5-2 2,2 0 1,6 1 1,3-1 3,2 3-4,2-4-2,2 0-4,-1 1-1,1 1-2,-6 1-6,4-1-15,-4 5-48,2-3-3</inkml:trace>
  <inkml:trace contextRef="#ctx0" brushRef="#br0" timeOffset="44941.5706">28719 2648 36,'0'0'2,"0"0"3,0 0 0,-13 0 3,13 0 0,-19 8 1,8-4 2,-4 11-2,-1-1 2,-2 6-5,2 6-1,-3-1-2,3 7 0,2-1 2,0 8-1,3-4 0,2 6 2,1-2 1,3 3 1,1 1 2,0-1-1,3 0-1,1-5 0,1-1-1,4-2 0,3-6-3,2-3 0,1-5-8,5-4-12,1-8-30,6 3-15</inkml:trace>
  <inkml:trace contextRef="#ctx0" brushRef="#br0" timeOffset="45913.6262">28807 2889 61,'0'0'3,"0"0"2,0 0 4,0 0 0,0 0 1,-9-1 0,9 1 0,0-9-1,0 9-1,2-14-2,-2 14 0,12-16-4,-3 6 2,3 1-1,-1 4 1,4 2-1,-3 1 1,5 1-2,-5 1-2,5 3 1,-6 5 1,1 1-2,-1 4 2,-3 1-1,-3 0-1,-1 3 2,-5 0-1,1-2 2,0 1-2,-3-2 1,-1-3-1,-1-1 2,2 1-2,3-11 1,-4 10 0,4-10 2,0 0-3,0 0 2,0 0-1,1-13-1,4 0 1,1 1-1,0-5-1,2 0 0,4-1 1,-4-3-2,7 4 2,-6 1-1,2 3-1,-7 2 3,1-2-1,-5 13-2,9-15 1,-9 15-1,0 0 0,0 0 0,0 0 0,0 0-1,10 17 0,-9-3 2,-1 7 0,1-3 3,2 7-1,-1-8 0,2 4 2,0-2-2,2-1 0,0-1 0,2-3-3,2-3-10,1 0-18,-1-5-27,4-1-5</inkml:trace>
  <inkml:trace contextRef="#ctx0" brushRef="#br0" timeOffset="46160.6403">29297 2907 140,'0'0'6,"0"0"-4,0 0 2,0 0 3,0 0 1,-4 6 2,4-6 1,-1 11 0,1-11-2,0 20 2,0-7-4,0 2 0,0 0-1,-1 0-2,1-1-2,1 1 1,-1-3-4,0 2-7,0-4-12,0-10-27,2 20-19</inkml:trace>
  <inkml:trace contextRef="#ctx0" brushRef="#br0" timeOffset="46344.6508">29434 2997 105,'0'0'3,"0"0"3,0 0 0,-3 15 0,3-15 1,-3 19 0,0-8-4,2 2-12,1 8-24,-4-4-18</inkml:trace>
  <inkml:trace contextRef="#ctx0" brushRef="#br0" timeOffset="46970.6866">29601 2767 66,'0'0'2,"0"0"3,13 2-3,-3-2 4,0 2 0,3-2 1,1 0 0,3 0 2,-6 0-4,9 0 0,-6 0-1,2 9-3,-1-4 0,-2 8 0,-2-1 0,0 5 1,-3-5 0,-4 6-1,0-5 2,-3 0 0,-1-4 1,0-9-1,0 13 2,0-13-1,0 0 1,0 0 0,0 0-1,0 0 0,-1-11-1,1-1 0,0-2 0,1-8-1,-1 3 0,3-3-1,-1 2 0,1-3-1,1 6 1,1 0 0,0 7-2,-5 10 0,7-13 1,-7 13 0,0 0 1,8 6 1,-5 6-1,-1-1 2,3 3-2,2 7-1,-1-4 1,1 3-3,0-4-5,1 1-5,-1-4-9,3 4-8,-2-7-3,-8-10-1</inkml:trace>
  <inkml:trace contextRef="#ctx0" brushRef="#br0" timeOffset="47315.7064">29954 2900 25,'0'0'4,"0"0"2,0 0 1,8-7 2,-8 7 3,0 0 1,17-12 4,-17 12 2,13-12-4,-13 12-1,14-9 0,-14 9-3,16-8-2,-16 8-2,13 0-2,-13 0-2,12 7 1,-12-7-3,5 14 0,-5-3 0,0 0-1,-1 3 0,-5-1 1,0 2-1,-3-4 0,2 1 0,0 0 1,2-1-2,-3-2 2,8-9-1,-3 13 1,3-13 1,0 0-1,6 7 1,-6-7 0,16 0 2,-5 0 0,1-3 0,1-1 0,3 1-1,-1 0-2,0-2-4,3-1-17,0 6-26,3-4-19</inkml:trace>
  <inkml:trace contextRef="#ctx0" brushRef="#br0" timeOffset="47496.7167">30564 2791 132,'0'0'2,"0"0"0,1-12-4,-1 12-9,16-5-25,-4 3-14</inkml:trace>
  <inkml:trace contextRef="#ctx0" brushRef="#br0" timeOffset="47672.7268">30966 2733 184,'0'0'3,"0"0"0,0-14 1,0 14-1,5-10-1,-5 10-2,14-12-7,-2 6-10,2 3-12,4-3-12,2 4-5</inkml:trace>
  <inkml:trace contextRef="#ctx0" brushRef="#br0" timeOffset="47775.7327">31224 2651 119,'0'0'7,"0"0"4,0 0 0,0 0 2,0 0 1,0 0-9,0 0-33,10-3-20</inkml:trace>
  <inkml:trace contextRef="#ctx0" brushRef="#br0" timeOffset="48758.7889">31628 2409 60,'0'0'2,"0"0"3,-2-8 1,2 8 1,-4-9 0,4 9 1,0-12 3,0 12-3,6-10-1,4 6-2,1 1-1,2 0-2,0 3-1,4 0 0,2 0-1,0 5 0,0 5 2,-5 2-2,1 5 0,-4 2 1,0 2 0,-10 2 0,-1-2 1,0 4 1,-2-6 0,-1 3 1,-6-8-1,4 1 0,2-5-1,3-10 0,-4 12-1,4-12-1,-10 0-1,10 0-1,0-12-2,1-1 1,4-1-1,0-8 2,7-1-4,2-3 2,-1-2-1,2 2 1,-4 1 2,-1 3 1,-1 0-2,0 6 5,-4 5 0,-5 11 1,1-11 2,-1 11-1,0 0-1,0 0 1,4 5 0,-4 7 0,0-1-1,0 3 0,3 1 0,-3 5 1,0 0 0,1 1 0,-2-3-3,12 4-6,-11-2-11,5-2-22,6 6-18</inkml:trace>
  <inkml:trace contextRef="#ctx0" brushRef="#br0" timeOffset="49261.8177">32024 2627 132,'0'0'2,"0"0"2,0 0-2,0 0 1,0 0-2,0 0 1,-3 7-1,3-7 0,-9 9-1,3-1-1,1 4 0,0-3 1,3 4 0,-6-2 1,0 3 0,5-4 1,-2 0-1,5-10 1,0 11 0,0-11 2,0 0-1,14 9 2,-14-9-1,17 0-1,-7 0 0,0 0 0,0 0-1,3 0-1,-3 0-1,2 0 1,-1 0-1,-11 0 2,13 5-1,-13-5 0,9 9 0,-9-9-1,0 10 0,-1 3 1,-1-4 0,-1 4 0,3-13 1,-8 21-2,-1-13 2,5 5 0,-8-5 0,12-8 1,-17 10-1,6-6-3,1-2-4,2 3-8,8-5-18,-12 4-19,12-4-13</inkml:trace>
  <inkml:trace contextRef="#ctx0" brushRef="#br0" timeOffset="49533.8332">32025 2631 105,'0'0'3,"0"0"2,9 0 1,-9 0 2,16-4-1,-16 4 3,22-1-2,-14-4 0,6 3-2,-2 0-4,5 1-3,-2 1-7,-4-4-12,7 4-18,-18 0-14</inkml:trace>
  <inkml:trace contextRef="#ctx0" brushRef="#br0" timeOffset="49978.8587">32258 2617 51,'0'0'3,"0"0"-1,-12 7 2,12-7-1,-3 12 2,3-12 1,-6 19-1,1-11 1,5 6-3,-3-2 2,3 1-3,0-1 1,0 2-1,0-3-1,0 0 3,2 0-2,-2-3 1,9 2-1,-9-10 0,7 15 4,-7-15 0,14 4 1,-3-4 1,-3 0 1,6-2-1,-4-4-1,-10 6 1,21-21-2,-18 7-2,3 2 1,-3-5-2,2 2 1,-5-2-1,0 3-1,0-4 1,-6 4-1,6 3-1,-4 1-1,4 10-3,-13-8-1,2 6-6,0 2-6,3 4-13,-1 5-15,-4 0-15</inkml:trace>
  <inkml:trace contextRef="#ctx0" brushRef="#br0" timeOffset="50475.8871">32538 2602 54,'0'0'1,"0"0"-1,0 8 1,0-8 2,0 11-1,0-11 0,-7 20 1,4-10-1,-4 2 0,4 0 1,-5 2-1,2-1-1,1 4 1,4-5-1,1-1 1,0-11 1,0 17 0,0-17 1,7 10 2,2-9 2,1-1 0,-10 0 0,15-3 4,-5-2 1,-3-5-1,5 2-1,-5-5 0,-1 2-1,-1-4-2,0 2 0,3-4-2,-4 2-2,-6-2-1,-6 3-2,1 1-4,-3 2-3,0 4-8,-1 3-12,-7 2-26,2 2-12</inkml:trace>
  <inkml:trace contextRef="#ctx0" brushRef="#br0" timeOffset="51331.9361">32543 1937 35,'0'0'2,"0"0"1,8 0 0,-8 0 1,17 5 0,-17-5 1,18 11 1,-5-5 0,2 3-1,-2-1 0,3 4-2,1 0 2,0 2 0,2-1-2,3 3 1,2 1 2,-3 0-4,3 0 2,-11 5 1,5 4 0,0 1-1,4 3 0,-7-2 0,1 4 0,-3-3-1,1 5 2,3-5-3,-1 0-2,-4 0 4,-2 0-2,-7 0 0,-3 2 2,9 1-2,-6-3 2,-3 5-1,3-7-1,-3 4 2,0-9-2,-1 7 2,1-8-1,-3 0 1,-7 4-1,1-6 0,-9 3 2,3-5 0,4 7-1,1-12 1,0 8-1,-6-6 2,8-2-1,5 0 1,1-1-2,2-11 1,-11 19-1,4-10-1,-2-1 0,6 1-7,-5 3-26,-3 1-34,0-5-4</inkml:trace>
  <inkml:trace contextRef="#ctx0" brushRef="#br0" timeOffset="55312.1637">27274 3732 34,'0'0'2,"0"0"0,0 0 3,0 0-3,0-7 1,0 7-1,0 0-1,0 0 1,0 0-2,0 0-2,0 0-1,3 10 2,-3-10-1,7 17 2,-1-9 2,0 3-2,0 0-2,3 2 5,-3-2-3,2 3 1,0-3 0,4 1 2,-2 3-2,0-3 2,3 0 0,0 2-2,1-3 2,1 3 1,1-3-3,0 2 3,1-3-2,3 2-1,-1-5 2,3 0-1,-2 1 1,3-1-1,-2-3 0,5-3 1,-5 0-1,5-1 0,2 0 1,-3-2-1,4-2 2,-2-4-2,4 0 0,-4-1 1,3 0-2,-7 0 1,-1-2-1,2-4 1,2 1-1,-1-2 0,-1 2 0,0-3 0,1 0 1,2-7-1,-4 5 0,2-3 0,-4 4 0,3-2 0,-4-1-1,3 0 0,-4 1 2,3 3-2,-1 0 0,0 0 0,1 0 0,4 0 0,4 2 0,-2 1 0,4 2 0,-4 0 0,6 0-2,-3 0 1,4 4 1,-6 1 0,-2 0 0,0 5-1,-2-4 1,-3 3-1,3 2 1,2 0 0,-5 1 1,3 0-1,-3-3 1,8-1 2,-3-5-2,9 4 1,4-4-1,-4 7 2,5-8-2,-1 6 0,6-2-1,-8 6 1,8 0 0,-8 1-2,-2 8 1,3-4-1,-3 7 0,5-6 0,-5 10 1,5-7 0,-6 11-3,6-9 3,1 2 0,-1 5 0,0 0 0,-1 4 0,3-3 0,-6 2 0,7 1 0,-9 1-1,1-2 2,-2-2-1,-2-5-1,1-1 1,-4-1-1,0-3 1,-5-3-1,2-4 1,-5-2-3,1-5 1,-4-4-3,4-4 1,0-2-3,0-6-4,6-1 1,-3-2 1,9-2-2,-5-1 2,7 2 2,-6-1 1,6 0 2,-3 2 3,-1-2 0,0 5 1,-3 0 1,2 6 0,-3-6-1,3 8 2,-6-2-2,7 5 2,-3 1 0,4 2-1,3 2 2,-1 2-1,1 3 2,0 0-2,2 1 0,-8 4 1,7 3-1,-4 1-2,2-2 1,-1 3 0,-2-1 2,0 1-2,3-2 0,3 1 0,0 4 2,3-4-2,-6 5 1,7-9 1,4 6-2,-1-8 0,1 4 0,-1-7-1,5 0 3,-6 2-2,3-9 1,-9-2 2,-2-5-1,0 3 2,1-5 0,-4 0 1,-2-2 0,1 0-1,-7-5 1,2 3-1,-1 1 2,-2-3 0,-8 3-1,-2-6-1,-7 4-5,-4-3-10,2 7-19,-12-3-26</inkml:trace>
  <inkml:trace contextRef="#ctx0" brushRef="#br0" timeOffset="56382.2249">30183 3710 0,'-7'-9'0,"7"9"3,-9-12-1,9 12 2,-12-17-2,4 9 3,8 8-1,-15-14-1,15 14 2,-20-12-2,11 9 0,-5 1 0,4 0 1,-4 2-4,2 0 2,-1 1-2,0 2 0,-1 1 1,2 2 0,1-1-1,0 0 2,-2 2-1,2 1 0,-2 1 0,3 1 0,-1 0-1,-2-1-1,3 3 1,-4 0 0,6 3 0,0-2 0,1 2 0,-1-1 1,2 3 1,0-1 0,-1 3 0,3-3 1,-2 2 0,3-1 1,0 0-2,1 0 2,2 5-2,0-3 1,0 1-1,0-3-1,1 6 0,0 4 1,-2-5-1,2 7 0,1-7-1,-1 6 1,1-3 0,-1 4 0,1-7 1,0 0-2,0 0 1,3-1 0,-2 1 1,1 2 0,-2-3 0,1-1-1,-2 2 3,1-1-2,0 1 2,-2-2-1,0 1-1,0-3 2,0 3 0,0-3-1,1 1 2,0-2 0,1 0-2,0-3 1,1 1-1,0-3 1,0 1-2,1-2 1,-2 1 1,1 3-2,0-6 2,-2 4-4,-1-3-8,0 4-18,0-14-29</inkml:trace>
  <inkml:trace contextRef="#ctx0" brushRef="#br0" timeOffset="57016.2612">29608 4742 18,'0'0'1,"0"0"2,8 0 0,-8 0 1,12 0 2,-3 0 0,4 4 0,1-1 0,-3-1 0,6 1-3,-4 2 1,3-1-1,-2 2 1,-4-1-4,1-1 1,1-1 1,-2 1 1,-1 1-2,0-3 0,-9-2 0,16 6 1,-6-4-1,-1 0 0,0 0-1,-9-2 2,14 2 1,-14-2 3,16 0 3,-16 0 2,13 0 3,-13 0 1,12-4 1,-12 4-1,10-10 2,-10 10-5,13-14-2,-13 14-2,8-18-5,-2 9 0,0-3-1,-2 3-2,2-4-1,-6 13-4,8-19-1,-8 19-3,6-17-5,-6 17-6,6-8-9,-6 8-19,0 0-14</inkml:trace>
  <inkml:trace contextRef="#ctx0" brushRef="#br0" timeOffset="57913.3125">29618 5259 35,'0'0'1,"0"0"0,0 0 0,0 0 3,0 0-1,0 0 2,0 0 0,13 3 0,0 9-2,-8 2 1,9 8 2,-9-6-5,7 6 1,-8-7 1,-1 4-1,-1-6 2,1 1 2,-3-14-3,0 0 1,0 0-1,0 0 0,-6 0-3,1-11 1,-2-2-6,-7-9 0,5 3-2,-5-5 3,6 0-2,-4-1 2,5 1 3,-3 2-4,8 6 4,0 3 1,2 3 0,0 10 0,1-12 1,-1 12-1,10 0 1,-10 0 3,14 5-4,0 0 2,-2 2 1,2-2 0,-4 2 1,6-2 0,-5-2 0,5-3 1,-6 0-2,1-3 3,-1-6-1,0 1 0,-2-4-2,3 0 1,-3-5-2,2 3 0,-1-1 1,-2 3-1,-2 1 1,-5 11 0,13-15 1,-13 15 0,10-2 2,-10 2 0,8 6 1,-8-6-1,12 17-1,-5-7 1,0 5-1,2-3-1,-1 7-1,3-5-2,-2 1 0,2-3-4,-2 3-8,-1-2-12,0-4-20,6 7-19</inkml:trace>
  <inkml:trace contextRef="#ctx0" brushRef="#br0" timeOffset="58321.3358">30035 5177 25,'0'0'1,"0"0"2,11-1-1,-11 1 1,15-6-1,-15 6 2,20-10 1,-11 2 0,3-3 1,-5 1 1,0 0-1,-3 0 1,-3-1 3,-1 11-1,0-17 1,0 17-1,-7-12-2,7 12 0,-12-2-1,12 2 0,-15 0-3,15 0 0,-11 14-2,6-5 0,2 3 1,3 1-1,0-2 0,0-1 0,4 5 0,2-5-1,1-2-6,-7-8-9,19 11-19,-6 0-16</inkml:trace>
  <inkml:trace contextRef="#ctx0" brushRef="#br0" timeOffset="58723.3588">30325 5109 1,'7'-12'8,"-7"12"-1,5-12 2,-5 12 1,1-14 2,-1 14-3,-2-12-1,-7 7 1,-1 2-4,-3 2 1,-2 1-3,2 2-1,-2 4 1,3 2-2,-1 3 0,8 3 0,-2-1 1,6 2 0,0-1 3,1-1-2,4-2 1,4-1 0,9-3 1,-3-2-1,8-2-8,-4-3-16,12 0-19,-6-6-12</inkml:trace>
  <inkml:trace contextRef="#ctx0" brushRef="#br0" timeOffset="58988.374">30515 4821 0,'0'0'3,"0"0"1,-1 15 2,1-6 1,0 4 2,0 2-1,3 3 2,1 2-1,1-3-1,1 1-2,-1 0-1,0-4-1,0-1-2,3-1-4,-3-2-7,-5-10-7,6 15-9</inkml:trace>
  <inkml:trace contextRef="#ctx0" brushRef="#br0" timeOffset="59367.3957">30487 5018 56,'0'0'4,"0"0"0,0 0 2,15-10 0,-5 6 2,4-4-3,1 0 3,3-1 0,1 0-5,1-2 1,1 1-3,-3-1 0,5 1 0,-7 1 1,1 1-2,-3 1 2,-1 2-1,-13 5 2,12-3-1,-12 3-1,0 0 1,0 0 1,-8 8 0,2 1-1,-3 0 0,2-1-1,-1 3 1,3-1 1,1 0-1,3-1 0,1-9 2,0 13 1,0-13-2,10 8 1,0-6-2,0 0-4,2-2-12,4 0-21,-4-4-23</inkml:trace>
  <inkml:trace contextRef="#ctx0" brushRef="#br0" timeOffset="59524.4047">30701 4771 60,'0'0'-1,"0"0"-5,0 0-11,0 0-8</inkml:trace>
  <inkml:trace contextRef="#ctx0" brushRef="#br0" timeOffset="60094.4373">30870 4945 107,'0'0'3,"0"0"-1,-4-10 3,4 10 1,-4-11-1,4 11 1,-3-16 1,4 7-1,-1 9-1,3-15-2,-3 15-1,10-11-1,5 8 0,-7 3-1,7 0 0,-2 0 0,3 2 0,-7 3 0,7 2-1,-16-7 1,15 16 1,-15-16-1,12 16 0,-12-16 0,6 14 1,-6-14 1,4 12 1,-4-12 0,0 0 1,0 0-1,0 0 1,-4 0-1,4 0-1,-2-12 1,2 1-3,0-2 1,0-1-1,1 0-1,4-2 0,3 2-1,-1-1 0,3 3 1,-2 0 0,3 5 0,-2 1-1,2 5 1,-2 1 0,0 0 1,-9 0 0,15 9 0,-6-2 0,-9-7-1,17 18-4,-10-9-3,2 1-7,-9-10-11,20 14-10,-9-11-8</inkml:trace>
  <inkml:trace contextRef="#ctx0" brushRef="#br0" timeOffset="60633.4681">31306 4640 49,'0'0'1,"0"0"-1,-7 9 0,7-9 1,-8 12-1,8-12 2,-13 19-2,8-4 0,0-5 0,2 6-2,3-5 2,0 7 0,0-8 0,4 5-1,-4-15 1,15 12 0,-5-11 1,-10-1 2,19 0-1,-7-5 1,2-3 0,-4-1 1,2-1-1,-4-7 1,4 6-3,-5-5 1,1 7 1,-5-6-2,-3 15 0,5-17-1,-5 17 1,0 0-1,0 0 2,0 0-1,8 7-1,-8 9 1,1-4 0,1 7 0,1-2 0,-1 7-1,0-6 2,1 7-2,1-5 0,-1 1 0,-1-4-2,-2 2 2,0-2 0,-2-2 2,-3-3-1,0 0 0,5-12 1,-17 12 1,17-12 0,-15 5 2,15-5-1,-14-4-1,14 4-1,-13-15-2,13 3-2,0 2-6,0-2-16,0 12-16</inkml:trace>
  <inkml:trace contextRef="#ctx0" brushRef="#br0" timeOffset="61220.5017">30218 5568 36,'0'0'4,"0"0"0,15-3 3,1-1 2,3 0 0,6-5 1,5-1 2,8-3 1,5-1-3,9-3-1,2-3-4,3-1 1,9-4 0,-1-5-2,15 3-2,1-4 0,2 4-2,0-5 2,3 5-2,-5-2 0,-1 4-2,3 4 2,-16-3 2,-3 7-2,-11 0 1,-4 3-1,-9 2 0,-3 2 0,-10 0-1,-10 7-6,-5 0-10,-3 3-16,-9 0-22</inkml:trace>
  <inkml:trace contextRef="#ctx0" brushRef="#br0" timeOffset="61493.5173">31678 4396 4,'0'0'1,"0"0"0,0 10 0,0-10-1,-3 16-7</inkml:trace>
  <inkml:trace contextRef="#ctx0" brushRef="#br0" timeOffset="61984.5454">29222 5007 16,'0'0'-7</inkml:trace>
  <inkml:trace contextRef="#ctx0" brushRef="#br0" timeOffset="71924.1139">29986 5716 4,'-23'1'8,"-1"-1"3,-2 0 1,1 0 0,0-3 0,2-2-1,3-3 0,5 2-4,0-7-1,0 4-1,1-3-3,2-1 2,1-3-2,-2 4-2,0-3 0,-3 1 0,0 0 0,-7 1 0,3 0 0,-4-1-1,3 0 2,-4 0 0,5 0 1,1-2-1,3 2 0,5-1 0,-2 1 0,5-2 2,-3 0-5,5-5 2,-3 7-1,2-6 0,1 5 0,-1-3 0,1 1 0,0-2-2,0 4 2,1-1 0,0-1 0,-2 1 1,-1-4-3,3 3 2,-3-2 1,2 4-1,-2-2 1,2 1 0,3 0 0,-1 3 0,4 1-1,-1 2 1,2-2-1,0-1 1,3 3 0,1-3 0,1 3 0,1-2 1,1 0 1,1-1-1,3-1 2,-1 2-1,4-1-1,0-1 0,3 4 1,-1-1-1,4-1 0,-3 2-1,3-3 1,-1 5-1,5-3 1,1 2-1,0-1 0,3-2 1,-2 1-1,6 2 0,-2-3 0,5-7 0,-6 6 0,1-3-1,0 6 1,0-7 0,2 5 0,-4-2 0,4 1 0,-4 4 1,7-1-1,-6-1 2,8-2-1,2 2 0,1-1 0,0 1-1,-4 0 1,4 1-1,-6-3 2,7 5-2,-7-4 1,-1 3-1,1-3 1,-1 3 0,3-2-1,-4 2 0,6-1 1,-7 0-1,5 0 0,-8 1 0,8 0 1,-2 3-2,-2-3 2,1 5-1,-8-2 0,6 2 0,-4 0 0,4-2 0,-7 4 0,0-1 0,1-1 0,2 1 0,-1-1 0,1 1 0,1-3 0,-3 4 0,0-1-1,-3 1 1,0 0-1,-5 0 1,2 2 0,-7 0-1,3 0 0,-3 0 1,3 2 0,-3 0 0,-1 3 0,2-3-1,2 4 1,2-3 0,2 2 0,2 1 0,-5-1 0,4 2 0,-6-1 0,5 1 0,-8 2 0,4 3-2,-4 2 2,0-2 0,0 5-1,-3-2 1,1 7 0,-1-2 0,1 3 0,-2-3 0,-1 4-1,-3-5 1,0 6 1,2 0-1,-1-2 1,0 1-1,-4-2 2,-1 2-2,0-4 1,-3 8 0,1-8-1,-1-1 1,-1 1-1,-4 2 0,2-1 0,-1-2 1,1 2-1,3-3 0,-3-1 0,1 0-1,2 1 1,-1-2 0,3-2-1,-1-1 1,0-1 0,0-2 0,-1 3 0,-1-3 1,-7 3-1,0-1 1,-3 2-1,-5 1 1,-3 4-1,-10-4 0,-1 5-3,-3-1-10,-3 2-20,-3 11-20</inkml:trace>
  <inkml:trace contextRef="#ctx0" brushRef="#br0" timeOffset="79042.521">30570 5430 1,'-9'0'4,"9"0"0,-9 3 1,9-3-1,-10 5 1,10-5 0,-14 7-2,14-7 0,-12 8 0,3-4 0,0 2-2,-1 1 0,0 2 0,1-2 0,-6 3 0,2 2-1,-1 0 2,1 0-2,-1 2 1,3 1 0,-1-1 0,-1 3 0,4-2 1,-2 3-1,3 1 0,0-2 0,0 4 0,0 1 1,1-1-1,-2 1 0,0 4 0,-5-2 0,3 4 0,-6-2 1,5 6-1,-4 3-1,5 0 1,-3 3 0,4-5 3,2 7-4,-2-5 2,2 9 1,-3-6-1,3-2 2,-4 4-2,3-2-1,-4 3 1,1-2 0,1 3 0,-1-5 0,-2 7 1,6-2 3,-5-1-2,6 2 1,-3-2 0,4 3 1,-2-6 0,3 6-3,1-4 2,1-1-2,2 0 0,0 0-1,1 3-2,0-4 1,2 3-1,2-4 1,0 3 1,0 1-1,3-4-1,-3 4 0,4-4 1,-1 3-1,1-4 1,1 6-1,0-8 1,-2 1-1,3 0 1,-3 0-1,0 0 2,0-1-2,3 1 0,-5-5 1,2 6-1,-1-7 0,1 3 0,1-3 0,0 1 2,-1 2 0,1-3 0,0 1 0,-1-3 0,-2 3 1,4-7-1,-4 6 0,0-10-1,0-2 0,-1 1 1,0-4-1,-1 1 0,-2-3 0,1 2 0,3-2 0,-3-1-1,0-2 2,0 2-1,0-1-1,-1-2 1,-1-8 0,5 17 0,-5-17 1,1 18 2,-1-18-1,4 16 1,-4-16 0,8 16 1,2-11-1,-10-5 1,13 10-2,-13-10-1,15 9 1,-15-9-2,10 8 1,-10-8-1,0 0-1,1 10 0,-1-10-4,0 0-3,0 11-9,0-11-13,0 14-17,0-14-18</inkml:trace>
  <inkml:trace contextRef="#ctx0" brushRef="#br0" timeOffset="79996.5756">30144 8412 0,'0'0'7,"5"5"0,-5-5 1,0 0-1,0 0-2,0 0-2,0 0 0,0 0 0,0 0-1,0 0 0,0 0 0,9-2-1,-9 2 2,0 0-2,0 0 0,11 0 0,-11 0-1,0 0 1,10 4 1,-10-4-2,0 0 1,13 7 0,-13-7 0,0 0 0,10 7-1,-10-7 1,0 0 1,11 7-2,-11-7 1,0 0 0,10 4 0,-10-4 0,0 0 2,0 0-3,9 3 2,-9-3-1,0 0 2,0 0-1,0 0 1,0 0-1,0 0 0,0 0 1,0 0-1,0 0-1,0 0 2,0 0-1,0 0-1,0 0 0,0 0 3,8 6-2,-8-6-1,0 0 2,11 1 0,-11-1 2,0 0 2,0 0 1,0 0 2,10 0 0,-10 0 2,9 0-1,-9 0 1,11-5-1,-3 0-3,-8 5 1,13-14-2,-10 4-1,3 0-2,-2-4 1,2-1-3,0-5 0,1 3-1,3-6-1,2 3-2,0-4-6,0 4-17,-1-8-38,6 10-4</inkml:trace>
  <inkml:trace contextRef="#ctx0" brushRef="#br0" timeOffset="131543.5239">18640 4841 0,'-8'60'5,"1"3"1,2-5-1,2-3 1,-2 4 0,1-6 1,-1 7 2,1 1 1,-1-1-2,-3 3 3,0 3-3,-2 2 0,0 1 1,0-1-1,4 2-6,-2 1 2,1-1-2,-1 0 1,3-5-1,2 2-1,-2-6 2,3 5-1,-1-6 0,0-6 2,3 4-1,0-11 0,0 5-1,0-2-1,3-1 2,1-1 0,-2-3-3,-1 2 1,2-8 2,-3 7-2,1-7 0,2-3 1,-1-1-1,-1-3 1,1-2 0,1-3-1,1 0 0,-1-4 2,2 0-1,-3-2 0,1 0 1,-2-3-1,1 1 0,-2-2 2,0 3 0,-1 1 0,-1-2 0,-1 2 1,0-3-2,-1 4 2,1-8-1,-1 7 0,-1-6-1,0 0-1,2-5 1,-2 0-1,0 1 0,1-2 0,1 0-1,3-9-1,-6 15 2,6-15-2,-4 13 0,4-13 0,-1 11 0,1-11 0,0 0 0,0 9-2,0-9 2,0 0 0,0 10 0,0-10 0,0 0 0,0 11 0,0-11 0,0 0 0,2 13 0,-2-13 0,1 11 0,-1-11 2,0 10-4,0-10 2,3 12 0,-3-12 0,5 17-1,-3-9 1,2 4 0,1-2-1,-1 2 1,0 0 0,0 3 0,1-2 0,0 0 0,0-1-1,3 2 1,-1-1 0,1 1-1,2-4 1,-2 4 0,1-3-1,-1 1 1,1-2 1,-2 1-1,1 0-1,-1-2 2,-7-9-1,15 17 0,-15-17 0,13 14 0,-13-14-1,12 13-5,-12-13-7,9 14-13,-3 0-14,-6-14-24</inkml:trace>
  <inkml:trace contextRef="#ctx0" brushRef="#br0" timeOffset="132542.5811">18388 7972 0,'5'8'5,"2"2"1,-2 3 0,3-1-1,-2 2-2,1 1 1,-1-1-1,1 2 0,3-2-1,-2 2 1,-1 2-1,3-2-1,-2 0 1,1 0 1,-2 0-2,2-2 0,-2 1 0,0-2 1,1-1-1,0-2-1,0-2 1,-2 1 0,-6-9-1,15 12 1,-15-12 1,13 4 0,-13-4-1,10 3 3,-10-3-2,0 0 3,10 0-3,-10 0 2,0 0-1,0 0 2,8-9-1,-8 9-1,7-13 0,-1 3-1,-1 1 0,2-5 2,0-1-3,0-4 0,3-2 0,0-2 2,-1-3-2,2-1 0,0-4 0,2 1 2,-4-3-2,2 2 0,0-4 3,0 3-2,-1 2 0,-1 4 2,0-2-1,-2 8 0,0-1 0,-1 7 0,-3 5-2,1 1-1,-4 8-3,2-12-6,-2 12-10,0 0-15,0 0-14</inkml:trace>
  <inkml:trace contextRef="#ctx0" brushRef="#br0" timeOffset="133183.6177">18559 8047 4,'0'22'7,"-1"-1"0,1 1-1,0-1-1,-1 0 0,0 0-1,-1-1 1,0-1 0,1-5 0,0 4-2,0-3 1,0 1-1,1-4 0,0 0-1,0-2 0,0 0 1,0-10-3,5 15 0,-5-15-4,3 11-5,-3-11-10,0 0-17</inkml:trace>
  <inkml:trace contextRef="#ctx0" brushRef="#br0" timeOffset="133856.6562">18369 8254 0,'10'10'4,"2"4"-1,0-1 3,3 3-1,-4-2 0,0 2-2,1-3 1,-2 3 0,1-4-1,-2 0 0,1 0-1,-2 0-1,1-4 0,-9-8 0,13 14 1,-13-14-1,13 10 1,-13-10-1,10 5 3,-10-5 1,0 0 1,12 0 1,-12 0 0,10-8 0,-10 8 0,11-18 3,-5 7-3,-1-6 0,3 1-1,0-8-2,0 2 2,3-9 0,-1 1 0,5-6-1,-2-2-1,3-4-1,1-2 0,0-6-3,1-5-3,3-1-17,8 2-36,0-5 2</inkml:trace>
  <inkml:trace contextRef="#ctx0" brushRef="#br0" timeOffset="157999.0371">19223 7109 40,'0'0'2,"0"0"-1,0 0 1,0 0 2,-2 6 1,2-6 0,-1 13 0,1-13 4,0 24-4,0-13 1,2 11-1,0 5 1,2-1 0,2 6-1,0-6 0,-1 7-2,2-6 0,-2 2-2,2-8-4,-2-2-5,-1-5-10,1-1-5,-5-13-17</inkml:trace>
  <inkml:trace contextRef="#ctx0" brushRef="#br0" timeOffset="158560.0692">19228 7128 0,'0'0'3,"17"6"-1,-6-3 2,2 4-1,0-2 1,3 5 0,-1-2 0,1 6 0,-4-6-1,3 3 0,-2-2-1,-2 1 0,-11-10 0,17 12 0,-17-12 0,13 4 2,-13-4-2,11 0 2,-11 0 1,8-15-3,-4 4 3,1-6-3,-2 4 0,1-8 1,1 3-2,-1-2-1,0 3 0,0-2 0,0 5 0,1 1 0,1 3-1,-6 10-2,9-10 2,-9 10 0,10 0-1,-10 0 2,10 8 0,-4 0 1,-1 4 1,4 6 2,4-1 2,-5 5 0,5-1 0,-3 4 0,3-1 1,-5 3-3,7 2 1,-9-5 0,1 0-3,-2-5 1,2 2-2,-1-7-7,0 3-12,-6-17-19,11 10-13</inkml:trace>
  <inkml:trace contextRef="#ctx0" brushRef="#br0" timeOffset="158957.0919">19727 7228 6,'0'0'3,"0"0"-1,0 0 0,6 10 2,-6-10 1,8 12 2,0-3 0,0-1 2,2-3 0,1-3 0,-1-2 3,0-2 1,0-5 0,0-4 4,-2-5-2,-2 2-1,-1 0 1,-2-1-2,-2-2-2,-1-2-2,-7 3-1,-2-2-4,0 4 0,-3 1-2,0 1-2,0 3-1,-1 3-4,2 5-4,2 0-8,-2 1-11,6 11-20,-2-2-14</inkml:trace>
  <inkml:trace contextRef="#ctx0" brushRef="#br0" timeOffset="159625.1301">19936 7061 34,'0'0'1,"0"0"0,10 4 3,-10-4-1,10 12 2,-10-12 0,16 21-1,-10-9 2,1 3-1,0-1 0,-1 1-3,-2-3 1,-1 3-1,-2-6 0,0 1 2,-1-10-1,0 11 2,0-11-1,0 0-1,-10 2 2,10-2-3,-9-7 1,5-4-1,1 2-2,1-7 1,1 5-2,1-3 0,0 3 1,3-3-2,-3 14 0,11-14 0,-11 14 1,16-10 0,-6 7-2,3 0 3,-2 1 0,2 0 3,-2-3-2,5-2 2,-4 2 1,1-3 1,-1 1-1,0-2 3,-1-2-1,-1 0 0,2 1 1,-7 0 0,-5 10 0,7-16-2,-7 16 0,-2-10-2,2 10-1,-15 0-1,2 0-1,3 7-1,-2 0 0,6 5 0,1 1 1,-1 6 0,5-1 0,1 0 1,0 1 0,4-1 3,3-2-2,-1 0 2,3-4-1,1-4 0,3-2 1,-2-1-1,4-2-6,-3-3-20,15 0-35,-8-4-1</inkml:trace>
  <inkml:trace contextRef="#ctx0" brushRef="#br0" timeOffset="160084.1563">20783 6946 53,'0'0'4,"0"0"3,-9 10 2,9-1 2,-1 0 0,1 2 4,-1 3-2,1 0 0,2 1-3,2 2-4,1-6-3,-1-1-6,-1 1-16,-3-11-30,10 11-4</inkml:trace>
  <inkml:trace contextRef="#ctx0" brushRef="#br0" timeOffset="160231.1647">20745 6736 73,'0'0'-3,"0"0"-8,0 0-14</inkml:trace>
  <inkml:trace contextRef="#ctx0" brushRef="#br0" timeOffset="160932.2048">20927 6941 57,'0'0'3,"0"0"0,0 0 2,10 0 0,-10 0 1,9 0 0,-9 0 1,17 4 0,-8 1-1,-1 1-1,1 1-3,0 0 1,-3 2 0,1 1-1,-3 0 2,-4-10-1,7 15 1,-7-15 1,0 11-1,0-11 2,0 0-4,0 0 1,-10-4-2,6-4 0,1-3-1,2-2-2,1-4-1,0 3 1,5-3 0,0 5 1,4-1-2,-1 4 1,2-1 1,0 5 0,4 5 1,-2 0 0,1 3 1,0 4-1,2 1 1,-3 2 0,2 2 0,-2-3 0,-1 3 1,-2-4-2,-9-8 1,12 14 1,-12-14-1,0 0 3,0 0-2,0 0 0,0 0 1,0 0-2,0 0 0,0-13-1,0-1-1,0 0-1,0-2-1,0-2 1,5 0 1,1 2-2,4 2 1,-2 6 2,4 2 0,0 4 0,1 2 0,1 7 0,0 4 1,-3 5 2,2-1-2,-2 0 0,2 2 0,-4 0-2,-2-1-8,-1 1-13,-1-6-23,5 0-8</inkml:trace>
  <inkml:trace contextRef="#ctx0" brushRef="#br0" timeOffset="161172.2186">21487 6849 112,'0'0'1,"0"0"-1,0 0 2,0 10 2,0 1 0,1 2-1,2 4 2,1 3 1,2 2-2,2 3 1,-1 4-3,0-2 1,2 0-1,0-3-1,-2 0-3,-1-5-10,-1 2-7,-2-1-16,-2-8-15</inkml:trace>
  <inkml:trace contextRef="#ctx0" brushRef="#br0" timeOffset="161543.2398">21611 6803 20,'0'0'3,"0"0"-1,0 0 3,9 6 1,-9-6 2,10 11 3,-10-11 1,7 14 3,-6-6 1,-1 2 1,-2-1-1,-4 0-1,-3-1-1,-1 4-2,-4 1-2,0-2-2,2-1-1,-1-1-2,3-1-3,1 0-1,-1 2-1,10-10-2,-9 13-6,9-13-8,0 13-13,0-13-22,4 9-8</inkml:trace>
  <inkml:trace contextRef="#ctx0" brushRef="#br0" timeOffset="161925.2616">21761 6795 32,'0'0'2,"0"0"-2,0 0 2,0 8 0,0-8 2,-1 17 1,0-3 1,1-2 0,0 7 1,-2-1 0,2-1 0,0 0-1,3-3 1,3-4 0,3-3 1,0-2-1,3-5 2,-1 0-1,3-8 0,-2-2 4,1-4-2,-4 2 3,-1-5 0,-2-1-2,-3-2 1,-2 3-2,-1 0-2,-6 2-3,-3 1-4,-1 2-5,-3 4-8,2 3-12,-4 2-21,15 3-20</inkml:trace>
  <inkml:trace contextRef="#ctx0" brushRef="#br0" timeOffset="162302.2832">21938 6788 31,'0'0'4,"0"0"-1,16-4 3,-16 4 0,20-3 1,-11 3 2,10 0 0,-1 0 0,-2 7-2,1 3-1,-3 0-2,2 2 3,-7 2 0,4-2 3,-12 0 3,0 0 0,-1-12 2,0 12 0,0-12 2,-18 8-1,8-8-1,-3-1-3,4-6-4,-4-4-1,5-4-2,-2-2-1,6-5-5,3-5-6,1-3-6,4-5-8,6 4-14,7 2-15,-2 3-18</inkml:trace>
  <inkml:trace contextRef="#ctx0" brushRef="#br0" timeOffset="162548.2973">22230 6384 55,'0'0'4,"0"0"1,8 10 5,-8-10 1,14 24 2,-7-7 2,4 8 2,-1-2-1,0 6-4,1-3-2,-1 6-3,-1 2-1,-1-2-3,0-1-1,0-4-8,-3 3-10,-1-9-20,4 8-14</inkml:trace>
  <inkml:trace contextRef="#ctx0" brushRef="#br0" timeOffset="163456.3492">22325 6746 37,'0'0'1,"0"0"1,5-10 0,-5 10-1,15-18 1,-2 6 2,1-3-2,4-9 1,2 5-1,-3-5 1,1 4-2,-2-3 1,3 5 3,-8-2 1,-3 4 2,-3 6 0,-2 0 2,-3 10 2,0-14-2,0 14 0,-10 0-2,10 0-1,-14 13-3,7-4-1,0 8-1,2 0 1,-2 4-1,5 2-1,2-3-1,0 3 1,0-6-1,4 2 2,3-6-2,-1 1 1,6-9 0,-4-2 0,4-2-1,-2-1 2,1-5 0,-1-6 0,2-2-1,0-5-1,0 5 1,-2-6 0,1 6-1,0-3-1,1 8 1,-3-1-1,2 9 0,-3 0 0,1 4 0,-9-4-1,16 17 1,-4 0 1,-5-4-1,6 2 1,-7-4 0,4 4 0,-10-15 0,18 19 1,-18-19 0,9 1 1,-9-1-1,12-6-1,-7-4 0,1-7 0,3 3-1,2-6-1,1 5 0,-1-3 0,1 6-1,2-1 1,1 7 1,-2 5 0,2 1 0,-1 0 1,1 7 0,-3-2 0,0 1 0,1 1 1,-3-3 0,2-1 1,-2-3-1,-1 0-1,0-7 2,0-3-1,0-5-1,-1-2 1,4-7-2,-5 2 0,1-9 1,1 3 0,0-4-2,1 2 2,-1-2 0,0 7-2,-2 2 1,-1 9 0,-1 4 0,-5 10 1,12 0-2,-9 14 2,0 6 0,-2 3 2,4 6-1,1-3 0,1 6 0,-2-2 0,2 2-1,-1-7-4,3 1-7,0-4-7,-4-1-12,4 6-12</inkml:trace>
  <inkml:trace contextRef="#ctx0" brushRef="#br0" timeOffset="163673.3616">23248 6439 78,'0'0'3,"9"-6"2,6 1 2,3-3 1,4-1 1,3-6-1,5 1-1,3-2-1,-4-2-9,5 6-13,-8-4-21,1 3-12</inkml:trace>
  <inkml:trace contextRef="#ctx0" brushRef="#br0" timeOffset="164733.4223">23498 6783 57,'0'0'2,"-1"8"0,1-8 0,-2 20 2,-5-3-2,-3 4 3,-2 5 0,-8 6 0,-10 0-1,-1 4 2,-9 0 1,-4 7 3,-9-4 0,-6 6 1,-8 1 0,-6 0 1,-2 3 0,-13 3-3,-4 0-1,-7 0-2,-5 3-4,-3-4 1,-6-2-3,-3 1-3,2-7 2,-5 3-1,2-7 0,-6 0 1,3-3-1,0-4 0,1-2 0,1-7-1,-1 1 1,1-12 0,1 2 0,2-9-2,3-2 1,-1-3-1,1 0 1,1-5-2,1-4 0,6-5 1,5-6-2,3 0 1,4-6 0,6-3 2,2-6-2,10-3 0,6-2 1,4-2 0,3 3-1,7-12 2,5 3-1,5-8 2,10 2 1,0-3 1,9-7 0,4 3-2,10-7 1,4 4 1,8-4-1,4 1 0,10-2 1,13 0 1,5-4-2,12 1 2,3-3-1,15 4-1,9-1 0,8-1-2,6 1 0,7 3 0,6 5 1,6 2 1,14-2-2,-3 6 3,0 2-1,8 6 2,5 2 2,2 3-3,3 5 1,0 3 1,-10 11 0,13 1 0,1 5 0,0 6 1,-7 2-2,11 8 1,-2 3-2,-2 1 1,6 5-1,-7 5 0,3 2 0,-7 7 2,-2 1-2,-11 9 0,-8-1 0,-1 9 0,-5 2-2,-14 10 1,-9 8 0,-5 4 1,-9 3-1,-10 5 1,-4 2 0,-12 2 1,-9 4 3,-7 1-2,-6 0 2,-7-3-2,-4 3 0,-7 1 2,-3-3-2,-12 2-2,0-5 0,-12-4 0,-4 0 1,-11-2-1,-6-2 2,-13-3-2,-8-1 0,-7-7 1,-14 4 0,-11-8-3,-13-4-11,-16 0-24,-15 1-12</inkml:trace>
  <inkml:trace contextRef="#ctx0" brushRef="#br0" timeOffset="191095.9301">22129 7325 0,'57'-22'3,"9"1"0,5-5 1,11 1 0,-4 1-1,-8 7 0,-5 0 0,-6 5-1,-3 3-1,-3-1 1,-1 3-1,-5 1 0,-1 2 0,-5 1-1,-4 1 0,-4-1 1,-3 1 1,-4 0-1,-3 0 0,-2-1 0,-4 2-1,-2-3 1,-3 4 1,-1-3-2,-2 1 1,1 2-1,-10 0 0,14-3 1,-14 3-1,15-2 0,-15 2 0,17-4 1,-17 4-1,19-1 0,-19 1 0,20-3 0,-6 1 1,-4 0-1,3 1 0,-13 1 1,18-3-1,-18 3 0,17-3 0,-17 3 0,0 0 0,0 0 0,0 0 0,0 0 0,9 0 2,-9 0-1,0 0 1,0 0 1,0 0-2,0 0 1,0 0 1,0 0-1,0 0-1,0 0 0,0 0-2,0 0 1,0 0-1,0 0-3,0 0 1,0 0-2,-8-7-1,0 7 0,-10 0 1,1 4 1,-8 2 0,-2 0 2,-7 0-1,-6 5 4,-1-1-2,-9 4 2,2-4-1,-9 5 0,-3-3 0,-7 2 2,-4 1-2,-2 2 0,-3 0 1,-4 1-1,-6 3 0,-2-2 1,-7 3-1,1-2 1,1 3 0,-2-1-1,-1-2 0,-3 3 2,3-3-1,-2 3-1,3-4 1,0 4 0,0 0 0,-1-2 1,2-1-2,3-2 0,0 2 1,4-1-1,2-1 0,0-3 0,4-2 1,-1 2-1,3-3 0,1 3 0,0-1 1,2-1-1,5-1 0,1 3 1,3-4-1,4 2 2,2-4-2,8 2 1,6-4-1,-1 2 1,7-4 0,2 1-1,2-2 1,3 0 0,-2 0-1,6-3 2,-1 1-1,5 0 0,0-2 0,3 0 0,0 0-1,3 0 2,4 0-2,-4 0 1,6 0 0,-2 0 0,2-2 0,-1-1 2,1 0 0,0-4 1,4 2-1,-2-2 1,1 0 0,0-3-1,1 1 1,1-4-4,0-1 1,1-2-1,-1-4 0,0-2 0,3-2 0,-1-5-1,1 1 0,0-5-1,1 0 1,1-2-1,1-1-1,1-1 0,0-1 3,0 3-4,-1-5 2,0 6 1,1-4-1,1 3 2,-1-1 0,1 2 0,-2 1 0,1-1 0,0 4 2,0-4-2,1 6 1,1-4-1,0 0 0,0 2 0,0 0 1,1 0-1,2 0 0,3 1 1,-2 1-1,3 2 1,0-5-1,2 7 3,4-7-3,1 9-3,4-5 3,2 1-1,4 2 0,5-1 1,-1 4-1,8-4 0,-2 2-1,11-4 2,0 4 0,3-3 0,5 2-1,1-1 0,7-3 1,0 4-1,5 0 0,1 1 0,-1-2-1,12 2 1,3-1 1,2 2-1,2-1 0,5 1 2,0-2-1,6 1 1,5-3 0,-6 3 1,0 0-1,3-1 0,-1 2 0,3 3 0,10-3-1,-8 3 0,1 4 0,0-2 1,0 2-2,6-6 1,1 4 0,-7-2 0,-4 4 0,-2-2 0,-3 1-1,-1-2 1,-4 5 0,-4 2 0,0 0 0,-7 2 0,-4 0-1,-4 3 1,-6 0 0,-6 5-1,-2-1 1,-13 2 0,-7 0-1,-1 3 1,-10 3 0,2 0 0,-8 1 0,3 0 0,-4 0-2,0 1 2,-3 2-1,1-1 1,5 1 0,-6 1-1,4-1 1,-7 5 0,6-1 0,-4 2 0,8-2 0,-6 5 0,-1-1 0,3 4 0,-1-2 0,2 5 0,0-2-1,-2 6 0,1 6-1,-4-1 1,0 4 0,-2 1 0,-3 7 0,-1-3-1,-3 8 2,-4-2 2,-1-1-2,-3 5-2,-3-4 2,-5 7 0,-3 0 0,-3 0 0,-4 1 0,0 0-1,-4 1 1,-7 2-1,-8 1 1,-1-1-1,-7-2-1,-4 5-10,-8 7-15</inkml:trace>
  <inkml:trace contextRef="#ctx0" brushRef="#br0" timeOffset="207023.8411">19858 8792 43,'0'0'1,"0"0"2,0 0-1,0 0 2,0-12 2,0 12 2,-1-9 1,1 9 2,-1-11 0,1 11-1,-2-9 1,2 9-2,0 0 0,0 0-3,-5-10-2,5 10-1,0 0-1,-8 0-1,8 0-1,-14 12 0,7-2-1,-3 3 0,-1 4 1,1 1-1,1 6-1,1-2 2,3 4 0,0-2 0,2 4 0,3-6 0,1 3 3,5-5-2,1 0 1,4-3 1,0-3 1,2-2 1,0-3 1,0-1-1,1-3 1,-1-2 0,2-3 0,-5 2-2,4-2 1,-3 0-1,0-5 1,0 0-2,0-1 1,-2 0-2,2-3 1,-2 1-1,0 0 0,-9 8-2,16-14-6,-16 14-8,9-12-14,-9 12-25,9-2-11</inkml:trace>
  <inkml:trace contextRef="#ctx0" brushRef="#br0" timeOffset="207491.8679">20089 8901 37,'0'0'0,"0"0"0,0 0 1,0 0 1,7 9 0,-7-9 1,3 17 1,-3-5 1,1 2 0,-1 2 0,3 1 4,-1-1-1,2 1 2,1-2-1,-1-2 2,2-4-1,1 2 2,-7-11 2,18 6 0,-3-6-2,-5 0 2,6-4-3,-8-5 2,7 0-3,-5-6 0,1 3-2,-8-5-3,-2 0-1,-1-3 1,0 2-2,-7-2 0,-1 6-1,-4-3 1,-4 6-3,4 1 1,-6 4-2,4 1 0,-5 5-2,4 0-1,-3 3-1,6 6-6,0 0-7,1 2-9,5 3-14,-1-2-18</inkml:trace>
  <inkml:trace contextRef="#ctx0" brushRef="#br0" timeOffset="207977.8957">20250 8851 69,'0'0'4,"0"0"-2,0 0 2,0 0 3,12-8 0,-12 8 1,16-5 3,-6 5 0,3-3-3,1 3-2,0 0 0,0 5-2,1 1 0,-2 1-2,-2 0 0,1 2 0,-3 0-1,-1 3 0,1-2 1,-3 1-1,-2 0 2,0 2-2,-2-4 1,-2 3 1,0-4-1,0 4 0,0-12 2,-7 10-1,7-10 1,0 0-1,-10 4 2,10-4-2,-8-5 2,6-4-1,0-3-1,0-2 2,2-1-2,0-5 0,0 4 0,4-5-1,5 3-1,-1 1-2,1-1-2,3 4-12,1 3-19,-4 1-27</inkml:trace>
  <inkml:trace contextRef="#ctx0" brushRef="#br0" timeOffset="208456.9231">20631 8800 63,'0'0'3,"0"0"-1,0 0 3,10-6-2,-10 6 5,15-4-1,-15 4 2,23 0 2,-10 0-3,2 6-1,-1 3 0,0 0-1,-4 3 1,2 2-5,-3 0 2,-1 1-1,-4 0 0,0 1 0,-3-3 1,-2 0-1,-1-2 2,-4-1-2,6-10 2,-13 14-2,13-14 2,-12 3-2,12-3 2,-11 0-3,11 0 2,-6-15-2,4 6 0,0-6 0,2 3 0,0-5-1,1-1 0,4 0 0,1 1-1,3-1-1,-1 2 0,2 3-4,5-1-7,-4 4-16,8 6-20,-5-1-14</inkml:trace>
  <inkml:trace contextRef="#ctx0" brushRef="#br0" timeOffset="208921.9497">20996 8809 68,'0'0'5,"0"0"0,0 0 2,9-12 3,-9 12 2,7-12 2,-7 12 1,8-20 0,-4 11-2,-2-2-1,-2 2-2,0-3-2,0 0-2,-2 3-1,-4 1-1,6 8-2,-11-12-2,11 12 0,-13-2-3,13 2 1,-15 12 0,9 1-2,0 5 1,2 1 1,0 3 1,2 3-1,2-1 1,0-2 1,0-1 0,7-2 1,0-3 1,-1-2-1,2-5 0,3-3-2,2-2-4,0-4-9,2-1-12,5-4-20,-3-8-14</inkml:trace>
  <inkml:trace contextRef="#ctx0" brushRef="#br0" timeOffset="209232.9675">21128 8313 63,'0'0'0,"0"0"3,0 0 0,0 0 3,0 5 1,3 6 4,0-1 1,1 9 0,-1 1 2,3 6-2,-1 0-4,1 7-1,-2 3-3,2-4 0,2 6-2,-2-6-1,1 4 1,0-7-2,0 4 0,2-7-9,-2-2-10,0-5-19,8 0-18</inkml:trace>
  <inkml:trace contextRef="#ctx0" brushRef="#br0" timeOffset="209716.9952">21508 8632 98,'0'0'3,"0"0"4,0 0 0,-13-6 2,13 6 1,-13-3 2,3 3-3,-4 0 2,6 0-4,-7 5-1,15-5-4,-18 19 0,13-5-2,-5 1 0,8 2 0,2 0 1,0-1-1,0-1 2,1 0-2,1-3 1,3-4 0,5-2 0,-10-6 2,16 5 0,-16-5 0,21-5 1,-12-7 0,8-2-1,-7-3 1,2-3-2,0-3-1,-1 0 0,4 1-1,-6 2 0,1 4-1,-1 7 0,-9 9 0,14-7-1,-14 7 1,13 11-2,-8 3 2,1 5 1,1 2-1,-2 0 1,0 4 1,2-1-1,-2-2 0,1 0-5,-1-3-13,0 3-19,-5-9-22</inkml:trace>
  <inkml:trace contextRef="#ctx0" brushRef="#br0" timeOffset="210053.0144">21625 8371 31,'0'0'5,"0"0"2,8 14 1,-4-3 4,2 10 1,2-6 2,1 13 0,2 4 0,1-3-3,-1 5-2,1-6-3,-1 4-2,-2-7-1,-1 4-2,-1-8 2,-3-5-4,-1-1-8,1 0-13,-4-15-20,2 17-12</inkml:trace>
  <inkml:trace contextRef="#ctx0" brushRef="#br0" timeOffset="210404.0345">21643 8620 11,'0'0'2,"0"0"1,14-10 0,-2 3 4,0-7 1,4 2-1,1-5 2,6 3 0,-2-4-1,0 6-2,-2-2 1,2 8-3,-4 0 1,2 5 0,-4 1 2,1 0 4,-6 8-3,3 3 2,-4 7 1,-2-4 0,1 6-1,-1-6 0,-3 6-3,1-7-3,-1 3 2,0-7-1,-4-9-2,9 15-1,-9-15-7,11 6-20,1-2-30,-3-4-5</inkml:trace>
  <inkml:trace contextRef="#ctx0" brushRef="#br0" timeOffset="210543.0424">21924 8349 60,'0'0'1,"0"0"-8,0 0-11,0 0-18</inkml:trace>
  <inkml:trace contextRef="#ctx0" brushRef="#br0" timeOffset="211347.0884">22125 8463 34,'0'0'1,"0"0"0,0-13 1,0 13 1,-1-9 0,1 9 1,0 0-2,0 0 1,-11-5-1,11 5 0,-9 12 0,5 1-1,0 1-2,2 3 1,1 7 0,1-2 0,0 1 0,5-3-2,1 2 1,0-5 1,2 0 0,-1-5 1,-7-12 2,13 12-1,-13-12 2,12 3-1,-12-3 2,10 0 0,-10 0 0,9-17-1,-5 5 0,0-3 1,-1-6-1,0 3 1,1-6-1,2 5-1,0-4 1,1 4-1,1-1 1,0 5-2,3 3-1,0 2 2,-2 2-3,1 1 1,0 5 0,-1 2-1,0 0 0,1 4 0,-3 6 1,1 2 0,0 0 1,-1 8-2,1 1 1,-2-1-1,-2 2 0,0-4 0,-2 3 0,1-9 0,-1 7-1,-2-19 3,0 16 0,0-16 2,0 0-1,0 0 1,0 0-1,0 0 1,0 0-2,-5-9-1,4-5-1,0-1-1,1-5 0,0 1 0,1-2 0,5 4-2,1-7 2,5 8 0,0-2 0,0 8 0,1 3 1,2 1 0,-2 3 0,3 3 2,-4 0-1,5 3 1,-4 4 2,3 3-1,-4 0 1,4 3 1,-6 0-3,1 7-1,-1 3-1,-3-1-9,-5 11-25,-2-6-22</inkml:trace>
  <inkml:trace contextRef="#ctx0" brushRef="#br0" timeOffset="220747.6261">14142 15554 5,'-1'-9'8,"1"9"2,0-12-1,0 12 3,0-12-1,-1 3-4,1-1 1,0 2-2,0-2 0,4 1-1,-4 9-1,9-18-2,-9 18-1,15-12 0,-15 12-1,16-4-1,-16 4 1,18 0-1,-10 0 1,2 3 0,-10-3-1,17 14 1,-11-6 1,4 7-1,-4-2 1,2 6 0,-1 5 1,0-7-1,1 6 1,0-6 2,0 1-2,2-7 3,-2 2-1,3-12 4,0-1-1,0 0 1,0-5 0,1-2 0,-4-5 0,1-2-1,-2-5-1,1 5-1,-4-4-2,-2 4 1,-1-1-2,-1 3-1,0 0 0,0 12-3,0 0 0,0-8-2,0 8 1,0 0-1,-1 7 1,1 6-1,0 4 2,0 0 1,0 7 1,3-3 0,-1 8 0,1-4 0,9 4 1,-8-3-2,5-1 1,-7 1 0,-1-2-1,1 3 1,3-4 0,-5 0 0,-7-4 0,3 0 1,-7-3-1,5-1 1,0-2 0,-3-1 2,-5-4-1,1 1 0,2-2 2,-5-2-1,3 0 3,-5-2 0,4-2-1,-4-1 2,4 0-1,-3 0-1,6-2 0,-3-1-12,6 2-24,-7-5-29,15 6-5</inkml:trace>
  <inkml:trace contextRef="#ctx0" brushRef="#br0" timeOffset="221591.6744">14872 15676 31,'0'0'1,"0"0"2,0 0-2,0 0 3,0 0 0,0 0 3,6-1 2,-6 1 1,13-4 2,-5-1 1,7-1 3,2-2-2,10-3 0,6-4-1,3-3-1,7-5-1,4 0 1,8-3-1,1-1-1,8-3 2,-3 0-2,-2 0 0,5 2-1,-4 3 0,3-3-1,-3 6-3,-3 0 0,-7 3 0,-6 3-2,-3 4-1,-10 1-1,-3 7-2,-10 2-6,-7 1-9,-2 1-18,1 4-27,-10-4-12</inkml:trace>
  <inkml:trace contextRef="#ctx0" brushRef="#br0" timeOffset="222314.7157">16288 15030 28,'0'0'2,"0"0"0,0-10 3,0 10 0,5-9 2,5 2 1,4-2 1,1 2 0,6 1 1,-2 0-3,4 2-1,-3 1 0,5 3-3,-8 0 0,2 0-2,-4 6-1,0 1 1,-2 1-1,-2 2 0,-3 1-1,-3 0 1,-4 3 0,-1-1 0,-1-2 0,-5 3 0,-6-4 0,1 1 0,0-4 1,-2-1 0,4-3 1,0-3 0,9 0 0,-12-6 0,10-4 1,2 1-2,1-4 0,3-3 0,3 0 0,0 0 1,1 0-2,2 2 0,0-2 1,0-4 0,-2 6-1,2-1 0,-3 5 0,1-1 1,-8 11-1,9-17 0,-9 17-1,0 0 0,0 0 0,0 0-1,0 0 1,0 0 0,4 8 0,-3 4 1,1-4 1,1 8 3,1-7 2,1 8-1,3-7 2,3 5 2,2-9-2,-2 2 0,3-2-2,1-2 0,2-1-4,-2-1-9,3-2-9,0 0-14,-1-3-15</inkml:trace>
  <inkml:trace contextRef="#ctx0" brushRef="#br0" timeOffset="222509.7269">16854 14841 113,'0'0'2,"0"0"4,0 16 3,0-3 1,-1 5 2,1 3 2,0 3 1,0 5-1,-1-3-2,1 8-3,1-2-11,2 0-21,-3-6-35,10 8-6</inkml:trace>
  <inkml:trace contextRef="#ctx0" brushRef="#br0" timeOffset="223144.7632">14994 15901 24,'12'0'2,"9"0"2,7 3 1,7-1 1,8 4 0,8-2 1,8 3 1,5 0 3,-1 0-3,-5 0 2,10 1-1,-1-3 2,0 4-2,-1-3 1,2 0 0,1-1 0,-4 2-2,1 1-1,-7-1-1,-5 0-2,-2 4 1,-7-4-3,-2 4-1,-1-2 0,-6 3-2,-2-4-5,-7 1-10,2 2-24,-12-3-19</inkml:trace>
  <inkml:trace contextRef="#ctx0" brushRef="#br0" timeOffset="224070.8162">16591 16036 6,'0'0'1,"0"0"2,10-11-1,-10 11 0,17-13 3,-4 8-1,-1-2 1,4 1-1,-2 2 0,2 4 0,-3 0-2,-1 3 0,-3 4-1,1 5 2,-3-1-2,-1 4 0,-2 0 0,-1 2-1,-2-2 2,0 4-1,-1-7-1,0 2 1,-1-4 0,1-10 0,-1 12 1,1-12 0,0 0 0,0 0 2,0 0-1,4-4 1,-4 4 0,7-21 0,-4 10 0,-1-5-2,0 1 1,0-4-2,-2 3 1,0-2-1,0 3 2,-2 0 3,0 3 1,1 3-1,1 9 0,-2-12 1,2 12-1,0 0 1,0 0-2,0 10 0,1-1-3,1 4 1,0 1 0,3 2 0,-1 0-1,1 2 0,1-5-1,1 3-2,2-5-1,1 3-7,-1-6-5,1-1-4,-1 0 0,-1-3-2,-8-4 1,15 0 2,-15 0 4,12-9 7,-12 9 6,10-17 5,-5 7 3,1-1 2,-2 0 1,3 1-2,-7 10 2,18-15-3,-2 11-1,-2 1 2,3 3-5,-2 0-1,3 3-1,-5 7 0,2 1-2,-10 5 0,-2 1 2,-3 7-1,-8 5-1,-3-7 1,-10 4 1,8-5-1,-6 0 1,7-7 0,-2 0 4,14-14 2,0 0 3,0 0-1,22-4 0,1-6 1,10-4-1,0-1-2,9-5-5,-2 3-10,2 0-20,-14 4-35,-2 5-2</inkml:trace>
  <inkml:trace contextRef="#ctx0" brushRef="#br0" timeOffset="224941.866">14935 15942 0,'0'0'3,"0"0"0,0 0 2,11 13 1,-1-5 2,-1 2 1,8 5-1,1 1 0,9 3 1,7-1-2,1 6 0,10-4-1,1 8-1,8 4-1,-1 0 1,6 7-1,-2-3-2,-3 9-1,8-3 0,2 9 2,0-5-3,2 0 0,0 2 1,2-3 0,-2 2 4,6-6-2,-6 3 0,-4-1 3,3-3-1,-2-2 3,-2-1 0,-4-1-2,-4-3-2,-2 1 1,-8-9 1,0 0-9,-9-5-8,-6 3-19,-5-12-25</inkml:trace>
  <inkml:trace contextRef="#ctx0" brushRef="#br0" timeOffset="225805.9154">16850 17353 91,'0'0'6,"0"0"1,0 0 1,0 0 0,7-9 0,-7 9 1,9-13 0,-7 5-2,4 0-3,-6 8-2,18-17-2,-6 9 0,6 1 0,6 2 0,-3 1-1,6 4 1,-6 0-1,5 3-1,-7 6 2,4 1-1,-13 5 1,-1 0 0,-3 4 1,-4-1-1,-1 1 0,-1-2 0,0-8-2,0-9 1,-2 27 0,2-27 1,-4 19 0,4-19 1,0 0-1,0 0 1,0 0 3,7-17-2,-1 2-1,0-1-1,0-6 0,2 3 0,-4-5 0,1 4-1,-1 0 1,-1 4 1,-2 0 1,-1 5 1,1 3-2,-1 8 0,0 0-1,0 0 1,0 0-1,0 0 0,9 8-1,-2 4-1,0 3 2,1-2-1,3 4-3,2-1-5,1-2-8,2-1-7,-2-3-13,5 1-11</inkml:trace>
  <inkml:trace contextRef="#ctx0" brushRef="#br0" timeOffset="226155.9354">17333 17280 80,'0'0'4,"0"0"0,0 0 3,7-10-1,-7 10 3,12-5-1,-1 3-1,-2 0-1,3 2-1,-3 0-4,1 2 0,-10-2-1,17 17 0,-12-7 0,-1 2-1,-2 2 2,-2-1-1,0 0 0,0 0-1,0-3 1,-1-2 1,1-8-1,0 11 1,0-11 0,5 7 2,-5-7-2,15 5 1,-15-5 0,14 8 2,-14-8 1,12 11 0,-12-11 2,1 12-2,-1-12-2,-4 15-3,-2-5-8,-7-5-27,3 3-24</inkml:trace>
  <inkml:trace contextRef="#ctx0" brushRef="#br0" timeOffset="227730.0255">17671 14754 16,'0'0'0,"0"0"0,0 0-2,0 0 2,0 6 0,0-6 0,-1 8 0,1-8 0,0 12 2,0-12-1,-2 20 1,1-12 1,1 5 0,0-2 0,0 2 1,2-1 1,1 1 1,3 4 0,4-5 2,-1 2 3,2-7 0,4 6 2,-1-10 1,3 6-1,0-9 1,2-9-1,0 3 0,-3-8-1,0 5-1,-1-7 1,0 5-2,-5-5-1,-2 3-1,-3 3 0,-1-2-2,-4 1-1,0-1-1,-2 1-1,-5-1-1,-3 0 0,1 1-1,-5 2-1,1 1 0,-2 4 0,-1-1-3,-2 5 2,-1 0-2,1 0-2,-1 6-5,2 0-7,1 3-9,4 2-15,-2-1-21</inkml:trace>
  <inkml:trace contextRef="#ctx0" brushRef="#br0" timeOffset="228031.0427">18057 14808 128,'0'0'5,"0"0"1,0 0 1,0 0 0,0 0 0,0 0 1,4 4-1,-4-4-2,0 0-13,0 0-12,0 0-25,0 0-14</inkml:trace>
  <inkml:trace contextRef="#ctx0" brushRef="#br0" timeOffset="228767.0848">18312 14640 0,'0'0'1,"0"0"1,-12 0 0,12 0 0,-18 2 2,3 1-2,3 2 2,-5-1-1,5 4 0,-2-2-1,4 2 2,-1 2-2,6 2-1,2-2 2,3 0 0,0 0 0,0 1 0,0 0 2,7-1 0,-7-10 0,20 16 0,-2-10 1,-2 0 0,6 1 0,-4-2-1,6-1 0,-5 0-2,1 0 1,-4 0-3,-4 1 3,-2-1-3,-10-4 0,13 11 1,-13-11 1,0 14-1,0-14 2,-7 14-2,-2-8 2,-5 5-2,2 2 0,-2-5-1,1 3 2,0-8-1,5 7 1,8-10-1,-10 0 0,10 0 1,-1-13 0,1 13-2,3-19 2,1 9-1,1-6 1,-1 5 2,1 0 1,1-1 0,-1 2 1,0-2 1,1 2-1,0-3-1,1 3 0,1-1-1,1 4-2,0-2-1,0 3-2,0 0 0,-9 6-2,16-6-6,-16 6-8,12-2-12,-12 2-16,11 1-19</inkml:trace>
  <inkml:trace contextRef="#ctx0" brushRef="#br0" timeOffset="229158.1071">18604 14684 13,'0'0'1,"0"0"2,0 0 0,-7 9 2,2-1 0,5-8 1,-10 24 1,6-13 0,-1 5 0,2-2-1,1 3 1,2-3-1,0 1 2,3-3 1,6-2 2,-1-3-1,8-2 1,0-3 1,4-2 1,1 0 1,3-5-1,-2-2 0,0-4 3,-3 0-1,-3-3 0,-3 1 0,-5-3-2,-5 4-4,-3-3-2,-6 2-4,-9 2-8,-3 4-13,-8 3-21,1 6-31,-12 7-3</inkml:trace>
  <inkml:trace contextRef="#ctx0" brushRef="#br0" timeOffset="229893.1492">17739 15859 73,'0'0'2,"0"0"2,0 0 1,0 0-2,-10 0 3,10 0-1,-8 11 1,8-11 0,-9 17-3,5-6 1,3 3-1,1 0 0,0 2-1,0-2 1,7 1 1,2-3 0,0-1-1,5-2 1,1-2-1,3-5 1,0 1 0,3-3 0,0 0-1,-2-5 1,0-4 0,-3 2 2,0-4 0,-4 1 1,-4-6 1,-4 4-1,-4-3 1,1-2-2,-1 0 0,-2 1-2,-6 1 0,-1 1-2,0 3-1,-3 0-1,1 5 0,-4 3 0,1 3-1,0 0-1,0 6-2,1 1-3,0 3-7,3 1-8,1 0-18,5 1-25</inkml:trace>
  <inkml:trace contextRef="#ctx0" brushRef="#br0" timeOffset="230156.1642">18136 15882 127,'0'0'6,"0"0"2,-8-5 3,8 5 1,0 0-2,-9-8 2,9 8-2,0 0-3,0 0-13,-7-10-15,7 10-25,5 0-17</inkml:trace>
  <inkml:trace contextRef="#ctx0" brushRef="#br0" timeOffset="230675.1939">18475 15644 40,'0'0'2,"0"0"-1,0 0 3,-11 1-1,11-1 1,-11 12 2,11-12 0,-18 19 1,7-7 0,4 3-1,-3 2 0,3 0-1,1 2 2,1 0-4,3 1 1,1 1-1,0-3 0,2-1-1,6-1 2,1-3-1,1-2 2,3-1 1,3-5 0,1-2 1,-1-1 1,2-2-1,-2-2 1,1-4 0,-3-2 0,2-3 0,-5-1 1,-2-1 0,-2 2 0,-4-4-1,-2 3 0,0 0-3,-4 3 1,4 9-4,-18-13-1,8 9-2,-2 4 1,-2 1-2,0 9-2,-1 0-1,2 5-4,-1-1-7,3 1-7,3 2-18,-1-6-23</inkml:trace>
  <inkml:trace contextRef="#ctx0" brushRef="#br0" timeOffset="231088.2175">18691 15698 64,'0'0'2,"0"0"-1,0 0 0,0 0 1,0 10 1,-3-1 2,3 3-2,-5 3 3,3 2-1,2 1 1,0 1 0,0 2 0,6-4 1,0-1 1,4-3 3,0-3 0,7-6 2,0-3 1,3-1 2,3-6 0,1-6 2,4-2 0,-5-3-2,3-4 0,-8 1-1,-1 0-1,-9-1-2,0-1-2,-8 4-3,-11 0-3,-5 5-2,-7 1-5,-2 9-7,-8 3-14,-2 3-30,-2 15-21</inkml:trace>
  <inkml:trace contextRef="#ctx0" brushRef="#br0" timeOffset="232079.2742">17940 17154 26,'0'0'2,"0"0"1,-8 8 1,8-8 2,-11 17 2,5-6 2,0 0 0,0 5 2,0-2 0,3 2 0,2-2-3,1 2 1,0-3-3,6 3 0,-1-6-1,2 2 0,2-4-1,2-1 2,1-2-1,3-3 1,-1-2-1,3 0 1,-2-5-1,4-4-1,-4 2 1,2-5 0,-2 1-1,0-3 1,-5 2-2,-1-3 2,-3 3-1,-2-3 0,-2 1-1,-2 0-1,1 1 1,-7-1-2,0 1-1,-3 2 0,9 11-1,-17-14 0,17 14-1,-17-8-2,17 8-3,-16 0-1,16 0-7,-13 7-7,13-7-15,-12 15-25,10-7-5</inkml:trace>
  <inkml:trace contextRef="#ctx0" brushRef="#br0" timeOffset="232319.288">18368 17070 194,'0'0'3,"0"0"3,0 0-2,0 0 3,0 0-2,-8-5-2,8 5-3,0 0-8,0 0-12,0 0-19,0 0-21</inkml:trace>
  <inkml:trace contextRef="#ctx0" brushRef="#br0" timeOffset="233082.3316">18612 17024 0,'-10'1'6,"-2"-1"2,12 0 0,-15-3-1,15 3 1,-9-13-2,7 5-1,2 8-2,0-19 0,5 10-2,-5 9 0,16-15 0,-5 8 2,1 2-1,0 3 0,1 2 2,-2 0-2,3 2 2,-5 4 0,1 3-1,0 0 0,-2 3-1,-2 2 0,-1 1 1,-2 2-2,-2 2 1,-1 0 1,-1 1-2,-5-2 1,-1 0-1,0-3 3,-4 0-3,2-3 1,-2-4 1,11-8-1,-17 11 2,17-11-2,-14 0 0,14 0 0,-11 0-1,11 0 0,-7-12-1,7 12 0,-1-17-1,1 7 1,0-1 0,1 0 0,5 0 1,-2 3 0,-4 8 3,12-16-2,-12 16 2,13-8-1,-13 8 4,16-2-3,-7 2 1,-9 0 2,19 4 0,-10 1 3,3 0-1,-1 2-1,1 1 1,-1-1-1,1 0-2,-2 1-1,1 0-2,-11-8 0,18 13-6,-18-13-4,12 12-14,-12-12-18,8 8-26</inkml:trace>
  <inkml:trace contextRef="#ctx0" brushRef="#br0" timeOffset="233468.3537">18970 16972 11,'0'0'1,"0"0"3,0 0 0,0 8 5,0-8-1,0 17 4,0-5 0,0 0 1,3 3 1,-2-1-1,3-1 1,1-2-1,1 2 0,-6-13 1,16 12 2,-7-11 0,1-1 0,1-1 0,0-7 0,1-4 1,-2 0-3,-1-4 0,-2-2-4,-1 1 1,-5-2-4,-1 0-2,-4 2-5,-6-1-10,-6 4-19,-7-5-38,-8 10-10</inkml:trace>
  <inkml:trace contextRef="#ctx0" brushRef="#br0" timeOffset="234389.4064">14985 15916 0,'0'11'6,"0"-11"2,1 20 2,4-5 0,3 4 0,0 3 1,8 6-2,4 3 2,0 8-2,9 8-2,-3 2-1,8 8-3,0 4 1,8 6-3,-7 0 0,3 6-2,0 4 0,0 1 1,3 5 2,-6 0 3,6 0 1,-6 0 1,7-3 1,0 0 1,3-8 4,-21-39-3,2 7-2,1-2-1,2 1 0,1 0-2,3 2 2,-2-4-1,1 4-1,2-2 2,1 4-1,-6-6-1,1 1 1,-2 1-2,2 0 0,-5-4-1,3 2-2,-5-5-2,1-5-10,-8-4-14,2-8-35,0-1-7</inkml:trace>
  <inkml:trace contextRef="#ctx0" brushRef="#br0" timeOffset="235175.4513">16579 18274 34,'0'0'3,"0"0"2,0 0 3,0 0 1,0 0-1,0 0 1,9-5 1,0-4 1,0-1-3,-1-3-2,4 9-2,-2-1 0,1 0 1,4-3-1,-3 7 1,1 0 0,0 0 0,0-1-2,-4 6 1,1 4-2,0-1 0,1 1 1,-7 3-1,-1 1 0,1-2-1,0 3-1,-4-4 0,0 3-1,0-3-2,0 1-1,0-10-2,0 0 1,0 0-1,0 0 1,3-37 3,0 16 0,0 4 2,-2-3 3,1 4 2,0-6 0,1 7 0,-2-4 1,1 8-1,-1-3-2,-1 14-1,0 0 0,0 0-1,0 0-1,0 0 1,0 0-1,0 0 0,2 1-2,0 4-5,0-1-9,18 49-10,-10-28-16,-10-25-13</inkml:trace>
  <inkml:trace contextRef="#ctx0" brushRef="#br0" timeOffset="235523.4712">17051 18202 20,'0'0'2,"0"0"-2,0 0 1,0 0 0,0 0 1,0 0 0,0 9 0,0 3 0,-1-1 1,-2 3-1,-1-4-1,1-1 1,0 1-2,0 4 0,1-4 1,-2 1 0,1 0 1,-1 1 2,4-12-1,0 0 2,0 0 1,0 0 0,0 0 0,0 0-1,0 0 0,2 2-2,4-1 1,-1 1-2,48 7 0,-31-11-4,-22 2-10,24-7-16,2-2-20</inkml:trace>
  <inkml:trace contextRef="#ctx0" brushRef="#br0" timeOffset="235757.4846">17138 18223 84,'0'0'4,"0"0"1,0 0 2,0 0 1,0 12-1,0 1 1,0-1-3,1 27-8,2-11-30,-1-3-16</inkml:trace>
  <inkml:trace contextRef="#ctx0" brushRef="#br0" timeOffset="244340.9756">18116 18205 74,'0'0'4,"0"0"0,0 0 2,0 0 0,0 0 4,0 0-3,0 0 1,0 0 0,0 0-2,0 0-2,0 0-2,0 0-1,0 0 0,0 0-1,0 0 2,0 0-2,0 0 0,0 0 0,0 0 3,0 6-3,0-1 4,0-1-1,0 2 1,1-1 0,14 20 2,-2-18-1,-2 2 2,23 2 0,-12-9-1,-22-2 2,20-3 0,-1-5 0,-19 8 0,0 0 0,39-37-1,-34 19-1,-4 9 0,2-7-3,-3 7-1,-7-6-2,7 15-5,0 0-5,0 0-10,0 0-11,-12-5-13,1 0-22</inkml:trace>
  <inkml:trace contextRef="#ctx0" brushRef="#br0" timeOffset="244714.9969">18603 18229 92,'0'0'6,"0"0"3,0 0 2,0 0 4,0 0 2,0 0 0,0-30 4,0 30 0,-7-14-5,7 14-2,-8-16-6,8 16-3,0 0-5,0 0-9,0 0-14,0 0-28,-7-32-17</inkml:trace>
  <inkml:trace contextRef="#ctx0" brushRef="#br0" timeOffset="245159.0223">18703 17929 119,'0'0'6,"0"0"1,0 0 2,0 0 1,0 0 0,0 0 1,0 0 0,0 0 2,0 0-5,5 10-3,-5-10 1,3 17 1,-1-7-2,-2-10-1,0 0-1,7 21 0,-1 1 0,-6-22-1,6 26-1,1 2 0,0-8-1,-2 2 1,0-3-2,1 4-3,-6-23-11,8 28-15,3 2-25,-11-30-12</inkml:trace>
  <inkml:trace contextRef="#ctx0" brushRef="#br0" timeOffset="245760.0567">18984 17970 64,'0'0'4,"0"0"2,0 0 2,0 0 2,0 0-1,0 0 3,0 0 0,0 0-1,-9 0-3,9 0-2,0 0-3,-6 11-1,6-11 1,-4 11-2,4-11 0,0 0-2,0 0 0,0 11 0,0-2-1,0 2 1,0 25 0,1-12 0,-1-24 1,5 22 2,1 0-1,-6-22 2,8 22-1,1 2 2,-9-24 0,0 0 2,0 0 0,10 10 2,-1-1 0,1 1 0,1 3 0,-11-13 1,0 0-1,42-13 0,-38-2 1,-1 6-1,0-9-1,-2 6 0,-1-7-2,0 5 1,0-8-2,-3 5-3,-4-3-1,2 5-1,-3-6-3,-1 9-6,-4-4-8,0 6-21,3-3-30,-6 7-1</inkml:trace>
  <inkml:trace contextRef="#ctx0" brushRef="#br0" timeOffset="250745.3419">16553 14690 0,'-12'0'1,"-1"1"3,1 1-2,0 1 1,-1 1-1,1-1-1,-2 2 0,1-1 1,-2 1-2,0 0 1,-5 1-1,6-1 1,-4-1-1,6 2 1,-5 1-1,8-2 0,-4 0 0,13-5 0,-13 10 0,13-10 0,-8 9 0,8-9 1,-8 11-1,8-11 0,-7 10 0,7-10 0,-5 15 0,2-5 0,0 2 0,-1 4-1,1 3 1,-3 0-1,0 3 1,0-2 0,1 3-1,0-4 1,0 4-1,2-7 1,0-1 0,0 0 0,1 0 0,2 0 0,0 0 0,0 4 0,-1-2 0,4 2 0,0-2 0,-1 3 0,0-1 0,0-3 0,0 2 0,0-1 0,0-1 0,0 1 0,0-2 0,0 1 0,0-3 0,-1 0-2,2 1 2,1 0 0,1-5 0,0 3 0,0-4 0,1 2 0,-6-10 0,13 14 0,-13-14 2,12 13-2,-12-13 0,12 13 0,-12-13 0,13 10 1,-1-6-1,-12-4 0,20 8 1,-20-8-1,21 9 0,-21-9 1,22 8-1,-12-3 0,-1 1 1,2 0-1,1-2 0,1 4 0,1-3 0,1 3 2,2 3-1,-1-3-1,2 5 1,1-7 0,2 6 0,0-9 2,-1 6-2,2-6 0,-1-3 0,4 0-1,-3 0 2,3-3-2,-3-6 0,3 4 0,-3-7 0,5 4 0,-4-4 0,3 0 0,-3-2 0,3 2 1,4 2 0,-6-4 1,4 4 1,-5-5-1,3 3 2,-9-2 0,6 2 1,-9-3-1,-2 1 0,-2-4 1,1 2-1,-2-4-1,-1-1 0,2-1-2,-1-3 1,-3-1 0,1 2-1,-3-5 0,1 3 0,-2 0 0,-2 0 0,-1 1 1,0 1-2,0 2 1,-1-2-1,-2 2 1,-2-6 0,1 8 0,-2-6 1,-1 9-2,-2-5 1,-2 5-1,-1-3 1,-3 7-1,0 0 0,0-1 0,0 1 0,-3-1 0,-5 1 1,4-3-1,-4 1 0,5 1 1,-4 2 2,3-1-3,-2 4 1,3-1 1,2 3-1,-1 0 1,1 4 0,-3-1-1,2 1 0,-3 1 0,5 2 1,-4-3-1,3 3-1,-3 0 0,4 0-1,-5 3-3,2 5-3,-3-1-6,-1 4-7,-2 3-15</inkml:trace>
  <inkml:trace contextRef="#ctx0" brushRef="#br0" timeOffset="252386.4357">18628 15144 0,'29'-7'1,"-1"0"2,-6 2-2,0-1-3</inkml:trace>
  <inkml:trace contextRef="#ctx0" brushRef="#br0" timeOffset="263371.064">18820 15100 0,'0'0'3,"0"0"-1,0 0-1,0 0 2,0 0 1,0 0 2,0 0 3,0 0 0,0 0 2,0 0 1,0 0-2,0 0 2,0 0-3,0 0-2,0 0-4,0 0 1,0 0-3,0 0-1,0 0 0,0 0 0,0 0 0,0 0 0,0 0-1,0 0 1,0 0 0,0 0 0,0 0 0,0 0 1,0 0-1,0 0 0,0 0 1,0 0-1,0 0 1,0 0-1,-14-5 2,1 5-2,-6 2 0,1 1 0,-8 4 0,-1-2 0,-10 4 0,0-1 0,-9 1 0,2 1 1,-5-1-1,-2 0 0,1 0 0,-6-2 1,7-1 0,0 0-1,4-1 1,1-3 2,4 1-1,2-3 2,3 0 0,9 0 2,-1 0-1,5-3 1,0 1 0,4-2-1,2 1 0,2 1-1,2-1-2,2 0 0,-1 1 1,11 2-2,-13-3 0,13 3-1,-10-3 0,10 3 1,0 0-2,-10 0 1,10 0 0,0 0-1,-8 0 1,8 0-1,0 0-1,0 0-1,0 0-5,0 0-9,-9 7-16,9-7-22</inkml:trace>
  <inkml:trace contextRef="#ctx0" brushRef="#br0" timeOffset="264428.1245">19168 14832 6,'0'0'13,"0"0"3,9 0-2,-9 0 1,7-8 1,-7 8-2,9-16 0,-3 8-4,2-4-2,2 2-1,0-5-1,3 2-2,3-3-1,0 2 1,6-5-3,-4 3 1,5-4-2,-2 2 1,6-3-1,-7 4 0,6-3 1,3 1-1,-6 2 2,2 0-1,-8 2 0,5 1 0,-10 2 0,5 2 2,-17 10-2,11-15 0,-11 15 1,3-8-2,-3 8 0,0 0-2,0 0-5,0 0-5,0 0-4,0 0-10,0 0-22,0 0-8</inkml:trace>
  <inkml:trace contextRef="#ctx0" brushRef="#br0" timeOffset="265897.2085">17929 16433 10,'0'0'2,"9"-2"0,1-2 2,8-2 2,1-1-1,13-3 1,0-4 1,14 1 0,6-1-1,2-2 0,7-1-3,0 3 1,2-2 1,1 4-4,0-2 1,-4 4 1,-9 0-1,4 0 1,-9 1-1,4 1-1,-4-4 0,-3 5 2,0-3-2,-9 3-1,3-2 1,-11 6-1,4-3 0,-13 5-1,-4-1-3,-4 2-6,-9 0-11,10 0-16</inkml:trace>
  <inkml:trace contextRef="#ctx0" brushRef="#br0" timeOffset="266366.2353">19339 15765 25,'0'0'4,"10"-12"1,3 3 2,-3-6 0,10-2 0,-3-5 1,12-6-1,2-7 1,0 6-7,4-3-12,-5 2-21</inkml:trace>
  <inkml:trace contextRef="#ctx0" brushRef="#br0" timeOffset="268757.3721">19552 17099 0,'9'0'3,"-9"0"-1,11-4-1,-11 4 2,15-8-1,-15 8-1,17-13 1,-8 5 1,2-1-1,1-4 1,1 2 0,2-3 1,0-3-1,3 0 1,-1 0 0,2-4 0,0-2 3,-1-6-2,3 4 1,-1-3-1,2 2-2,-2-3 2,3 4-1,-5-1-1,5 2-1,-5 7 0,1-2-1,-1 4-2,0 0-6,-2 6-10,-3-4-16</inkml:trace>
  <inkml:trace contextRef="#ctx0" brushRef="#br0" timeOffset="270130.4506">19692 18142 0,'23'-26'0,"3"4"0,0-3 0,1 2 0,0-3 0,0 4 0,-1-5 0,2 6 0,-4-3 0,2 5 0,-4 0 0,1 4 0,-5 1 0,1 1 0,-1 2 0,-4 3 0,-3 0 0</inkml:trace>
  <inkml:trace contextRef="#ctx0" brushRef="#br0" timeOffset="275724.7706">21104 14488 0,'15'-1'3,"-15"1"0,14 0 0,-14 0-2,14 0 1,-14 0-1,16 3 0,-16-3 1,19 10-1,-10-7-1,1 3 1,-10-6-1,19 12 1,-19-12-1,15 11 1,-15-11 1,10 11-1,-10-11-1,7 11 1,-7-11 1,5 11 0,-5-11 0,2 12 0,-2-12 0,1 12 0,-1-12 0,2 12 1,-2-12-2,3 13 0,-3-13 0,3 14 0,-3-14-1,2 15 2,-2-15-1,3 15-1,-3-15 1,2 13-1,-2-13 1,1 15 0,-1-15-1,0 15 2,0-15-1,0 14 0,0-14 1,0 18 1,0-18-1,0 17 2,0-17-1,0 18 1,0-8-1,0 0 2,-2-1-1,0 2-1,-1-2 0,2 3 0,0-2 0,-3 1-1,2-2-1,0 4 0,1 3 2,-2-3-3,2 4 1,-2-3-1,1 4 1,1-5-1,-2 7 0,0-7 1,0 2-1,0 1 0,-2 1 1,2 0-1,-2 1 0,0-2 2,1 2-2,-1 1 0,-1-1 0,1-3 1,1 2-1,0-2 0,0-2 0,-1 0 0,1 0 0,1-4 1,-1 2-1,0-1 0,1 1 0,0 0 0,1-1 0,0 0 0,-1 0 0,0 2 0,0-2 0,0 0 0,-1 1 0,1 1 0,0-3 0,-2 0 0,1 1 0,0 1 0,1-3 0,-1 2 0,0-2-1,1 3 1,1-2 0,0 3 0,2-4 0,-1 4 0,0-1-1,0 1 1,1 8 0,0-5 0,1 6 0,1-6 0,1 6 0,5-6 0,0 6 0,2-8-2,-1-1 2,4-1-1,-2 0 1,3 1 0,-1-3-1,1-1 1,-3 1-1,1-1 0,-1-1-2,-1-2 1,-10-5 1,18 10 0,-18-10-2,10 6 2,-10-6 0,0 0 0,8 6 2,-8-6-1,0 0 0,0 0 1,0 0 0,0 0-1,0 0 1,0 0-1,0 9 2,0-9-2,0 0 0,-12 10 0,12-10 0,-11 10 1,11-10-1,-14 10 1,14-10-1,-16 12 1,16-12-1,-13 15 1,13-15-1,-13 16 0,13-16 0,-13 20 0,7-11 0,-2 3-1,0 2 1,-1 1 0,2-1-1,-2 3 1,0-2 0,-1 3 0,3-1-1,-4 1 1,5-3 0,1 3-1,1-4 1,0 2-2,1-1 2,1 1-1,2-1 2,0 5-1,-2 2 0,1-4 2,1 7-1,0-5-1,0 4 1,0-2-1,0 1 0,0-3-1,0-1 1,0 1-1,-2 0 1,2 1 0,0 1-2,2-1 2,-2 1 0,0 0-1,0 0 1,0 2 0,1-2 0,-2 4 0,3-2 0,-1 0 0,2 1-1,0 4 0,0-5 0,1 9-2,-1 1 1,-1-2 1,0 5 0,0-2-1,-2 4 0,0-5 3,0 5-2,-1-3 3,1-2 0,-1 0-1,-1-1-1,1 2 2,0-2-1,-2 1 0,1-4 3,0 2-2,1-3 3,-1 1 1,1-17-4,0 4 2,-1 0 1,1 2-2,0-1 2,1 0-2,-2 0 0,-2 2 0,2 1 2,-1 2 0,-1-3 1,0 1-2,0 1 2,-1-1 0,0-1 0,0 0-1,-1-1 2,0-3-1,0 0 0,-2-3-2,-1 0 2,1-1-1,-1-4 0,-1 1 0,1-2-2,0-1 2,-2-4-2,1 3-1,-2-2 0,0-1 1,1-1-2,-2 0 1,0-1-1,0 0 0,-4 0-1,3 0 0,-3 0 0,3-1-3,-4-2-7,5 0-16,-1 1-27,2-3-14</inkml:trace>
  <inkml:trace contextRef="#ctx0" brushRef="#br0" timeOffset="277204.8553">21764 16047 1,'0'0'5,"0"0"0,0 0 1,0 0 1,-2-14 0,2 14 0,-1-13-2,1 5 1,0 8-2,0-18-1,0 8 1,0-1-1,0 0 1,2-2-1,1 1 3,1-2-1,0-1 2,0-2-1,2 3 0,1-4 1,-1 2-2,2 0 0,1-2-3,-1 4 2,1-1-2,0 0-1,1 1 1,0 1 1,-1 1-2,3 1 1,-3 0 0,4 2 0,-3-3-2,2 4 1,1-1 0,1 1-1,-1 0 0,5 0 1,4 0-1,-3 2 0,5-2 0,-3 0 0,7 1 2,-4-2-2,7-4 0,-5 5 0,2-6 0,0 6 0,-1-5 0,1 5 0,0-4 0,0 8 0,-3-1 1,3 1-1,-6 1 2,3-2-2,-3 4 0,2-3 0,-4 4 0,3-3 0,-4 3 0,7 0 0,1-1 0,-2 1 1,3-2-1,-3 1 0,3 1 0,-2 0 0,2 0 1,-7 0-1,-2 0 0,-1 0 2,-3 0-1,1 1-1,-3 2 1,-2 0 0,0 0 0,-3 0-1,2-1 1,-2 0 1,-8-2-2,14 3 0,-14-3 1,16 1-1,-16-1 0,11 2 0,-11-2-4,9 0-4,-9 0-12,0 0-13,10 6-13</inkml:trace>
  <inkml:trace contextRef="#ctx0" brushRef="#br0" timeOffset="277891.8946">22911 15311 0,'2'9'1,"-2"-9"3,10 12 0,-4-3 1,4-1 3,-1 0-1,2 1 0,3 0 0,-1-2 0,3 1-1,-3 0-1,3-1-2,-4-1 1,3 2-3,-3-2 0,-1 1 2,-1-3-3,-2 1 0,-8-5 1,11 8 0,-11-8 2,0 0-1,9 9 2,-9-9 0,0 0 0,0 0 1,3 10-1,-3-10 2,0 0-2,0 8-1,0-8 0,0 0 0,1 11 0,-1-11-1,0 12 1,0-12 1,0 21 1,0-21 1,0 23 1,-3-15 1,0 8 0,-3-4 1,2 5 2,-3-5-1,-1 0-1,-3 0-1,3 1 0,-4 3-3,0 2 1,0 1-3,-3 0-1,1 5-4,-1 0-24,-11 3-36,8 1-5</inkml:trace>
  <inkml:trace contextRef="#ctx0" brushRef="#br0" timeOffset="307928.6126">19588 17149 1,'8'-9'8,"0"-5"0,0-1 1,4-1 2,0-3 0,2-3 0,3-1 0,3-2 1,1-2-1,1-3 1,3-1-3,0-1 0,1 2-4,-1-1 0,3 7-4,-6 0-3,1 7-6,-4 2-15,-1 6-11,1 9-19</inkml:trace>
  <inkml:trace contextRef="#ctx0" brushRef="#br0" timeOffset="310573.7639">18670 16736 3,'-11'0'4,"-3"0"2,-2 0 0,-4 2 1,-4-2 2,-2 0-3,1 0 0,0 0 0,-1 0-2,0 0 1,0 3-1,0-2-1,3 1 1,-2-1-2,0 1 1,1-1-2,-6 1 0,7 2 0,-7-1-1,6 2 0,-6-2 1,4 5-2,-4 3 0,1 0 0,5 5 1,-5-4 0,3 5 0,-3-3-1,2 2 1,-4-3 0,2 2 1,0-5 0,-2 0-1,1-1 0,0 1 0,-1 1 1,1-1-1,1 1 0,-5-2 0,5 0 0,-1 2 0,4 2 0,-4-2 0,4 0 0,-1 3 0,2-1 0,4-2 0,-2 2 0,3-2 1,-3 2-1,3-3 2,-1 0-2,2 0 0,-2 0 0,2 1 0,0-1 0,2-1 0,-2-1 0,2 4 0,1-5 0,2 1-2,2 1 2,1-2 0,-1 3 0,1-3 0,1 3 0,0-3 0,0 3 0,1 0 0,-2-1 0,4 1 0,-2 1-1,0-2 1,2 2-1,2 0 0,0 3 1,-1-3-1,2 5 1,0-1 0,1-7-3,-2 4 2,2 0 0,-3 2-2,4-3 2,-4 3-1,4 2 1,-5-1-2,5 0 3,-2 0 0,3 1 0,-3 1 0,2-2 0,2 2-1,0 2 1,0 1 0,1-4 0,6 2 0,-3-1 0,7 0 0,-4 1 1,4 0-1,0 2 1,3-1-1,-2 2 0,4 0 2,-3-1-2,5 0 1,-2 1 0,-1-1 0,2-3 0,-1 0 2,2 0-2,-2-3 0,3 1 0,-2-2 1,4-2-1,-2 0-1,2-3 1,-1 0-1,4-3 0,-2 0 0,2 1 0,-2-3 1,5 2 0,1-1-2,1 0 2,1 0-1,1-2 0,2 3 0,-1-2-1,1 1 1,0-1 0,2 0 0,1-1 0,-1-1 0,1 0 0,0 1 0,1-3 0,3 1 0,-2 0-1,1-1 1,3-3-1,-2-1-2,0 0 2,-1-5 0,2 3 0,0-3 1,-2-2-3,2 0 3,0-2 0,1-2-1,0-1 1,-2-2 0,4 0 0,1-1 0,-2-4 0,1-2 1,-2 1-1,3-2 0,-2 1 0,0-2 3,-1 1-3,1 0 0,25-17 1,1-14 1,-6 8 2,-13 1 0,-8 7-1,-11 4 1,-5 2 0,-9 5 1,-4 2 0,-6 5-2,-2-5 2,-2 4 0,-3-4 0,-7 0 0,-6-1 1,-4 1 0,-5-1 0,-1 3-1,-10 1-2,-1 1 1,-6 7-2,-1 2-2,-7 8-5,-3 4-4,0 4-17,-1 14-21,-1 6-12</inkml:trace>
  <inkml:trace contextRef="#ctx0" brushRef="#br0" timeOffset="312306.863">17189 17870 3,'-20'0'3,"-3"0"0,-2 0 0,2 0 1,-1 0-2,2 0 2,-1 0-2,0 2 0,0-1 0,3 3 0,-2 0-1,3 0-1,-1 1 0,1 0 0,1 2 0,0 3 0,0-1 0,0 4 0,3 0 0,-1 3 1,16-16-3,0 0 1,-22 28 1,-1 0-1,9-7-1,-3 1 2,3-1-1,-2 1 0,4 0 1,-2-1 1,2 0-1,-1 0 1,2-1-1,1-1 2,10-19-1,-9 27 0,-2-1 1,11-26 0,-5 26 0,2 1-1,3-27 2,0 25-1,2 0 0,-2-25 1,9 28-1,1 0 0,-3-4 1,2-2-1,2 3-1,-1-1 2,3 2-2,0-2 0,1 2-1,2-1 0,0 2 1,2-2-1,0 1 0,0 0 0,1-3-1,-1 1 2,2-3-1,1 0 0,0-3 1,2-1 1,1-4-2,-1 3 0,2-4 0,0 0 0,2-4 0,1 1 0,1-2-2,-1 3 2,2-6-1,0 2 1,2 1-1,1-2 1,-1-1-1,1 2 1,-1-2 0,1 1-1,3-4 1,1 3 1,-2-4-1,1 3 0,0-1 0,-1 1 0,2-3 1,1 1-1,-1-2 0,43 1-1,-41 0 0,2 0-3,0 0 2,0-1-2,6 1 1,-3 0 0,0 0 0,0-1-1,1 1 3,1 0 0,3 0 1,-1 0-3,1 0 2,0 0 0,-1 0 0,3-1 0,-3 0 1,3-6 0,1 2 2,-3-7 3,2 0-2,0-3 3,1-3-1,3-5 0,-3 0-2,0-4 1,-5 0-3,2-4 0,-4-1-1,1-3 0,1 2 0,-3 0-1,2-1 1,-7 1 0,-39 33 1,36-30 0,-1-2 2,-6 3-2,0 1 1,-11 1 1,2-2-2,8-25 1,-20 19 1,-6 8-1,-2-7-1,-6 5 2,-8-11-1,-3 9 2,-5-9 0,-5 6 0,-3-5 2,-4 7-1,-5-6 0,-3 6 4,-7-4-1,-6 9 0,-3-5 0,-4 10-1,-3 4 0,-3 6-1,-1 2 0,-7 8-4,-2 2-1,-6 10-2,1 8-7,-4 7-13,-1 9-13,-5 5-23</inkml:trace>
  <inkml:trace contextRef="#ctx0" brushRef="#br0" timeOffset="335529.1912">19672 17227 9,'0'0'2,"4"17"-1,0-3 1,4 5 2,2 3 0,1 7-1,-5-14 0,2 4 0,1 6 0,0-1-2,1 2 1,0 3 1,-1-1-1,4 2-1,-4 0 4,3 2-2,-1 1 0,1 0 0,-2 4 0,4 1-1,-3-2 0,3 1 1,-4 2-1,-10-39-1,11 38 2,1 0-1,-3-3 2,3 1 1,-5-5 0,2 1 0,-2 0 2,1-1 2,-1-1-4,-1 1 1,0-5 1,1 3-2,-1-5 1,0 1-1,-1-1 1,0 0-2,-5-24 1,8 27 0,2 0-2,-10-27 1,7 24-1,3 0-1,-10-24 1,9 28-2,1-3 0,-10-25 1,10 24-1,2 1-1,-12-25 2,8 22-1,0-1-1,-8-21 1,0 0-2,4 12-3,0 1-6,1-2-8,-1 4-10,-4-15-14,0 0-15</inkml:trace>
  <inkml:trace contextRef="#ctx0" brushRef="#br0" timeOffset="336127.2254">19991 18736 1,'0'0'6,"0"0"1,0 0 1,5 0 0,0 0 2,0 0 1,-1 0 2,1-1 1,1 0-3,-1 0 1,3 0-1,-3 1-2,0 0-3,-1 0-1,2 0-3,-1 0 0,18-16-2,-18 7-4,2 0-5,3-30-13,-6 13-17,-3 1-13</inkml:trace>
  <inkml:trace contextRef="#ctx0" brushRef="#br0" timeOffset="336910.2702">19545 17186 0,'0'14'1,"0"3"2,1-3-2,0-1 0,0-4 0,-1-9 1,2 14 0,-2-14-1,0 0 0,0 0 2,0 0-2,0 0 0,0 0-2,0 0 0,0 0-2,0-9 1,0 9-3,-1-21-1,1 11 6</inkml:trace>
  <inkml:trace contextRef="#ctx0" brushRef="#br0" timeOffset="337065.2791">19567 17104 0,'8'-3'3,"-8"3"0,14 3 1,-3 4-2,0 1 2,4 0-2,1 2-1,1-1 0,0-1-3,2 0-6</inkml:trace>
  <inkml:trace contextRef="#ctx0" brushRef="#br0" timeOffset="338177.3427">19953 18001 0,'4'10'1,"1"2"3,5 26-2,-2-9 0,-2-7 0,0 1 1,1 2 1,1 2-2,0 3 2,2 1-2,-4-2 2,2 0-2,1 0 0,2 0 0,-3-4-1,2 1-1,-1-1 1,1 1 1,-2-1-1,3 3 0,-3-5-1,0 2 1,0-1 0,2 0-1,-3-2 0,1 0 1,1-1-1,-2 1 2,-2-2-2,1-1 2,-6-19-1,4 24 0,2 1 2,-6-25-2,0 0 1,4 9-2,-1 1 2,-1 0-1,2 4 0,-4-14 0,0 0 1,0 0 1,0 0 0,0 0 0,0 0 2,0 0-2,0 0 1,2 4 0,0 2 1,0-1 0,0-1 3,0 1-2,0 0 1,-1-1 0,3 3-1,-4-7-1,0 0-3,0 0-1,0 0-5,0 0-6,0 0-6,0 0-15,0 0-18</inkml:trace>
  <inkml:trace contextRef="#ctx0" brushRef="#br0" timeOffset="340600.4813">20100 17127 0,'0'0'3,"8"10"0,2-4 2,-1 0 0,3 1 1,3 1 1,1 0 0,5-2-1,-9 2 0,-1-3-1,-1 2-2,0-4 0,-10-3-1,13 10 0,-13-10-2,11 5-2,-11-5-6,9 3-8,-9-3-8</inkml:trace>
  <inkml:trace contextRef="#ctx0" brushRef="#br0" timeOffset="341009.5047">20180 17057 0,'0'0'0,"0"0"3,0 0-1,-5 8 0,5-8 2,-1 14 1,0-2 1,1 1 1,0 3 1,0-1 2,0 2-1,0 2 2,0 2 0,0-1-1,0-1 0,0 1-1,0-1-1,0 1-2,0-4 0,0-1-2,0 2-2,0-6-7,0 1-15,4 4-22,-4-16-11</inkml:trace>
  <inkml:trace contextRef="#ctx0" brushRef="#br0" timeOffset="341754.5473">20342 18049 1,'0'0'9,"15"3"-1,-15-3-1,17 6 0,-6-4-1,-1 1 0,3-1-1,0 0 1,0 1-1,1 0-1,0 0 1,0-1 0,-1 1-3,-1-3 1,1 2-2,-4 1-1,2-1-5,-11-2-4,18 2-6,-18-2-12</inkml:trace>
  <inkml:trace contextRef="#ctx0" brushRef="#br0" timeOffset="342198.5727">20489 17969 11,'0'0'3,"0"0"1,0 10 3,0-10 2,0 0-2,0 0 2,0 12 1,0 0 0,0 32-1,0-22-6,0 4-11,-1 1-23,2 4-12</inkml:trace>
  <inkml:trace contextRef="#ctx0" brushRef="#br0" timeOffset="346378.8118">23434 15644 14,'0'0'3,"0"0"2,0 0 2,0 0 1,0 0 2,0 0 0,-10-10 1,10 10 1,0 0-1,-6-9-3,6 9-1,-2-10-3,2 10-1,0-16-2,2 5 0,2-4-1,2 4-1,1-3 1,0 3-1,3-2 0,-2 5 1,0-1-1,1 6 1,-9 3-1,17 0-1,-17 0 1,13 3 0,-13-3 0,15 16 1,-7 1 0,0-4 0,2 4 0,-1-4 0,2 6 1,0-9 0,0 3 0,0-8 1,1-3-1,-2-1 0,1-1 0,-2-1 1,0-5 0,-1 0 0,-8 6-1,18-21 0,-13 5 1,1 5-1,-1-7 0,-2 5-1,-1-4 1,0 5-1,-1-3 0,-1 15 0,0-13 0,0 13-1,0 0-1,0-9-1,0 9 1,0 0-1,3 6 1,0 3 0,0 1 1,0 6 1,2 5-2,2-1 2,0 7 2,0-3-2,1 5 1,2-5-1,-3 5 0,0-7 0,-1-2 0,-1 0 1,-1-4 1,-3 0 1,-1 0 0,0-3 3,-1-1 0,-4-1 2,-1 1-1,-2-4 1,-1 2-1,-5-2 0,3-3-1,-4 2 0,2-2-1,-3 0-2,3-2 0,-3 0-3,6-2-4,0-1-13,10 0-20,-18 0-23</inkml:trace>
  <inkml:trace contextRef="#ctx0" brushRef="#br0" timeOffset="346864.8396">24080 15533 43,'0'0'2,"0"0"3,5-10 1,-5 10 2,10-7 2,-10 7 2,14-11 0,-6 8 2,2 2-2,0-3-2,0 1 0,1 0-2,0 0-2,1 2-3,-2-2 1,1 2-3,-1-1-8,-10 2-13,18 0-19,-18 0-17</inkml:trace>
  <inkml:trace contextRef="#ctx0" brushRef="#br0" timeOffset="347094.8527">24140 15712 55,'0'0'2,"0"0"3,11-4 3,-11 4 1,14-6 1,-6 4 2,4-3 0,0 1-1,-2 0-2,3 0-6,-1 0-14,2 4-21,-5-5-20</inkml:trace>
  <inkml:trace contextRef="#ctx0" brushRef="#br0" timeOffset="347700.8874">24744 15167 6,'-6'-9'7,"6"9"0,-15-14-2,7 8 0,-1 2-1,0 2-3,-3 2 0,2 0 0,-2 1-1,3 4 0,-1 2 0,-1 0 0,4 3 1,-1 3-1,1-1 2,3 2-1,1 6 1,0-2-1,2 6 2,1-1-1,0 4-1,5-4 2,-1 7-1,3-6-1,2 5 0,-1-4 1,3 4 0,-2 2-1,0-3 0,1 2 0,-1-1 1,-2 0 0,1-2 0,-3 1 1,0-5-2,1-4 1,-1 0 0,-2-2-1,0-2-2,2-2-8,-4-3-7,3 1-18</inkml:trace>
  <inkml:trace contextRef="#ctx0" brushRef="#br0" timeOffset="348084.9094">24624 15642 30,'0'0'4,"0"0"0,17-5 2,-5 2 1,5-3 1,1 1 1,4-2-1,2 0 3,0 2-4,-3-1-1,1-1-1,-3 3-2,-4 1-5,-2 1-11,0 2-19,-13 0-17</inkml:trace>
  <inkml:trace contextRef="#ctx0" brushRef="#br0" timeOffset="348603.9391">25099 15102 4,'-16'10'6,"1"4"0,3 1-2,1 5 0,1-2-2,-1 4 1,3 0-1,0 5 1,2-3-1,-1 2 2,4-1-1,-2 2 3,2-2 0,-1 1 1,3-3 1,1 0 2,0-4-2,2 4 3,4-1-2,2-2 0,3 0-1,2-7-2,1 5 0,4-8-2,-1 4-5,8-10-12,4 2-21,-6-4-18</inkml:trace>
  <inkml:trace contextRef="#ctx0" brushRef="#br0" timeOffset="349452.9876">25254 15308 5,'0'0'2,"0"0"1,9-3 0,-9 3 2,17-4 0,-5-1 1,3 4 0,2-3 0,2 1-2,-1 1 0,2 1-2,0 1 1,-3 0-2,-1 0 0,-2 3-1,0 4 0,-4 0 0,-1-1 0,-3 3-2,-2 1 1,-2 0-2,-2-2 2,-3 1 0,3-9 0,-17 16 2,5-11 1,-1 0 2,-1-3 1,1-1-1,3 0 1,10-1 0,-15 0-3,15 0-1,0 0 1,0-8-2,0 8 0,13-14-2,-3 6 2,4-4 0,2 2 0,-1-2 0,-1-3 2,2 1-2,-3 2 1,0-4-1,-3 4 1,-1 0 0,-2 1 0,-1 2 1,-6 9-1,4-15 1,-4 15 0,0-13 1,0 13-2,0 0 1,-10-7 0,10 7-2,-10 0 0,10 0 0,-9 2 0,9-2 0,-7 11 0,7-11 1,-5 16 0,2-5 4,2 1-2,1 2 2,0-2 1,4 3 1,1-4 0,2 3 1,0-4 0,1 1 1,2-2-1,0-3-1,-10-6-2,18 11 1,-18-11-1,14 6-2,-14-6-2,13 3-4,-13-3-9,0 0-11,11 5-13,-11-5-22</inkml:trace>
  <inkml:trace contextRef="#ctx0" brushRef="#br0" timeOffset="349742.0041">25722 15287 45,'0'0'3,"0"0"3,7 0 2,-7 0 3,6 11 1,-6-11 3,6 16 3,-5-5 1,1 1-3,0 1-2,-1 3-2,1-4-3,-1 3-2,1-4-6,0 1-13,0-1-18,-2-11-29</inkml:trace>
  <inkml:trace contextRef="#ctx0" brushRef="#br0" timeOffset="349909.0137">25973 15341 12,'0'0'0,"0"0"0,0 0-1,3 16-1,-3-16-3</inkml:trace>
  <inkml:trace contextRef="#ctx0" brushRef="#br0" timeOffset="350647.0559">26141 15030 28,'0'0'1,"0"0"0,0 0 0,9-3 2,-9 3-2,14-2 0,-4 2 1,0 0 1,0 0-2,-2 0 1,-8 0 1,15 9-1,-15-9 2,10 20-1,-8-9 0,-1 3 0,-1 2 1,0 1-1,0 0 1,-4 0-3,-1-2 1,1-1 1,0-5 0,-1 1 2,5-10 1,-6 11 1,6-11 1,0 0-1,0 0 1,0 0-1,3-10-3,-3 10 1,11-19-3,-6 7 0,3-1-1,-3-2 1,1 1-2,0-2 0,-2-1-2,-2 2 2,2 0 0,-3 2 0,0 1-1,0 0 2,-1 12-1,1-13 0,-1 13 2,0 0-2,0 0 0,0 0 0,0 0 0,0 0 0,2 11 0,-1 1 1,2 0 0,0 3-1,-1 0 2,1 0-1,2 1 0,-1-2-1,1-1-2,0-1-5,2-1-8,0-1-7,-7-10-10,15 12-4</inkml:trace>
  <inkml:trace contextRef="#ctx0" brushRef="#br0" timeOffset="351062.0797">26380 15122 67,'0'0'3,"0"0"2,0 0 0,0 0 1,0 0 1,1-10 0,-1 10 1,9-3-1,-9 3-2,19 0-2,-5 0-2,-3 2 0,4 2-1,-15-4 0,21 12-1,-21-12 1,14 18 0,-12-8-1,-2 0 1,0 1 0,-6-3 0,-1 2 0,-5-2 0,12-8 0,-22 14 1,22-14-1,-17 10 1,17-10 1,-12 4 1,12-4 1,0 0 2,0 0 0,14 0 0,-14 0 1,24-5-1,-11 1 1,6 2-3,-3-4 1,5 1-2,-7 2 1,-1 0-2,1 1 0,-2 2 0,-1-1-1,-11 1-1,14-2-3,-14 2-3,0 0-12,10 0-14,-10 0-28</inkml:trace>
  <inkml:trace contextRef="#ctx0" brushRef="#br0" timeOffset="351532.1065">26650 14836 13,'0'0'3,"0"0"-1,9 7 0,-9-7 3,19 11 0,-7-8 2,3 8 0,0 2 2,1-3 0,-1 7-1,1-4 2,-2 9-2,-1-4 1,-3 6-1,0-4 0,-3 0 0,-1 4-2,-3-3 1,-4 2-1,1 0 0,-1 1-1,-4-2-1,-3 2 0,0-3-1,-1 0 0,-2 1-4,-1-2-9,0 1-10,-4-3-16,5 5-20</inkml:trace>
  <inkml:trace contextRef="#ctx0" brushRef="#br0" timeOffset="353520.2202">26598 15700 1,'69'-20'4,"-6"6"0,0-4-1,-9 2-1,-9-4 1,1 2-1,-3-9 1,-6 8 0,-2-10 1,-6 4-1,-1-4 1,-6 0 1,3 0-2,-11-2 2,-2 2-1,-1-5-1,-4 3 0,-2-6-2,-3 4 0,-2-2 1,-1 2 2,-6-3-1,-4 4 2,-4-2 1,-1 1 1,-6 3 0,-6-4 2,3 7-3,-6-4-2,2 5 1,-3-1-3,0 5 1,-3-1-3,0 4 0,2 3 0,-7-1 1,2 5-1,-7-4 0,0 5 0,-8 0 0,-6 4 0,1 1 0,-7 3 0,-1 3 0,-1 0 0,-4 0-1,-2 3 1,1 2 0,1 0 0,-3 0 0,-1 1 1,1 0-1,0-2 1,-1 2 1,0 1 1,-1 0 0,0 0 1,-2 1 1,-3 3-1,-1 3 1,-5-1 0,4 2 0,-2 0 1,1 2-1,1-1-1,2 2 0,6 5-2,-1-5 2,7 5-2,0-5-1,2 8-1,-2-5 1,5 5-1,-3-3 1,0-1 1,3 3-2,-4 0 0,6 0 1,0 2-1,5-4 1,0 5-1,4 0 0,8-2 0,-1 4 0,5-1 0,-2 3 0,2-3 0,0 7 1,1 4 0,4-2 0,-1 3 2,3-2-2,0 4 0,8-4 0,-2 5 0,7-6-1,4-3 0,3 2 0,3-2 0,1 1-1,5-3 1,2 2-1,1-3 1,2 3-1,0-6 1,6 7 0,-2 0 1,5-4-1,-1 4 0,5-7 1,-1 3-1,4-3 1,0 2 0,5-10-1,3-2 0,4 2 0,5-4 0,0-3 0,6 2 0,-3-3 0,5-1 0,0-2 0,5 0 0,-6-2 0,1-2 0,4-1 0,-5 0-1,7-5 0,-5 0-1,7 0 1,2-2-2,1-3 1,4-3 1,0-1 0,8-4 0,-2-1 1,5 0 0,1-2 0,-7 1 0,10-1 1,-1 0-1,1 2 0,-1-1 1,-2 3-1,3-1 0,-3 1 1,1 0-1,-1-1 1,2 1-1,-2 0 1,2-3-2,-2 0 1,3-5 0,-3 4 0,4-6-1,-4 5 1,-6-5 0,8 2 0,-1-3 0,1 3 1,0 2 0,-3-3 0,1 5-1,-3-4 2,-3 5-1,-4-4-1,-12 5 1,0 1 0,-11 5-1,-2-2 0,-12 5-1,-1 2-5,-10 0-8,-1 0-15,2 3-29,-11 0-3</inkml:trace>
  <inkml:trace contextRef="#ctx0" brushRef="#br0" timeOffset="354785.2926">27276 14816 1,'10'9'5,"-10"-9"-1,8 7-2,-8-7-1,0 0 2,12 11-1,-12-11 0,0 0 2,0 0 0,8 10 0,-8-10 2,0 0 4,0 0 1,0 0 0,0 0 3,9 0-1,-9 0 1,0 0 0,15-14-1,-6 5-1,2 0-2,3-6 1,1 1-2,2-7 2,1 4 0,4-9-1,-1 5-1,2-7-1,-3 2-3,2-1 0,-3 2-2,2 1-4,-6 1-8,2 1-20,5 4-35,-4 1-2</inkml:trace>
  <inkml:trace contextRef="#ctx0" brushRef="#br0" timeOffset="381832.8396">19000 14802 1,'0'0'5,"0"0"-1,0 0-1,8 6 2,-8-6 0,0 0 2,0 0-1,5 9 1,-5-9 0,0 0 0,0 0 0,1 9 2,-1-9-2,0 0 0,0 0 0,0 9 3,0-9-3,0 0 0,0 0-1,0 0 0,2 10-2,-2-10 1,0 0-1,5 9-1,-5-9-1,0 0 0,6 13 0,-6-13-1,4 8 0,-4-8 0,0 0 2,7 11-3,-7-11 1,2 16-1,-2-16 1,3 14-1,-3-14 1,6 16-1,-6-16 0,7 15 1,-7-15-1,0 0 2,11 8-1,-11-8 0,9 4-1,-9-4 1,0 0 0,13 3 0,-13-3 1,0 0-1,10 1 1,-10-1-1,0 0 1,12-1 1,-12 1-1,9-10-1,-9 10 2,14-22-2,-4 10 1,-1-4-1,3 1 0,1-2 2,1-2-1,1-3-1,2 2 2,0 3 0,2-5 0,-1 2 0,5-5 1,-2 7-1,0-6 1,-1 6-1,4-2-1,-6 3 0,1 0 1,-1 2-2,0 0 0,2 4 1,-6 2-1,2-1 0,-8 4 0,4 2-1,-12 4 0,13-7-2,-13 7-6,0 0-5,0 0-11,0 0-22,2 9-20</inkml:trace>
  <inkml:trace contextRef="#ctx0" brushRef="#br0" timeOffset="383573.9392">19194 15700 0,'0'0'6,"0"0"0,0 0 0,0 0 1,0 0-1,0 0-1,0 0-1,0 0-3,0 0 0,4 5 0,-4-5 0,0 0 0,8 11-1,-8-11 2,9 8-1,-9-8 1,8 9-1,-8-9 2,9 11-2,-9-11 1,9 10 0,-9-10 0,5 12-1,-5-12 0,7 12 0,-7-12-1,7 12 2,-7-12-2,8 14 0,-8-14 1,7 12-1,-7-12 0,7 13 0,-7-13 0,8 11 0,-8-11 1,0 0-1,9 11 0,-9-11 0,0 0 0,0 0 0,9 11 0,-9-11 0,0 0 0,0 0 1,8 5-1,-8-5 1,0 0 2,0 0-2,10 0 1,-10 0 1,0 0 0,7-8 1,-7 8 1,9-14 1,-9 14 2,12-15-2,-5 4 2,1-3-1,1 3 1,3-3 1,-1-3-2,4 1 1,0-2-1,3-2 0,7-1-2,-6-1 2,9-3-3,-4 0 0,6-4 0,-6 4-2,3-3 0,-6 6 1,-1-2-1,-4 6-1,-1 0 2,-3 7-1,-3 0 0,-1 3-1,-8 8 0,10-10-1,-10 10 1,0 0-1,0 0-1,10-9 1,-10 9-1,0 0 0,0 0 0,0 0-2,0 0 2,0 0-1,0 0 1,0 0-1,0 0-1,0 0 1,0 0 0,0 0 1,0 0-2,0 0 1,0 0 0,0 0 1,0 0-2,0 0 1,0 0 0,7 5-1,-7-5 1,0 0-2,0 0-2,0 0-4,0 0-4,0 0-9,1 9-9,-1-9-12</inkml:trace>
  <inkml:trace contextRef="#ctx0" brushRef="#br0" timeOffset="385681.0597">16821 16854 1,'10'-11'8,"2"8"-3,-3-8 1,5 6 2,-6-2-2,6 1 1,-1-4-1,4 5 1,6 0-1,-3-2 2,10 2-1,-6-2-1,10 0 0,-5-1-1,9 0 1,-8 0 0,2 0-2,1-3 1,-3 3-1,2-4 0,0 2 1,-1 0 0,-3-2-2,5 3 2,-6-1-3,5 0 3,-2 1-4,4 1 0,3-1 2,1 2-2,1-1 1,-1-1-1,7 1 1,-6 1-1,5-3 0,-5 1 0,-2 1 0,3-4-1,-4 3 1,8-3-1,-7 0 2,10-1-1,1 1-1,6-2 1,1-2-1,3 0 1,4 2 0,-1-3-1,5 2 1,-3-3 1,-4 1-2,7-1 1,3 3 0,2-3 0,0 3 0,1-5-1,4-3 1,-1 5 0,2-4-1,-1 2 2,-1-1-1,-3 4 0,0-2-1,-6 5 2,-3 4-1,-8-2-1,0 4 2,-13 1-7,-7 1-12,-6-2-30,-2 8-14</inkml:trace>
  <inkml:trace contextRef="#ctx0" brushRef="#br0" timeOffset="386925.1309">19588 16752 16,'0'0'2,"0"0"0,0 0 2,0 0 1,0 0 0,0 0 1,-3 6 1,3-6-1,0 0-2,0 0 1,0 0-3,0 0 2,0 0-2,-6 9 2,6-9 1,-3 12 0,2 0-3,1 3 3,0 1-2,-1 5 2,2-2-3,3 8 2,1-1-2,0 3-1,3-3 3,-1 1-3,0 2 0,1 0 2,1-2-2,-1 2 0,0 0 0,2 0 0,2 1 2,0 0-2,1 2 0,0-2 1,2 7 1,-7-20-3,-1 5 0,2 2 0,1 1 0,-1 2 0,0 4 1,1 0-1,0 1-1,0 1 2,2 1 1,-2 3 0,1-1 0,-1 6-1,3-1 1,-1-3 0,0 2-1,-1 7 1,-11-47 0,10 38 2,1 1-1,-2-3 2,1 0-1,-2-5-1,1 2 3,-3-4-2,3 2 0,-3-4-2,-1 2-1,-1-6 2,1 2-2,-2-2 0,0 0-2,-3-23-3,1 26-1,2 1-6,-3-27-6,1 20-8,1 2-14,-2-22-19</inkml:trace>
  <inkml:trace contextRef="#ctx0" brushRef="#br0" timeOffset="387520.1649">19575 16776 28,'0'0'3,"0"0"3,0 0 1,0 0 2,-8-11-1,8 11 0,0 0 1,-13 5-1,13-5-5,-8 21-1,3-1-1,1 1-1,-1 3 0,-2-1 0,-5 5-1,5-6 1,-6 5 0,7-8 0,-6-1-2,6-2 1,-5-4-1,8 0 0,1-2-1,2-10 1,-3 11-3,3-11-1,0 0-2,0 0-3,0 0-2,0 0-3,3-7 0</inkml:trace>
  <inkml:trace contextRef="#ctx0" brushRef="#br0" timeOffset="387740.1775">19544 16880 1,'0'0'5,"4"-11"3,-2-2 0,-2 13 0,4-16-1,-4 16 0,6-14 2,-6 14-1,0 0 4,16 0-4,-7 11 3,-1-5 1,5 7-2,0-3 0,3 7-2,2-6 0,2-1-2,2 3-2,1-1-7,1 0-8,3 0-18,-2-4-25</inkml:trace>
  <inkml:trace contextRef="#ctx0" brushRef="#br0" timeOffset="390205.3185">19592 17029 0,'4'19'4,"0"3"-2,0 6 2,1 2-1,3 7 0,1-1-1,1 7 0,-5-22-2,1 7-1,0 0 0,3 4 1,-3 3-1,2 2 0,0 2 1,2-3 0,-3 4 3,3 0 3,-1-1 1,1 0 2,-2 0-1,1 1 2,-1-4-1,1 2 1,-2-4-3,1-6-3,-1-2-5,-2-5-8,0 0-15,0-7-14</inkml:trace>
  <inkml:trace contextRef="#ctx0" brushRef="#br0" timeOffset="409074.3978">17423 15726 1,'0'0'3,"0"0"-2,-15-9 0,15 9-1,-11-5 1,11 5-1,-16-3 0,16 3 0,-16-5 2,8 4-2,-3-1 0,3 1 1,8 1-1,-16-5 1,5 5-1,2-2 0,-3 2 1,0-2 0,1 1 0,-2 1 1,-1 0-1,0 0 1,2 0-1,-1 0 2,0 0-2,2 0 0,-4 3-1,4-1 1,-1 3-1,-3-3 0,2 3 0,-3 0 0,0-1 0,-3 0 0,2 3 0,-5-2 0,5 0 2,-2-1-2,4 2 1,-3-1 0,7 1 1,-3-2 2,4 2 1,1-1 2,-1-1 0,-2 2 1,-1 1-1,1-2 2,-1 2-2,1 0-1,-2 0-3,3 2 1,-5 0-2,4 0 1,-3 0-3,4 1 0,-6 0 1,3 0 0,-3 2-1,3-1 2,-3 0 0,1 0 0,-3 2 1,4-4 1,-2 3-2,2-4 2,-1 2-2,2-2 1,1 3-1,0-4-1,3 3-1,-2-2 0,1 3 0,1-1 0,0 1 0,3-1 0,0 2 0,0-2-1,2 4 1,0-4 1,1 3-1,1-3 0,0 4 3,0 4-2,2-5 1,0 3-1,1-3 0,0 2 1,0-3-1,2 5 1,2-7-1,-1 1-1,3-1 1,1 1 1,0-1-1,2 1-1,-2-2 1,2 0-1,-1 2 1,-1-3-1,0 1 0,-1 0 0,1 0 0,-7-9 0,13 18 1,-4-10-1,-9-8 0,18 16 1,-9-9 2,4 1-2,-4-3 1,2 1 1,1-3 0,-4 2-1,2 0 2,0-3-2,2 3 0,-2 0 1,4-3-1,-2 3-1,3-4 0,1 1 1,3 2-1,-4-3-1,4 1 0,-3-2 1,2 2-1,-1 0 0,-2-1 0,-1 0 1,-1 0-1,-3 0 0,4 0 0,-5 0 0,6-1 1,4 0-1,-2 0 0,4 0 0,-3 0 0,7-1 0,-6 0 0,8-2 0,-8 2 0,0 1 0,0-2 0,1 2 0,2 0 0,-2 0 0,1-2 0,0 2 0,-1 0-1,3-3 0,1-1-1,-1 2-2,0-1 2,0-2-1,5 1 0,-6-2 1,6 2 1,-7 0 1,5 0-2,-4 1 4,5 0-2,1 0 0,-1-2 0,2 2 0,-4-1 0,7 1 0,-6-1-2,7 1 1,-8 0-1,2-1 1,-1 1 0,0 0-2,-3 1 2,-2 0 0,1 0 0,-2 1 1,0-1 0,-1 1 0,2-1-1,-4 0 1,6 0 1,-4-1-1,3 1 0,-4-1 0,3 0 0,-4 0 1,3 2-1,-4-1 0,4 1 0,5-1 1,-4 1-1,3-2 0,-5 3 0,9-1 0,-6-1 0,8 2 0,-7-2 0,1-1 0,3 3 1,2-2-1,-1 0 0,0-1 0,2 0 0,-3-1 1,3 1-1,-5-1 0,2-1 0,-4 3 0,4-1 0,-4 0 0,3 1 0,-4-1 2,8-1-2,1 1 0,-2-2 1,3 1-1,-2-1 1,3 1-1,-7-2 1,6-1 0,-8 0 0,-3-1 1,1 1-1,-1 0 0,0-1-1,0-3 0,0 1 0,-1-5 0,5 1 0,-4-3 0,1 2 0,-2-2 0,3 2 0,-6-4 1,3 6 1,-6 2-1,2-6 1,-5 5 0,1-1 0,-2-1 1,-2 0-2,1 0 1,-2-2-1,-2 1 1,2-3 0,-2 1-1,-2 0 0,1 1 0,-2 0 0,-1 1 0,-1-3 2,0 4-2,0 0 1,-1 0-1,-3 1 0,1 0 1,-2 1 0,2-1-1,-2 1 0,1-1 0,-2 2-1,0-3 0,0 2 1,1 2-1,-3-3-1,3 2 1,-5 3 0,3 0 0,-2 0-1,-2 2 1,1-2 0,2 3 0,-2 0-1,1 2 1,-2-1 0,3 0 0,-3 1-1,3 0 1,-2 0 0,1 1 0,-1 0 0,2-1-2,-3 0 2,3 1 0,-1 0 0,-3 0-1,0 0 1,1 1 0,-3-2 0,1-7-1,-4 6 1,2-3-1,-1 5 0,0-6 1,1 6-1,1-5 0,-1 7 1,2-2 0,-1 2-1,1 0 1,-3 0 0,1 0 0,-4 0-2,-7 0 2,5 0 0,-7 0 0,5 2-1,-4-1 2,1 0-1,-1 1 2,3 1-2,5 5 1,-8-6-1,5 6 1,-6-4 0,-1 3-1,-6-2 0,0 2 0,-5-3 0,-4-1 0,-6 2 0,-11 1 0,-3 0 0,-9 1 0,-5 1 0,-12 3 0,-15 4-3,-14 5-15,-13-2-29,-10 14-16</inkml:trace>
  <inkml:trace contextRef="#ctx0" brushRef="#br0" timeOffset="410799.4964">19179 14934 0,'11'-14'4,"2"-2"-1,-2-1 2,1-3 1,2-1-1,0 1 0,2 0-2,-3 2 0,6-4-1,-3 3 0,5-3 0,-3 1-1,5-1 0,-2 2-1,4-3 1,4 4 0,-3-2 0,2 3 2,-6 1-2,4 1 0,-7 1 2,2 0-2,-10 6 0,-2 0 1,-9 9 0,11-12 0,-11 12-1,0 0 1,6-10 0,-6 10 0,0 0 0,0 0 1,1-10-3,-1 10 0,0 0 0,0 0-3,0 0 2,0 0-2,0 0-2,0 0-2,0 0-3,0 0-3,0 0-1,0 0-3</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19T11:29:44.887"/>
    </inkml:context>
    <inkml:brush xml:id="br0">
      <inkml:brushProperty name="width" value="0.05292" units="cm"/>
      <inkml:brushProperty name="height" value="0.05292" units="cm"/>
      <inkml:brushProperty name="color" value="#FF0000"/>
    </inkml:brush>
  </inkml:definitions>
  <inkml:trace contextRef="#ctx0" brushRef="#br0">23573 10578 47,'0'0'4,"0"0"2,0 0 3,0 0 1,0 0 2,0 0 1,-9-5 1,9 5 1,0 0-6,0 0-1,-9-11-1,9 11-2,-3-9-2,3 9 0,-2-13-2,2 5 0,0-2 0,0 0 0,1 1-2,3-8 0,0 7 0,3-6 0,-7 16 0,14-21-2,-14 21 2,14-17-1,-14 17 2,13-5-1,-13 5 1,16-3-2,-16 3 1,13 0 0,-13 0-1,12 5 2,-6 4 0,-1 7-1,0-3 1,-2 6 0,0-5 1,1 7-1,-1-5 1,-1 2-1,0-6 0,1-1 1,1-1 0,-4-10 0,13 14 1,-13-14 0,17 7-1,-7-4 1,2-3 1,-2 0-1,5 0 0,-5-3 1,3-2 0,-1-1-1,-1-2 2,0-4-2,-1 1 2,-1-1-2,2-1 1,-3-3 0,-2 2-2,-1-8 0,0 7 0,-3-3 0,-1 3 0,0-2-1,-1 7 2,0-3-2,0 13 2,0-10-1,0 10-1,0 0-1,0 0 0,0 0 0,0 0-1,0 0 1,0 0-1,0 5 0,0-5 1,-1 16 1,1-4 1,0 5-1,0-2 0,0 6 0,0-2 1,0 5-1,0-3 0,-1 5 0,1-4 0,0 0-1,1 2 1,0 0 0,0 0 0,0-3 0,1-1 0,0-2 0,-1 0 0,0-2 0,-2-2 1,1-3-1,0-1 2,0-1 0,-1-1 2,1-8 1,-6 14 2,6-14 1,-10 6 0,10-6 1,-14 3-2,14-3 1,-20 0-1,10-3-3,-4-2 0,4 0-2,-3 0 0,2 0-1,0 0 1,11 5-2,-17-7 0,17 7-6,-10-4-8,10 4-18,-8-3-32,8 3-6</inkml:trace>
  <inkml:trace contextRef="#ctx0" brushRef="#br0" timeOffset="519.0297">24348 10524 20,'0'0'5,"0"0"4,0 0 1,0 0 5,0 0 1,0 0 2,0 0 3,5 0 1,-5 0-5,14 0-2,-14 0-3,16-2-2,-7-1-2,3 1-1,-4 0-1,5 1-2,-5-1 0,1 1-1,-9 1-2,16-1-1,-16 1-4,11 0-10,-11 0-12,0 0-17,15 8-20</inkml:trace>
  <inkml:trace contextRef="#ctx0" brushRef="#br0" timeOffset="783.0448">24358 10676 147,'0'0'7,"0"0"3,10 0 3,-10 0 2,17 0 1,-5 0 1,3 0 2,1 0 0,2-2-8,-1 2-1,0 0-2,-2 0-5,0 0 0,-4 0-8,2 0-22,5 0-41,-10 2-4</inkml:trace>
  <inkml:trace contextRef="#ctx0" brushRef="#br0" timeOffset="1637.0937">25247 10219 43,'0'0'2,"0"-9"3,0 9 0,1-17 2,-1 5 4,0 0 0,0-3 2,0-1 3,0 1-2,-1 2 0,-3-1-1,-3 3 0,-3 0-3,4 3-1,-5 2-3,11 6-1,-17-12-2,17 12 0,-18-2-3,18 2 0,-10 1-1,10-1-1,-10 14 1,2-3 0,3 2 0,0 3 1,-1 1-1,1 3 2,2 2-1,1 3 0,0 0 1,1 0-1,0 2 0,1 3 0,-1-5 1,0 6-1,1 1 1,-1-2-1,0 2 2,0-5-2,0 7 0,1-6 0,0 5 0,0-6 0,0-1 0,0 0 0,2 0-2,1-2 2,-2 0 0,3-5 0,-2-3 0,0 3 2,0-6-2,-1-3 0,0-1 0,-1-9 1,0 14 0,0-14-1,0 0-4,0 10-9,0-10-14,-8 0-23,8 0-13</inkml:trace>
  <inkml:trace contextRef="#ctx0" brushRef="#br0" timeOffset="2040.1167">25000 10634 54,'0'0'2,"0"0"3,0 0 2,0 0 4,0 0 1,0 0 3,0 0 0,0 0 3,15-4 0,-4 3-3,2-2 0,2 3-2,2-3 0,4 0-3,1 0 0,3 0-1,4 0-2,-4-1 0,5 1-2,-7 0 0,0 1-3,-5 0 0,0 2-2,-6 0-9,-12 0-15,11-6-39,-11 6-6</inkml:trace>
  <inkml:trace contextRef="#ctx0" brushRef="#br0" timeOffset="2743.1569">25721 10147 62,'0'0'2,"0"0"1,-12-3 3,12 3-3,-10-2 3,10 2 1,-15-2-1,6 2 3,9 0-3,-19 1-2,10 2 0,-4 5-1,3 1 0,-2 4 0,-2 1 0,0 4-1,1 0 0,-1 4 1,2 0-2,-1 3 1,2-1-1,-1 4 1,2 6-1,1-3 1,2 3-2,-1-2 1,1 4 0,3-3 2,-1 2-2,1-1 0,0-4 1,2 0 0,1-1-1,1 0 1,0-3-1,0-2 2,0-4-1,4-3 0,3 0 2,1-4-2,0-2 0,2-2-2,2-3-7,1-1-14,6 2-28,-1-6-8</inkml:trace>
  <inkml:trace contextRef="#ctx0" brushRef="#br0" timeOffset="3729.2133">25762 10537 51,'0'0'4,"0"0"1,0 0 1,0-10 2,0 10 3,7-11 2,-7 11 2,13-11 0,2 4-3,-2 2 1,4 2-4,-5 0 0,7 0-5,-7 0 1,7 3-4,-5 0 0,0 0-1,-1 6-1,0 0 0,0 1-2,-3 4 1,0 0 0,-3 2 1,-2-2-2,-3 5 2,-1-3 1,-1 1 0,-2-1 0,-4-1 1,1 0 1,-5-4-2,10-8 0,-16 11 1,7-6-1,9-5 1,-17 3 1,17-3-1,-11 0 0,11 0 1,-7-11-2,7 11 1,0-16 0,5 8-1,1-1 0,1-3 1,2 1-1,2 0 1,2-1 0,0 0 1,0-2-1,1 1 0,1 2 0,-3-2-1,1 0 0,-1-4-1,0 6 1,-2-5 0,-2 6 1,0-3 0,-8 13 1,13-19 2,-13 19-1,0 0 2,4-10-1,-4 10 0,0 0 0,0 0-1,0 0-3,0 0-2,0 0-1,0 0 0,0 0-1,0 0 1,0 0-2,-5 4 2,5-4-1,-8 11 3,3 1 2,0 2-1,0-2 2,1 5-2,0-2 1,2 2 0,0-3-1,0 6 1,2-8-1,0 0 1,0-2 0,2-2 0,1 1 2,-3-9 0,9 13 2,-9-13 0,14 10 0,-14-10 0,14 8 0,-14-8-1,14 3 0,-14-3-6,13 5-5,-13-5-17,0 0-35,10 0-7</inkml:trace>
  <inkml:trace contextRef="#ctx0" brushRef="#br0" timeOffset="4139.2368">26305 10536 42,'0'0'3,"0"0"3,0 0 3,0 0 0,2 12 2,-2-12 2,3 12 1,-3-12 2,2 15-6,-1-5 1,-1-1-2,1-1-1,-1 1-1,1 3 0,-1-1-1,0-1 0,0 1-1,1 1 0,-1-2 0,-1-1-2,1 0 0,1 0 1,-1-9-2,0 16 0,0-16-1,0 13-3,0-13-10,-1 14-19,1-14-30,-8 13-3</inkml:trace>
  <inkml:trace contextRef="#ctx0" brushRef="#br0" timeOffset="4480.2563">26573 10685 110,'0'0'3,"0"0"2,0 0 1,2 11 1,-2-11 0,1 14 1,-1-6-3,0 4-2,0 0-14,-5-3-27,-1 4-18</inkml:trace>
  <inkml:trace contextRef="#ctx0" brushRef="#br0" timeOffset="4932.2821">26847 10594 94,'0'0'4,"0"0"-1,0 0 2,0 0-1,0 0-2,10 0-7,-10 0-15,12-5-25</inkml:trace>
  <inkml:trace contextRef="#ctx0" brushRef="#br0" timeOffset="5118.2928">27148 10594 110,'0'0'0,"0"0"-2,0 0-8,13 0-15,-13 0-23</inkml:trace>
  <inkml:trace contextRef="#ctx0" brushRef="#br0" timeOffset="5425.3103">27761 10529 60,'0'0'1,"0"0"-1,9-5 0,-9 5-7,18-5-16</inkml:trace>
  <inkml:trace contextRef="#ctx0" brushRef="#br0" timeOffset="5595.3201">28056 10524 43,'0'0'1,"0"0"-1,9 0-4,-9 0-13</inkml:trace>
  <inkml:trace contextRef="#ctx0" brushRef="#br0" timeOffset="5775.3304">28419 10505 123,'0'0'3,"0"0"-2,0 0-1,5-8-21,5 6-30,-10 2 0</inkml:trace>
  <inkml:trace contextRef="#ctx0" brushRef="#br0" timeOffset="6939.3969">28875 10389 32,'0'0'3,"0"0"-2,5 2 3,-5-2-1,0 0 1,11 0-1,-3 0 2,-8 0 0,14-2-1,-3-1 1,2 2-1,7 0 1,-4 1-1,7 0 0,-4 0 1,7 1-3,-6 3 2,1-1-2,-3 3-1,-3-1-1,0 4 1,-4 6 2,0-6-3,-3 6 0,-3-5 0,-1 7 0,-3-7 1,-1 5 0,-3-6-1,3-9 1,-17 15 0,7-9-1,-1-3 3,0 0-2,0 0 0,3-3 0,8 0 0,-15 0 1,15 0-1,0 0-1,-4-10 1,4 10-1,3-15 0,-3 15 0,15-17 0,-6 7-1,2 1 1,3-8 0,-1 7 0,2-6 0,-1 5-1,3-5 1,-1 6 0,-1-5 1,0 5-1,-2 3 1,-3 0 1,-10 7 1,13-7-1,-13 7-1,0 0 2,0 0-2,0 0-1,0 0 1,-7-5-2,7 5 0,-12 3-1,12-3 1,-15 10 0,15-10 0,-14 17 0,14-17 1,-12 18 0,8-2 1,3-5 0,-1 7 1,2-5 2,0 4 0,0-5 1,4 6 1,2-9 1,3 1 1,-1 0 1,4-3-1,1-2-1,-2 0-1,3-1 0,-2-1-1,1 0-9,-1-2-15,-2-1-33,3 0-10</inkml:trace>
  <inkml:trace contextRef="#ctx0" brushRef="#br0" timeOffset="7295.4173">29520 10476 73,'0'0'2,"0"0"1,-4-2 1,4 2 2,0 0 3,0 0 2,-7 4 1,7-4 1,0 12 0,0-12 0,0 17 0,0-8-2,1 2 0,0-1-3,0 1-1,-1-1-1,1 0-1,0 0-2,0-1 0,0 1 0,-1-10-2,1 13-4,-1-13-10,0 0-32,2 11-18</inkml:trace>
  <inkml:trace contextRef="#ctx0" brushRef="#br0" timeOffset="7798.4461">29726 10497 53,'0'0'1,"0"0"0,0 0 1,0 0 2,0 0-1,-4 6 1,4-6 1,-6 12 1,6-12-1,-8 16-1,5-8 1,0 2-1,0-1-1,3-9 1,0 15-2,0-15 0,-1 13 1,1-13-2,2 11 2,-2-11 1,11 5 0,-11-5 0,14 3 1,-3-3 2,-3 0 0,2-1 2,-2-4 2,2 0-1,-10 5 1,14-14-1,-9 6 1,-5 8 1,6-17-2,-5 6-3,-1 1 0,0 0-3,-2 1 1,2 9-3,-9-15-1,9 15-4,-12-11-2,12 11-2,-17-4-7,8 4-9,-1 0-23,10 0-21</inkml:trace>
  <inkml:trace contextRef="#ctx0" brushRef="#br0" timeOffset="8345.4774">29966 10500 18,'0'0'2,"0"0"1,0 0 0,-8 10 1,8-10 1,-5 12 0,1-2 0,0-2 0,1 3-1,3-1-1,0-2 0,0 1-1,0-9 0,3 16 1,-3-16 0,14 11 1,-14-11 1,16 5 0,-4-5 0,-3 0 3,1-3 1,1-5-1,-11 8 2,13-13 2,-8 5-2,1-2 1,-2 1-1,-2-2 0,-1 0 0,0 1-1,-1 0-2,0 1-1,0 9 0,-3-16-2,3 16-1,-8-14-2,8 14 0,-12-5-2,12 5-1,-15-4-5,5 4-5,1 0-11,-1 4-17,-4-1-24</inkml:trace>
  <inkml:trace contextRef="#ctx0" brushRef="#br0" timeOffset="8899.5091">30187 10464 19,'0'0'3,"0"0"-1,0 0 2,0 0 0,3 9 1,-3-9 1,0 11 0,0-11-1,-11 14 1,9-5-3,-2 1 2,0-1 0,1 0 0,2-1 1,1-8-2,-1 14 3,1-14-1,-1 11 3,1-11-1,0 0 1,10 10 1,-10-10 1,8 2 2,-8-2 2,15 0-1,-6 0-2,-9 0 0,18-8-2,-18 8 0,15-13-2,-15 13-1,10-16 0,-7 8-2,0-1 1,-2 0-2,-1-3-1,1 4 1,-1 8-3,-2-14-4,2 14-3,-12-10-6,1 7-14,2-3-31,0 6-13</inkml:trace>
  <inkml:trace contextRef="#ctx0" brushRef="#br0" timeOffset="9899.5663">30383 10176 1,'0'0'2,"0"0"-1,0 0 1,12-2 2,-12 2 0,12 0 2,-12 0 2,18 0 1,-6 0 1,0 2 0,-2-2 1,3 2-1,0 1-1,0-1-1,1 0 1,-1 1-3,1-1-2,-1 2 0,-1 0-2,1 1 1,-1 2-2,-2-1 0,0 0 1,1 4-1,-11-10-1,15 19 2,-5-11-1,-3 3 0,-2 0 0,2 1 0,-3-3 1,0 3-1,-2-3 1,2 3-1,-3-4 2,0 2 0,-1-10-1,1 16 3,-1-16-1,1 18-1,-1-18 1,0 14 0,0-2 1,0-12-2,0 20 1,0-20-2,-2 19 2,2-19-2,-3 21 0,0-11-1,1-1 0,0-1 1,1 2-1,0-1 0,-3 2 1,0-2-2,4-9 1,-5 17 0,3-8 1,2-9-2,-2 15 0,2-15 0,-2 14 1,2-14-1,-1 11 1,1-11 0,-3 12 0,3-12 0,-5 13 1,5-13 1,-1 13 0,1-13 1,-3 12-1,3-12 0,-3 14 1,3-14 0,0 13-1,0-13 1,-3 8 0,3-8-1,0 0-1,0 9 2,0-9-1,0 0-2,0 0 0,0 0-17,1 10-50,-1-10-2</inkml:trace>
  <inkml:trace contextRef="#ctx0" brushRef="#br0" timeOffset="13127.7509">23866 11137 25,'0'0'4,"0"0"1,-8-3 1,8 3 2,0 0 0,0 0 2,0 0 0,0 0 1,-4-9-3,4 9 2,5-8-1,3 2-3,2-4 2,2 2 0,1-5-1,4 4 0,5-3-2,-4 3 0,6-4-3,-7 6 0,2 3-4,-6-1-3,1 2-12,-14 3-16,14 0-19</inkml:trace>
  <inkml:trace contextRef="#ctx0" brushRef="#br0" timeOffset="13347.7635">23955 11165 108,'0'0'4,"0"0"2,0 0 1,5-9-1,-5 9 0,14-8-2,-4 3-5,1-1-14,12 6-30,-7-1-9</inkml:trace>
  <inkml:trace contextRef="#ctx0" brushRef="#br0" timeOffset="16374.9366">25812 10967 0,'0'0'3,"21"9"0,-10-3 1,4-2-1,-4 0 0,5 2 0,-7-1 0,1 0-1,1 1-1,-1-1 0,1 0 1,-1-1-1,1 0 0,-1-2 0,2 1 0,0-2 1,1 0-2,-1 0 1,4-1 0,0 0-1,1 0 0,0 0 1,2 0-1,-2-1 1,1-3 1,-1 1-2,0 1 0,-1-3 1,2 3-1,-2-4 1,4 0-1,-1 1 0,4-2 0,-4 0 1,4 1-1,-3-1 0,3 2 1,-4-2-1,5 0 0,1 1 0,-3 0 0,2 0 0,-4 2 0,4-1 0,-6 0 0,5 0 1,-6 2-1,-1-1 2,2-1 0,0 2-1,3-1 2,1-1-1,3 2-1,-3-1 2,4-1-1,-1 2-1,-1-1-1,-2-1 1,-1 1-1,-1 3 0,0 0 1,-4-1-1,3 2 2,-3 0 0,4 0-2,-2 0 2,3 0 1,0 0-3,3 2 1,7 0 0,-5 2-1,5 0 1,-7 1-1,5 0 2,-6 1-2,5-2 1,-9 3 0,-3-2 0,1 1 2,-2 0-2,0-1 1,0-1 0,-1 1 0,0 0-1,-2 1-1,1-2 1,-3 1 0,0-2-1,-2 1 0,-8-4 0,12 10 0,-12-10 1,11 5-1,-11-5 2,8 3-1,-8-3 0,0 0 0,11 0 3,-11 0-3,0 0 1,11-3-1,-11 3 1,0 0-1,11-13 0,-11 13-1,10-10 0,-10 10 1,15-15-1,-4 7 0,0 1-1,1-2 1,0 3 0,3-4 0,-2 3 0,2 0 0,0 1 0,1-1 0,-3 2 0,4-2 0,3 1 0,-3 1 0,6 0 0,-5 0 0,5 2 0,-4-1 0,7-1 0,-7 2-1,0 1 1,1-2 0,-3 2 0,1-2 0,-2 2-1,-1 0 1,-1 1 0,1 1 1,-3 0-1,0 0-1,2 0 1,-3 0 0,2 1 0,-1 2 0,0 1 0,2 0 0,-2 1 0,5 0 0,-5-1 0,5 0 0,-4 1 0,5-1 0,-4 1 0,4-2 0,-5 1 0,2 0 0,-2-1 0,3 1 0,-3-1 0,4 1 0,-6-2 0,6 2 0,1-4 0,-3 3 0,2-3-2,-2 1 4,2-1-4,-5 0 2,4 0 0,-4 0 0,-2 0 0,1 0 0,3 0 0,-1 1 0,3-2 0,1 3 0,2-1 0,0-2 0,0 3 0,3-1 0,-1-2 0,-2 1 0,1 0 0,0 0 0,-2 0 0,3 0 0,0-2 0,0 0-1,-2 1 1,4-2 0,-4 0-1,2-1 1,-2 1 0,2-2-1,-4 1 1,5 0 0,-4-2 0,4 2 0,4 1 1,-5 0-1,5 0 0,-3 2 0,4-2 0,-5 3 0,6 0 0,-10 0 0,1 0 0,-2 0 0,0 0 0,-3 3 0,0-2 1,-3 2-1,2 0 0,-3 0 0,0-1 0,2 1 0,-2 0 0,0 0 0,-1 0 0,2-1 0,-11-2 0,17 3 1,-9-2-1,-8-1 0,15 0 2,-5 0-2,-1 0 1,-1-2-1,2-2 1,-2 0-1,-8 4 1,17-8-1,-17 8 0,18-9 1,-9 3-1,2 2 0,-1 1 0,1-2 0,-1 0 0,2 3-1,-3 1 1,3 1-1,-3 0 0,2 0 0,-1 2-1,-1 2 1,0 1 0,0 4 0,1-2 0,1-1 1,5 0-3,-5 1 3,6-1 0,-6-1 0,7 0 0,-4-1 0,3-1 0,-4-1 3,1 0-3,2-2 0,2 0 0,-1 0 0,2-1 0,2-2 0,-2 1 0,1-1 0,-1-1 0,-3 0 1,-2 0-1,-1 1 0,-3 1 0,1 0 0,-3 2-1,1 0 1,-9 0-3,16 0 3,-16 0-1,15 4 0,-6 0 1,0 2-1,-9-6 1,18 8 0,-9-4 0,4 1 0,-2 0 1,2-3-1,1 1 0,3-1 1,-2-1-1,1-1 0,-2 0 1,3 0-1,-3-3 0,3 2 0,3-3 3,-7 1-3,4 2 1,-6-3-1,5 0 1,-5 1 0,1 1 0,-12 2 1,11-8-1,-11 8 0,8-9 0,-8 9-1,7-10 1,-7 10-1,6-10 1,-6 10-1,7-8-1,-7 8-3,9-8-7,-9 8-6,0 0-9,7-9-10</inkml:trace>
  <inkml:trace contextRef="#ctx0" brushRef="#br0" timeOffset="22895.3096">23970 11398 1,'0'0'3,"-6"0"0,6 0 1,-9 0-1,9 0 1,-10 0 0,10 0 0,-16 0 0,16 0 0,-12 9-2,12-9 0,-16 18 2,7-8-2,1 1 2,0 2-1,0 1 0,0 2-1,3-2 1,-1 4-2,0-3 0,3 4 0,0-5 0,2 3 0,1-2 1,0 2-1,0-5 0,1 2 0,2 0 3,1 1-4,1 5 0,0-5 1,0 4 0,0-7 0,0 8 2,2-8-2,-2 6 1,2-7 3,-1-3-1,0 1 0,-6-9 1,16 15 1,1-7 0,-5-2 0,5-1 0,-3-1 0,5 1 0,-4-2-1,7 1 0,-9-3-1,1 0-2,-3 2 0,-2-2-2,1 1 0,-10-2-2,11 2-4,-11-2-4,0 0-11,11 7-14,-11-7-17</inkml:trace>
  <inkml:trace contextRef="#ctx0" brushRef="#br0" timeOffset="23257.3303">24137 11838 28,'0'0'2,"0"0"3,0 0 1,12 10 2,-12-10 3,8 10 2,-8-10 0,8 10 5,-8-10-3,3 10-1,-3-10-1,-3 11-5,3-11-10,-16 18-14,-2-7-38,3-1 1</inkml:trace>
  <inkml:trace contextRef="#ctx0" brushRef="#br0" timeOffset="23736.3577">24652 11980 85,'0'0'1,"0"0"0,0 0 1,0 0 3,-3 9 0,3-9 1,0 19 0,0-4-2,0 1 2,0 1-1,0 2-3,0-1 0,0-1-4,0-1-5,0-4-6,0-2-8,0 0-6,0-10-15</inkml:trace>
  <inkml:trace contextRef="#ctx0" brushRef="#br0" timeOffset="24218.3852">24686 11924 51,'0'0'4,"0"0"2,16-3 1,-6 0-1,4 1 1,0 2 0,2 0 0,1 0-1,-1 0-1,-4 6-5,-3 4 0,-4 1-2,-3 3-3,-2 2 1,-3-1-2,-3 1 1,-3 1-3,0-3 1,-3-2 0,3-1 0,1-1 1,8-10 0,-12 12 4,12-12-2,0 0 3,0 0 0,8 8 0,2-6 1,-2 0 0,4 0 1,-2 2-1,1 0 1,-1 3 0,-10-7 0,15 17 2,-9-9-1,0 4-1,0-3 0,-3 3 2,0-4-1,-1 1 1,-2-9 0,0 14 2,0-14-2,-9 9 2,9-9 0,-19 7 0,8-5-2,-3 0 1,0-2-2,-1 0-2,1 0-2,0-2-5,2 2-10,-1-3-10</inkml:trace>
  <inkml:trace contextRef="#ctx0" brushRef="#br0" timeOffset="24535.4034">24971 12050 84,'0'0'3,"0"0"3,3 6 2,-3-6 3,4 20 1,-2-9-2,2 4 2,-1-1-1,-2 3-3,1-3-2,-1 1-4,-2-2-10,1-2-14,2 4-30,-2-6-4</inkml:trace>
  <inkml:trace contextRef="#ctx0" brushRef="#br0" timeOffset="24684.4119">24967 11918 100,'0'0'0,"0"0"-7,0 0-17,0 0-22</inkml:trace>
  <inkml:trace contextRef="#ctx0" brushRef="#br0" timeOffset="25486.4578">25100 11966 59,'0'0'3,"0"0"2,15 5 2,-15-5 1,15 13 1,-9-1-1,6 0 3,-2 3-2,0 1-3,4 0-1,-5 1-2,2-1 0,-7 0-2,5-3-2,-9 4-1,-5-5 0,-5 0-2,-6-3 2,2-1-1,-7-1 0,6-3 1,-4-1 2,7-3 0,12 0 0,-15-5 0,15 5-1,-6-13-1,6 13 0,0-17 0,0 17-1,11-16 1,-11 16 0,16-13-1,-5 9 2,3-1 1,4 3-1,-4-3 1,6 2 0,-6 0 0,7 0-1,-5-1 0,6-2-1,-5-1 0,-3 2 0,1-2-1,0 0 1,1-3 0,-3 0-1,-2-1 2,1 0 1,-4-1 1,-2 0 0,-2 0 2,-2 1 0,-2 0 1,0 3 1,0 8 2,-4-13-1,4 13-2,0 0 1,0 0-1,0 0-1,-8-8-2,8 8 0,0 0 1,0 0-2,0 0 0,-1 7 1,1-7 0,-2 14 1,0-4 2,1 3 1,-1-1 0,0 4 1,0-1 0,0 0 0,1 2 0,1 0-2,0-3 1,0 1-2,0-1 0,2-5-2,0 3-3,-1-1-5,0-3-8,-1-8-9,0 11-16,0-11-9</inkml:trace>
  <inkml:trace contextRef="#ctx0" brushRef="#br0" timeOffset="26038.4893">25333 12114 78,'0'0'3,"0"0"2,0 0 1,13-4 2,-4 2 2,2 1-2,2-1 1,5-1 0,3 1-4,3-5 0,1 2-1,0-3-3,0 2 1,-2-2 0,-2-3 1,-1 0 0,-7 0 1,-1-1 0,-6-1 1,-3 2 1,-3-1 0,0 3-2,0-1 0,0 10-2,-7-11 0,7 11-2,-11-1 0,11 1-1,-9 6 0,4 5 0,1 0-2,-1 3 2,2 1 1,0 2 0,2-1 0,-2 3 0,3-5 0,-1 1 0,1-3 0,0 0 0,0-3 0,0-9 1,0 13 1,0-13 0,0 0 0,0 0 0,0 0 1,0 0-1,0 0 0,8-12 2,-2 2-3,1-1 1,0-1-1,3 2 0,0 1 2,1 1-2,-1 1 1,3 2 0,-4 2-1,2 3 1,-1 0 0,1 4 0,-3 4-1,2 1 0,-10-9-2,17 21-7,-10-11-10,2 1-17,8 3-28</inkml:trace>
  <inkml:trace contextRef="#ctx0" brushRef="#br0" timeOffset="26624.5229">26045 12017 85,'0'0'1,"0"0"1,0 0-1,-9-6 2,9 6-1,-9-1 1,9 1-1,-13 0 0,13 0 3,-18 11-4,10-3 2,-1 2-2,2 2 1,-2 3-1,4-1 0,-1-1-1,4-1 2,2-1-2,0 1 1,0-12 0,8 10 0,0-7-1,4-3 1,0-2-1,5-5 0,0-3 0,1-1 0,-2-4 0,-1-2 2,-1-4-1,0 0 0,-4-5 2,-3 0 1,-2-1 0,-3-1-1,-1-1 1,0 3 0,-1 2 1,-2 2-2,-1 4 3,-3 4-1,0 3 0,6 11-1,-8-7-2,8 7 1,0 0-1,-13 11-2,11 3 1,0 1-1,-1 4 0,2 3 1,0 2 1,1 0-1,0 1 0,0-1 0,2-2 0,3-2 0,1-1-2,1-1-3,1-3-9,1-2-8,0-4-20,6 1-19</inkml:trace>
  <inkml:trace contextRef="#ctx0" brushRef="#br0" timeOffset="27527.5745">26331 11942 63,'0'0'4,"0"0"-1,0 0 2,0 0 2,0 0-1,0 0 1,-9-5 3,9 5-2,-13 1-2,13-1-1,-13 13-2,8-4 0,-1 0 0,1 1 0,0 2-2,1 1 1,1-2 0,1-1 1,1-1 0,1-9 0,-1 16 1,1-16 1,2 9 0,-2-9-1,12 4 1,-12-4-1,17 0 1,-17 0 0,18-8-2,-9 3 1,-1-4-1,1 0-1,-3-1 1,-1 1-1,-1 1 1,-1-1-1,-1-1 2,-2 10-1,2-10 0,-2 10-2,0 0 0,0 0-1,0 0-1,0 0 0,0 0-1,0 5 1,0-5-1,2 15 2,1-6 0,0 1 0,-3-10 1,10 14-1,-10-14 1,16 12 0,-5-9-1,7 0 2,-3-3-1,6 0 0,-6 0-1,6-3 1,-7-2 0,6-2 0,-8-3 1,0-1-1,-4-2 2,0-1-2,-2 2 0,-1-1 0,-4 2-1,0 2 1,-1 9-2,0-11-1,0 11 1,0 0-2,0 0 1,-3 5 0,2 4 0,0-1 1,1 4 0,0 1 1,-2-3-2,4 1 2,2-2 0,3 1 2,-7-10-2,17 10 1,-6-7 0,2-3 0,0 0 0,1-3 0,-1-3 1,-1-3-1,0 0 1,0-1-1,-3 0 1,0 1-2,-2-2 1,-7 11 0,11-14-1,-11 14 0,0 0-1,0 0 0,0 0-1,0 0 1,0 0-2,4 9 2,-5 3 0,1 1 0,0 2 1,-2-1 1,-1 2-2,-1-1 1,-2-1-3,-2-1-15,-5-8-41,5 4-5</inkml:trace>
  <inkml:trace contextRef="#ctx0" brushRef="#br0" timeOffset="44712.5574">27917 11762 41,'0'0'3,"0"0"3,0 0 1,0 0 2,0 0-1,0 0 2,0 0-1,3-8-1,-3 8-2,0 0-2,0 0-3,0 0 0,0 0-1,0 7 0,0-7 0,-2 13 1,0-4 0,1 1-1,-1 0 0,-1 1 2,1 0-2,0 2 0,1-3 0,0 0 0,0-1 0,1-9 0,0 16 0,0-16 0,0 10 1,0-10 0,0 0 0,0 0 2,8 5-2,-8-5 1,0 0-1,14 0 2,-14 0-2,13-1 0,-13 1 1,17-4 0,-8 2-1,1 0 0,1 2 1,-1 0 1,0 0 0,-1 0-3,1 0 2,2 0 0,-3 0-1,3 0 0,-12 0 0,18 5-1,-9-2 0,-9-3 0,15 7 0,-15-7 1,10 6-1,-10-6 0,6 8 0,-6-8 1,2 12 1,-2-12-1,0 13 0,0-13 0,-3 15 1,3-15 0,-8 15-1,8-15 1,-11 16 0,11-16 0,-17 15-1,17-15 1,-16 11-1,16-11 0,-12 10 2,12-10-2,-10 8-1,10-8-1,-12 3-6,12-3-8,0 0-10,-13 1-19,13-1-13</inkml:trace>
  <inkml:trace contextRef="#ctx0" brushRef="#br0" timeOffset="45191.5848">28027 11836 45,'0'0'5,"0"0"4,0 0 1,0 0 3,10-2 4,-10 2 2,10-3 1,-10 3 2,14-5-3,-4 5-3,0-3-3,-1 1-1,3 0-3,-2 0-2,-1-1-2,1 3-1,-1-2-2,-9 2-1,12-1 0,-12 1-4,10 0-8,-10 0-13,0 0-21,0 0-21</inkml:trace>
  <inkml:trace contextRef="#ctx0" brushRef="#br0" timeOffset="45932.6272">28304 11843 49,'0'0'4,"0"0"0,7 0 3,-7 0 2,0 0-1,0 0 2,0 0 0,0 0 2,0 0-4,0 0-1,0 0-2,-9 0-1,9 0-1,0 0 0,-11 11 0,11-11-2,-9 9 0,9-9-1,-7 12 2,7-12-2,-5 12 1,5-12-1,-4 13 0,4-13 0,-2 11 0,2-11 1,0 11-1,0-11 0,0 11 1,0-11-1,0 11 1,0-11-1,2 13 1,-2-13-1,4 11 2,-4-11-1,5 10 1,-5-10 0,0 0 1,14 10 0,-14-10 1,12 3-1,-2-1 1,4-2-1,-5 0-1,7 0 2,-7-2-1,7-1 1,-7-1-1,3 0 1,-12 4-1,11-9 0,-11 9 1,9-13-2,-9 13 1,5-16 0,-4 7-1,-1-1 0,0 0 0,0-2-1,0 2 1,-3 0-1,-1 1-2,4 9-2,-9-15-3,9 15-6,-12-11-10,12 11-17,-15-3-24</inkml:trace>
  <inkml:trace contextRef="#ctx0" brushRef="#br0" timeOffset="47034.6903">28281 11598 43,'0'0'2,"0"0"3,-15-12 0,15 12 3,-14-11 3,14 11 1,-19-13 2,10 8 1,-2 0-2,0 1-1,0 2-1,-2-1-3,2 0-1,-5 1-1,4 0-2,-4 2 0,3-1 0,-4 1 1,3 0 0,-2 0-2,1 0 2,-2 2-2,1 1 0,-2 0 0,0 4-2,-1 1 0,-1-2-1,1 2 0,0 2 1,3 2-1,0-2 0,2 1 0,-1 1 0,3 3 0,0-5 0,0 6-1,3 4 0,-2-4 0,1 5-1,1-3 1,0 4 0,1-4 0,-1 7 0,0-7 0,-3-1 1,5 0-1,-3 1 1,4-2-1,-3 1 1,4 0-2,-2-2 2,6-1 0,0 1 0,0 1 0,1-1 0,0 0 0,0 0 0,0 0 0,0 3 0,0-2-1,4-1 2,1 2-2,7-3 1,-4 1 1,6-1-1,-4 1 0,8-2 0,-6 0 2,7-3-2,-5 3 1,3-4 0,2 1-1,1-3 1,2 2 0,1-1 0,1 0 0,1-2-1,2 0 0,-2-1 0,4-1 0,-4 1-1,5 0 0,-5-3 0,3 1 0,-5-1 0,5 0 0,-5-2-1,1 0 2,-2 0-1,2 0 1,4-2 0,-5-5 0,3 2 1,-4-4 1,5 1-1,-5-3 1,8 0-1,-8-3 1,2 1-1,-2-5 2,2 2-1,-1-4 0,-3 2 2,-3-4-1,-1 3 1,-4-4 1,-1 2-1,-3-3 2,-3 1-2,0-2 2,-2 1-2,-1-4-1,-2 2 1,0-3-2,-2 1 1,-3 0-2,-2-1 1,-2 3-1,-3-5-3,0 9-3,-4-3-12,-1 3-29,-1 9-20</inkml:trace>
  <inkml:trace contextRef="#ctx0" brushRef="#br0" timeOffset="49854.8516">26379 12796 0,'0'0'5,"0"0"4,7 3 2,-7-3 0,0 0 2,0 0-1,3-7 0,-3 7-3,1-16-2,0 8-3,0-5 0,0 2-2,2-2 0,-2 4 1,0-1-2,-1 10-1,3-15 1,-3 15-2,0 0 0,6-10-3,-6 10 3,0 0-1,9 3-1,-9-3 2,14 11 0,-1-3 2,-5 4-1,7 0 1,-7 1 0,8-2 2,-7 2-2,5-5 1,-5 1 1,-9-9-1,15 11-1,-15-11 3,15 3-2,-15-3 2,13 0-1,-13 0 0,17-9 0,-17 9 1,16-19-1,-8 9 0,0 0-1,-2 1 0,-1-1 1,-5 10 0,7-15-2,-7 15 0,0 0 2,1-10-3,-1 10 0,0 0-1,0 0-1,0 0 1,1 8 0,-1-8-1,4 19 1,-1-7-1,0 3 2,1 0 0,0 4-1,-1-2 1,1 4 0,0-5 0,-1 3 1,1-3-1,-3 0 2,0-3-1,0 0 1,0-2-2,-1-2 2,0-9 1,0 16 0,0-4 1,0-12-1,-5 20 2,5-20-2,-14 16 2,14-16-2,-15 17 1,4-15-2,0 0 1,-1 1-1,1-3-1,0 0 0,0 0-2,1 0-4,1 0-4,9 0-11,-14 0-16,5 0-23</inkml:trace>
  <inkml:trace contextRef="#ctx0" brushRef="#br0" timeOffset="50322.8783">26926 12808 85,'0'0'4,"0"0"2,0 0 5,4 0 1,-4 0 2,9 0 1,-9 0 3,13 3-1,-13-3-2,14 0-1,-2 2-4,-4-1-2,3-1-3,-2 0 0,1 2-2,-2-2-1,3 2 0,-2-2-1,2 1-2,3 1-2,-5-2-7,4 1-9,-13-1-15,21 11-23,-21-11-11</inkml:trace>
  <inkml:trace contextRef="#ctx0" brushRef="#br0" timeOffset="50563.8921">27044 12978 179,'0'0'5,"0"0"2,0-7 1,0 7 1,11-5 0,-1 3 0,-1-3 0,1 4 0,5 1-6,-6 0-8,4 0-12,-13 0-21,18 10-28</inkml:trace>
  <inkml:trace contextRef="#ctx0" brushRef="#br0" timeOffset="51154.9259">27585 12666 70,'0'0'4,"0"0"0,0 0 0,0 0 2,0 0 1,0 0-1,-1-10 3,1 10-2,-15 0-1,15 0-3,-15 12-1,7-4 0,0 6 0,1-1-1,0 5 0,0 0-1,2 1 2,1-1-2,1 4 1,1-4-1,0 4 0,0-5 0,1 4 0,1-4 0,-2 3 0,2-3 0,0 3 1,-1 4-1,1-5 0,0 3 1,0-4-1,1 4 1,0-5-1,-1 1 0,0-7 0,0-1 0,0 0-2,0-10-5,0 12-6,0-12-8,0 0-13,-2 11-18</inkml:trace>
  <inkml:trace contextRef="#ctx0" brushRef="#br0" timeOffset="51532.9475">27430 12985 97,'0'0'4,"0"0"6,6-10 2,-6 10 2,14-9 1,-2 6 2,0-6 3,7 6-1,-1 1-4,2-2-2,1 2-3,0-1-3,-2 2-2,1-1 0,-5-1-2,3 3-1,-3 0-1,-2 0-4,0 0-6,-4 0-15,4 5-27,-13-5-18</inkml:trace>
  <inkml:trace contextRef="#ctx0" brushRef="#br0" timeOffset="53453.0574">26934 10909 0,'31'-1'4,"-5"1"2,4 0-2,3 0 2,-5 2-1,3 2 0,-5 0 0,4 0 0,-5 2-2,3 0 1,-5 2-2,-1-2 0,0 3 0,0-1-1,-3 2 0,2-3 0,-4 4-1,-1-5 0,-1 2 1,-4-2 1,0-1-2,-1-1 2,-2-1-1,-8-3 1,14 0 0,-14 0 0,14-2 0,-14 2 1,13-13-3,-13 13 0,17-18 0,-7 8 0,3-3-3,0 2 1,3-4 0,-1 5 0,4-2 1,-3 2 0,5-2-1,-1 3 1,3 1 1,5 2-2,-4-1 2,5 3-1,-4 2 1,7 1 0,-5 0 1,4 1 1,-5 0-1,2 2 0,-2 3 0,2-1 0,-2 2 2,0-2-1,-2 3-1,0-2 0,-2 2 2,-4-2-2,2 0 3,-4-2-1,3 1 1,-4-1-1,5-3 1,-4 0-1,6 0 0,-4-6 0,7 1 0,3-3-2,-1 0 0,6-1-1,-3-1 1,7 0-1,-3 2 0,5 2 0,-5-1 0,-3 2 0,1 5-1,-2 0 0,0 3 1,-3 4-1,1 2-2,-2 1 2,1 4 1,-2-4 0,5 5 0,-5-4 0,7 0 0,3-2 0,-1-1 1,4-2-1,-4-3 3,5-1-2,-2-2 0,4 0-1,-8 0 1,2-4 0,-2-2 1,-3-1-2,1 1 1,-2-2-1,-2 0 1,-4 1 0,3-2 0,-7 4 0,0-3-1,-6 4-2,-1-2-17,-1 6-25,-11 0-6</inkml:trace>
  <inkml:trace contextRef="#ctx0" brushRef="#br0" timeOffset="56096.2085">30284 11572 0,'0'0'4,"0"0"1,0 0-1,0 0 3,0 0 2,0 6 0,0-6 2,0 0 0,0 0-2,0 0 0,0 0-1,0 0-1,0 0-1,0 0 0,0 0-3,0 0 0,0 0-2,0 0 1,0 0-1,0 0 2,0 0-1,-2 11 2,2-11-2,-4 8 3,4-8 0,0 14-1,0-14 2,-2 14-1,2-14 1,-1 17-2,-1-8 1,1 4-2,0 2 1,0-1-1,1 3 0,0-5-1,0 5-1,1-5 1,1 5 0,-2-9 0,0-8 0,3 14-1,-3-14 2,0 14-2,0-14 0,0 13 0,0-13 0,0 9-2,0-9-2,-2 10-10,2-10-22,-6 14-24</inkml:trace>
  <inkml:trace contextRef="#ctx0" brushRef="#br0" timeOffset="56735.2451">30456 11651 44,'0'0'4,"0"0"2,0-7 2,0 7 0,0 0 2,0 0-1,0-8 1,0 8 1,0 0-4,0 0-3,0 0-1,0 8-1,0-8 0,-2 16 0,1-1-2,-2-4 1,3 6-1,0-3 1,0 2 0,0-5 0,0 5 1,0-16 0,5 16 0,-5-16 2,13 9-2,-5-5 2,-8-4-2,15 1 1,-4-1 0,-3 0 0,1-1 0,2-3 1,-11 4 0,13-11 0,-13 11 1,14-19 2,-10 3-1,0 5-1,-2-7 0,-2 5-1,1-5 0,-1 6-2,-2-8 1,-1 9-1,0 2-1,-2 0 0,5 9-1,-11-17 0,11 17 0,-7-9-2,7 9-1,-11-3-2,11 3-2,-11 0-7,11 0-5,-10 5-13,6 5-15,-7-1-11</inkml:trace>
  <inkml:trace contextRef="#ctx0" brushRef="#br0" timeOffset="57349.2802">30714 11562 14,'0'0'3,"0"0"2,0 0-1,0 0 2,0 0 0,-1 13 1,1-13 2,-1 14 0,1-14-2,-5 17-1,2-8 0,2 1-1,1-10 1,-1 17-1,1-17-2,0 14 3,0-14-2,8 11-1,-8-11 1,14 9 1,-14-9-2,17 3 2,-17-3 0,18 0 0,-18 0 2,17-4 0,-17 4 0,12-14 0,-12 14 1,13-14 1,-13 14-3,4-17 0,-4 8 0,0-3-2,-1 3 1,-5-2-3,6 11 0,-17-17-2,8 12-3,-2 2-7,1 0-10,-3 2-16,13 1-25</inkml:trace>
  <inkml:trace contextRef="#ctx0" brushRef="#br0" timeOffset="58554.3491">30799 11350 37,'0'0'3,"0"0"1,5-6 1,-5 6 1,0 0 1,3-9 0,-3 9 3,0-12-1,0 12 0,-6-12-1,6 12-1,-11-13 0,11 13-1,-11-9 0,11 9 0,-11-8-3,11 8 1,-10-6-1,10 6 0,-15-6-2,6 5 0,9 1-1,-17-3 0,8 3 0,-5 0 0,2 0 0,-1 0 0,0 0 0,-2 2 1,3 0-1,-1 1 0,-2 1 1,3-1-1,1 0 0,-5 1 1,3-1-1,-2 1 2,-1 0-2,0 2 1,-2-1-1,-1 2 2,-1 0-1,1 0 0,2 1 2,-2-1-2,3 3 0,1 0 0,2-2 0,0 2-1,3 1 2,-2 3-2,0-3 0,2 3 0,-3-3 0,1 5 0,-6-2 0,7 0 0,-6 0 1,7-1-1,-4-1 0,4 0 0,-1 0 0,5-2 0,0-1 0,0 1 0,2 0 0,1 1 1,0-2-1,-1 4 1,2-2 0,-1 6-1,0 5 0,-1-5 0,-2 6-1,2-4 1,0 5 0,0-5-1,1 4 0,0-6 1,2-2 0,0 2 1,1-3-1,0-1 0,0 0 0,1 2 1,2-3-1,0 1 0,1 0 0,2 0 1,-1-1-1,4 2 0,-2 1 0,4-3 0,0 0 0,3 0 1,4-2-1,-1 5 0,3-6 0,-4 3 0,5-4 0,-3 2 1,3-1-1,-4 0 0,2-3 0,-2 3 0,5-4 0,0 2-1,-1-4 1,5 2 0,1-2 0,1 0 0,0-1 0,4-2 0,-2 0 0,3 0 0,-4-2 0,3-3 0,-3-1 0,5-4-1,2 1 0,-3-7 1,6 3-1,-4-7 0,5 1 0,-10-3-1,5 0 2,-8-3 2,-3-1-1,-1 0 0,-5-1 1,-4 0 2,-6 1-1,0-4 2,-7-3-1,-1 3 1,-8-2-1,-6 4 0,-2-3-1,-6 5-1,-1-2 0,-4 9-6,1 2-6,-4 5-12,-1 7-23,-2 1-17</inkml:trace>
  <inkml:trace contextRef="#ctx0" brushRef="#br0" timeOffset="65588.7515">28099 12631 5,'-12'8'8,"2"-2"-2,0 2 0,2 0-1,1 3 0,0 1 0,0 2-1,1 2 2,1 1-1,1 0 0,1 7 1,-2-5 1,1 6-1,1-6 1,0 5 1,3-7 2,0 4-1,0-3-1,4 1 1,1 5-1,1-7 0,0 5-1,3-4 0,-3 3-1,3-2-1,-2 1-1,2-6-2,0 0 1,-2-1-2,-1-3-3,2 1-8,-1-1-8,-7-10-16,19 17-24</inkml:trace>
  <inkml:trace contextRef="#ctx0" brushRef="#br0" timeOffset="66231.7883">29052 12556 55,'0'0'2,"0"0"1,0 0 0,0 0 1,0 0 2,0 0-3,5-3 2,-5 3 1,11 0-2,-11 0-2,17 9 2,-3-4-2,-2 4 0,4 3 1,0-2-1,1 4-1,-1 0 0,2 2-1,-2 3 2,1-2-1,-2 3 0,-3-1 1,-2 7 1,0-6-1,-3 6 0,-3-4 2,-3 5-2,-1-3 1,0 3-1,-4-6 0,-4 6 1,-1 0-2,1-6-7,-4 3-7,3-5-20,3 2-18</inkml:trace>
  <inkml:trace contextRef="#ctx0" brushRef="#br0" timeOffset="66898.8264">30253 12460 28,'0'0'1,"0"0"1,-16 0 1,16 0 0,-16 0 1,16 0 3,-22 0 1,11 0 3,-1 3-2,1 2 2,1 0-1,-2 3-1,3 3-1,-3 1-2,2 0-1,0 4-3,-1 2 1,0-1-1,3 4 0,0 0 1,3 0 1,-1 2 1,3-1 1,1 1 1,2-1 1,1 1 1,2-3-1,2 1 2,1-2-4,2 0 1,0-3-2,3 3-2,0-4-1,3 4-4,0-7-10,6 2-17,8 8-27,-2-11-8</inkml:trace>
  <inkml:trace contextRef="#ctx0" brushRef="#br0" timeOffset="67821.8792">31434 12310 6,'0'0'1,"0"0"2,0 0-1,19 0 2,-3 0-1,5 2 2,0-2 1,7 9-1,-1 4 0,-4-5-1,3 6 0,-6-2-2,-2 5 1,-5-5-2,3 5 0,-5-2-1,6-1 1,-5 3-1,-3-2 1,1 2-1,-4 2 0,0-1 0,-4 1 0,0 0 0,-3 3 0,0-3 0,-2 1 2,0 0-2,0 0 0,-7-1 1,5 0-1,-4 1 0,5-3 1,-3 3-1,-1-3 0,-1 2 1,1-4-1,-1 1 1,0-2 0,-3-1 2,0-2-2,0-1-2,1-2-9,-3-1-19</inkml:trace>
  <inkml:trace contextRef="#ctx0" brushRef="#br0" timeOffset="84529.8349">23975 11471 1,'0'0'2,"-14"0"0,14 0 0,-23 0 2,8 0-1,-6 0 3,2 0 0,-7 2 3,1 4-1,1-2 2,-3 5 0,2 0 0,-2 4-2,1 2 0,-2 3-2,3-1 0,-1 5-1,5 0-4,-2 7-1,4 5-1,0 0 0,2 5 0,1 0-2,2 7 3,-3 0-1,5 4 0,0-2 2,-2 0-1,1 3 1,1-3 2,1 4-1,2-6-1,2 7-1,3 1 1,1-1-1,3 1 2,2-2-2,5 4 0,2-5 1,1 5 0,3-6 0,2-4 0,1 3 0,0-6 2,1 5-1,2 1 1,3-1-1,0 2-1,2-2 1,2 4 0,4-6-1,0 7-1,7-7 0,-5-2 0,7 0-1,-4-3 1,5 2 0,4-7-2,-2 4 4,3 1-1,-3-5 0,6 2 1,-8-7 2,7 1 1,-8-8-1,-1 3 2,1-10 0,-4-2-1,0-3-1,-3-3 1,3 0-2,-7-2 1,4-3-2,-1 1-2,-5 1-6,3-3-6,-8 1-12,2 2-12,-8-4-21</inkml:trace>
  <inkml:trace contextRef="#ctx0" brushRef="#br0" timeOffset="84828.852">24631 13747 92,'0'0'3,"0"0"2,0 0 3,11 0 1,-11 0-1,12 11 1,-4-1 3,1 3-3,-2 6 0,-2 3-4,0 5-1,-1 0-9,-3 5-16,2 3-22,-3 1-14</inkml:trace>
  <inkml:trace contextRef="#ctx0" brushRef="#br0" timeOffset="85647.8988">25215 13788 34,'0'0'2,"0"0"0,-9-4 1,9 4 0,-16-3 2,16 3-1,-22-2 0,11 2 1,-8 0-1,7 2-2,2 1 0,-3 4 1,3 0-3,-3 3 1,4-1-1,-1 4 1,2-1-1,2 0 1,0 3 1,2-1-2,3 0 1,1 0 0,0-2 0,3-1 2,3-2-1,-6-9 0,16 12 1,-7-9-1,0-3 2,2 2-2,-11-2 3,16 0-3,-16 0 2,11 0-1,-11 0 1,0 0-1,0 0 0,0 0 0,0 0 1,-9-7-2,9 7 0,-15 0 0,15 0-1,-16 9 1,16-9-1,-14 18 0,7-9 2,3 3-1,0 1-1,2 1 2,0-3-1,1 0 1,0 1 0,1-1 0,0-11 1,3 16-1,-3-16 0,8 14-1,-8-14-3,14 10-10,-5-5-11,-1-4-19,11 5-15</inkml:trace>
  <inkml:trace contextRef="#ctx0" brushRef="#br0" timeOffset="86083.9237">25268 13970 26,'0'0'3,"0"0"2,0 0 2,6 16 0,-6-16 1,7 18 2,-4-9-1,1 3 1,1 0-2,-1 1-3,-1-5 1,0 1-4,-3-9 0,5 12 1,-5-12 0,0 0 2,0 0-1,0 0 0,0 0 0,0 0-1,0 0 1,3-8-2,-3 8-1,2-19-1,1 8-1,1-5 0,1 4 0,4-2 0,-2 2 0,2 0 1,0 1-2,3 2 2,-3 4 0,2 2 0,0 2 0,0 1 0,0 5 0,-2 4 0,-1 1-2,-1 3-3,1 0-7,-2 2-10,2 0-11,-4-4-16</inkml:trace>
  <inkml:trace contextRef="#ctx0" brushRef="#br0" timeOffset="86669.9573">25686 13908 63,'0'0'3,"0"0"-2,-15-3 2,15 3 0,-15 0 0,15 0 1,-19 6-2,9-1 3,1 3-3,2 3 0,2 0-1,1 1-1,2-2 1,2 1 0,0-11-1,6 14 1,-6-14-1,13 8 2,-13-8 0,16 0 0,-6 0 2,-10 0-1,14-11 2,-14 11 0,13-15 1,-13 15 0,7-13 1,-7 13 0,4-11-1,-4 11-1,0 0 0,0 0-1,0 0-1,10 2-2,-10-2 0,7 22 1,-3-8-1,0 3 0,0 2 0,0 3 0,-1-1 0,1 2 0,-1-1 1,1-1-1,-2-1 0,-1-1 0,0-4 0,-1 1 2,0-6-1,0 0 1,0-10 1,-12 12 0,12-12 0,-20 5 0,7-5-2,-4 0 0,1 0-6,-3-2-5,3-2-10,-3-2-23,19 6-21</inkml:trace>
  <inkml:trace contextRef="#ctx0" brushRef="#br0" timeOffset="87923.0289">25956 13941 61,'0'0'2,"0"0"1,0 0-1,0 0 0,-13-1 1,13 1 0,-13 1 1,5 1-2,8-2 0,-18 15-1,10-5 0,1 2-1,2-2 0,2 0 1,2 2-1,1-2 1,1-2 0,-1-8 2,13 13-2,-4-11 3,2-1-2,-1-1 0,1-2 3,0-3-1,-2-4-1,-1-2 1,2 0 0,-5 0 2,-1-2 1,-1 1 2,-1 1 0,0 3 0,-2 8 1,1-12-4,-1 12 0,0 0 0,0 0-3,0 0-1,0 7-2,0-7-2,-1 17 2,1-7 0,0 4 0,4-5-1,2 2-3,-6-11-3,20 16-2,-5-11-3,2 0-1,3-4-1,2-1 0,0 0 2,3-8 1,-3 1 4,2-3 4,-5-2 2,2-3 1,-7-1 2,0-2 1,-5 2 3,-2 0 3,-5 2-2,-2 0 2,0 4-1,0 10 1,-12-12 0,1 10-4,-1 2-1,0 0-1,1 5-2,-2 4 0,3-1-1,2 4-1,2-3 1,2 0 0,4 2 0,0-11 1,1 15 0,-1-15 0,14 11 2,-14-11-1,15 16 3,-3-7-2,-4 1 2,2 6-1,-2-1 1,1 5 0,-4 0-1,2 2-2,-3 0 1,0 0-1,-4-2 0,1-1-1,-1-2 2,0 0-2,-2-6 1,-5-1 0,7-10 1,-15 11-1,4-8-2,0-3 1,2 0-1,-3-6-2,12 6-1,-15-20-1,11 11-1,2-7 1,3 3-1,-1 0 1,5 1-1,3-2 3,1 2 0,5 2-1,-1 1 2,3-1 0,-1 2 0,7-3 0,-6 3 1,5-4-2,-3 2 2,2-2 0,-2 1 0,1-2 0,3 0 0,-5 0 0,2 3 2,-7-5-1,2 6 0,-7 0 1,2 1 2,-9 8-2,1-17 1,-1 17 0,-6-10-1,6 10 0,-22-5 1,14 5-2,-5 0 0,4 3 0,-4 2-1,4 5 1,-1-1-1,6 2 1,2 0-1,0 1 1,2 0-1,0 1-2,2-5-6,5 2-11,6 1-9,-2-5-11,7 1-7</inkml:trace>
  <inkml:trace contextRef="#ctx0" brushRef="#br0" timeOffset="88588.067">26599 13916 53,'0'0'6,"0"0"3,0 0 3,0 0 0,0 0 2,0 0-1,0 0 2,0 0-1,0 0-3,0 0-5,11 10-2,-8-1 1,0 2-2,-1-2 1,0 3-2,-1 0 1,0-2-1,-1-10-1,1 15 0,-1-15 0,0 11 0,0-11 1,0 0-2,0 0 1,0 0-1,0 0 0,-1-7 1,1 7-1,0-16-1,0 8 1,3-4-1,2 2-1,0-1 1,2 3 0,2 0 0,-1-1 0,3 2 0,-1 3 0,1 3 1,1 1 0,-1 0 0,0 1 1,0 5-1,-2 2 1,1 4 0,-2-2 0,2 3-1,-3-2 1,-2 3 0,2-4-1,-2 1 2,-2-3-2,-3-8 1,3 12 0,-3-12 0,0 0 0,0 0 0,0 0 0,0 0 1,-5-9-1,5 9 0,-5-15 0,4 4-1,1 2 0,1-5 0,1 5-1,3-1 1,1 0 0,2 0 0,1 3 0,1 2-1,-1 1 1,3 3 1,-3 1-1,2 2 1,-1 4-1,-1 1 1,-9-7-1,15 19 0,-9-11-3,0 5-5,0-4-7,-1 1-8,2 0-7,2-2-6,1-1 0</inkml:trace>
  <inkml:trace contextRef="#ctx0" brushRef="#br0" timeOffset="88855.0822">27097 13984 31,'0'0'7,"0"0"4,0 0 3,4-12 3,-4 12 3,3-9 1,-3 9 2,5-13-1,-5 13-6,1-9-3,-1 9-4,0 0-4,0 0 0,0-9-3,0 9-1,0 0-1,-10 1 0,-1 3 0,11-4-1,-19 10 1,13 1 0,-5-3 0,6 1 0,-4 2 0,8-2-2,1 2-1,2-1-3,10-4-4,-12-6-8,24 11-5,-12-8-7,9-2-6,-4-1 2</inkml:trace>
  <inkml:trace contextRef="#ctx0" brushRef="#br0" timeOffset="89445.116">27237 13940 11,'0'0'6,"0"0"2,0 0 3,0 0 1,0 0 0,0 0 1,0 0 1,0 0 3,0 0-6,0 0-3,10 7-1,-7 1 0,-1 2 0,2 0-3,-1-1 0,0 1-1,2 0 1,0-2-3,-5-8 1,11 13 0,-11-13-1,9 5 1,-9-5-1,0 0 0,10 0 1,-10 0-1,4-9 0,-4 9 0,5-17-1,-3 7 0,2 2 0,3-3-1,-7 11 1,12-15-1,-12 15 0,13-9 1,-13 9-2,15-1 2,-15 1-1,14 0 1,-14 0 0,14 8 0,-14-8 0,17 7 1,-17-7-1,14 7 2,-14-7-2,15 5-2,-15-5 1,11 0-3,-11 0-2,6-8 0,-6 8 0,3-19-2,-2 7 1,2-4 1,-2-1 1,1 1 3,1-2 2,-1 3 2,1 1 4,-1 2-1,-2 12 1,5-11 0,-5 11 1,0 0 0,2 10-2,-2 2 0,0 3-3,0 1 1,0 3 0,0 1-4,0-2-6,-1 0-13,4 1-12,-2-8-21</inkml:trace>
  <inkml:trace contextRef="#ctx0" brushRef="#br0" timeOffset="89556.1223">27521 13943 113,'0'0'-1,"0"0"-16,9 0-25,1 0-7</inkml:trace>
  <inkml:trace contextRef="#ctx0" brushRef="#br0" timeOffset="92968.3175">28551 13808 0,'0'0'1,"0"0"1,0 0-1,0 0 1,0 0 1,0-5-1,0 5 1,0-10 2,0 10-1,0-12 1,0 12 1,5-12-2,-5 12 2,10-14 0,-10 14-1,15-12 0,-15 12-1,16-8 0,-7 6 1,2-1-4,-2 3 1,0 0 1,-9 0-2,14 0 1,-14 0 0,12 3 0,-12-3-1,0 0 0,14 8 0,-14-8 2,5 9-2,-5-9 1,0 12 0,0-12 0,0 14 0,0-4 2,0-2-2,-1 1 1,-3 0-1,1 1 1,-3-2 0,6-8-1,-9 15 2,9-15-2,-10 14 0,10-14 1,-12 13-2,12-13 0,-9 13-1,9-13 1,-6 15-1,6-15 2,-5 14-1,5-14 0,-2 12 0,2-12 0,-2 11 0,2-11 1,0 9-1,0-9 1,0 12-2,0-12 1,0 9 0,0-9-1,0 8 2,0-8-1,0 0 0,0 0 0,2 9 0,-2-9 3,0 0-1,0 0 2,0 0 0,0 0 0,0 0 0,0 0 0,0 0-1,0 0-2,9-4 1,-9 4-2,0 0 0,0 0-1,8-12 0,-8 12 0,0 0 1,10-8-1,-10 8 0,9-5 0,-9 5 0,12-2 0,-12 2 0,14-2 1,-6 1 0,-8 1-1,16 0 2,-16 0-1,17-2 0,-17 2 1,15-1-1,-15 1 1,16 0 0,-16 0 0,13 0-1,-13 0 0,12 0 0,-12 0 0,10 0-1,-10 0-1,0 0-3,0 0-5,9 0-11,-9 0-17,0 0-25</inkml:trace>
  <inkml:trace contextRef="#ctx0" brushRef="#br0" timeOffset="93543.3504">28886 13794 67,'0'0'3,"0"0"2,-6 0 1,6 0 0,0 0 0,0 0 0,0 0 2,-8 0-2,8 0-2,0 0-3,-3 9 0,3-9-1,-4 15 1,2-6 2,1 1-2,0 0 1,1 1-1,-1-1 2,1 0-2,0 2 1,0-2-1,2-2 1,-2-8-1,5 13 1,-5-13 2,8 11-1,-8-11 2,11 5 1,-11-5-1,10 0 2,-10 0 1,14-1-1,-14 1 1,15-12 0,-3 6-1,-4-3 1,2 0-2,-3-2 0,2-2-1,-6 1-2,7-1 1,-10-1-3,0 0 1,0 3-1,-4 0-1,1 3 0,-5-2 0,8 10-1,-13-12 0,13 12 0,-14-6-2,14 6 0,-11 0-2,11 0-7,-13 2-8,13-2-16,-8 12-20</inkml:trace>
  <inkml:trace contextRef="#ctx0" brushRef="#br0" timeOffset="94230.3897">29146 13746 43,'0'0'4,"0"0"-1,0 0 2,0 0 0,0 0 1,0 0-2,0 0 2,0 0 0,-6 1-3,6-1-1,-4 10-1,4-10 0,-3 12-1,3-12 2,-3 15-2,3-15 1,-2 17 0,-1-8 0,3-9 0,-3 17 1,3-17 0,-3 16-1,3-16 0,-1 15 2,1-15-2,0 13 0,0-13 1,2 9 1,-2-9 0,0 0 1,13 11-1,-13-11 1,13 4 1,-13-4-1,17 1 1,-7-1 0,-10 0 1,17-1 1,-9-3 0,-8 4 1,11-11 0,-11 11 1,11-14-1,-8 4 0,-1-1 0,-2 0-2,0 0-2,1-1 0,-1-2 0,-2 3-2,-1-2-1,-2 2-1,0 0 0,2 3-1,3 8-2,-9-10-4,9 10-7,0 0-11,-13-3-21,13 3-19</inkml:trace>
  <inkml:trace contextRef="#ctx0" brushRef="#br0" timeOffset="95361.4544">29166 13540 29,'0'0'1,"0"0"1,0 0 0,0 0 0,-12 0 0,12 0 2,-14-6-2,6 1 2,-3-2-1,1 2 1,-1-2 1,-1 2-1,2-2 2,-3 2-1,3-1 1,-1 2-1,-2 0 0,0 1-1,-2-1 0,-6 2-2,4-1 1,-6 1-2,5 1 1,-5-1 1,3 2-1,-1 0 3,2-3-2,4 3 2,-3 0 0,2 0-1,-1 0 1,1 0-1,-1 0-1,1 3-2,-2 2 0,2 0-1,-3 2 0,0-2 2,0 2-2,1 0-2,-1 3 2,-1-3 0,1 3 0,-2-1 2,-1 1-2,3 0 0,-1 2 0,0-3 0,2 3 1,-2 5-1,2-3 1,-6 6 0,7-5 0,-3 7 0,5-6-1,-4 9 2,6-4-1,-1 1-1,5-2 0,2 4 1,0-4-1,2 4 0,-1-3 0,2 1 1,3-3-1,0 1 0,1-2 0,0-2 1,4 3-1,3-4 1,2 3-1,-2-3 2,8 5-1,4-6 0,0 1 1,6 0 1,0-1 0,5-3-1,-3 0 2,11-2-1,-5-2 1,1 1-2,1-3 1,2-1 0,2-1-2,-1 0 0,1 1 0,-3-2-1,8-1 1,-7 1 0,7-2-1,-1-2 2,0 2-1,3-4-1,-5-2 1,4 1 0,-7-5 0,3 1-1,-6-3 1,-2 1 0,-3-5 0,-5 2-1,1-4 3,-4-1-2,-4 0 1,-2-2-1,-3-2 2,-4-1-1,-3-1 0,-5-3-1,-1-1 1,-1 0-1,-10 0 1,1-3-1,-5 1-1,-3 2-1,0 2-5,-1-2-9,-6 5-29,0 10-22</inkml:trace>
  <inkml:trace contextRef="#ctx0" brushRef="#br0" timeOffset="106456.089">23768 11540 34,'0'0'2,"0"0"0,-12-10 2,12 10 1,-15-9-2,6 2 2,-6 0-1,0 0-1,-1 0-1,-4 3 0,-2 2-1,-3 2 0,0 0 0,-2 5 0,-2 5 2,-2 6-2,0 0 1,-4 11 1,-6 1-2,4 12 0,-6 7 0,2 3-1,-4 9 2,3 7-2,-2 5 0,2 5 0,9 5 1,-4 3 0,5 9-1,5 5 0,5 1 0,4 7 0,8-1 0,3 7 0,6 9-1,1-2 1,9-5 0,2 7 0,4 3 1,6-2 1,3 7 1,4-3 0,2-7 0,7 6 1,-1 6 3,14-8 0,0-2 4,5-5 1,6-4 0,1-3 0,6 0 3,4-11-1,2-8-1,2-9-4,4-8-2,2-7-3,3-8-3,-4-11-3,2-14-1,-2-5-2,-3-10 1,0-1-1,-7-10 1,-3-2-1,-4-2 3,-6-3 1,-3 0-1,-8 0 0,-2 0-6,-11 0-7,-10 0-2,-5 3-8,-5-1-9,-14-2-12</inkml:trace>
  <inkml:trace contextRef="#ctx0" brushRef="#br0" timeOffset="106671.1013">24708 15371 76,'0'0'4,"0"0"2,12 9 1,-2-2 1,0 6 3,2-1-2,2 5 1,-1-1-1,0 5-8,-2 4-11,-5-5-24,7 3-19</inkml:trace>
  <inkml:trace contextRef="#ctx0" brushRef="#br0" timeOffset="107434.1449">25314 15441 79,'0'0'2,"0"0"2,0 0 0,0 0 2,2-9 5,-2 9 1,0 0 0,0 0 1,4-10-3,-4 10-1,1-13 1,1 2-3,-2-1-3,0-5 0,0-1-2,-1-2 0,-2 0-1,-2-5 1,0 2-1,-1-2 0,-1 3 1,1 0-1,0 3 2,1 2-1,2 4-2,0 4 0,3 9 0,0 0 0,0 0-1,-10 8-2,10 3 1,0 4 0,0 1 1,1 0 0,3 2 1,4-5 0,0 1-2,1-2 2,3-5 0,1-3 0,0 0 0,1-4 0,0 0 0,2-4 0,0-3 0,-2 0 0,-1-1 2,-1 0-1,-3 2 0,-9 6 1,11-13 0,-11 13 0,0 0 0,0 0 0,0 0-1,0 0 0,6 15 0,-6-3-1,0 2 2,0 6-2,1-4 1,2 6-1,1-2 0,1 3-3,1-4-4,0 0-6,1-3-7,1 0-12,3 2-20,1-7-9</inkml:trace>
  <inkml:trace contextRef="#ctx0" brushRef="#br0" timeOffset="108552.2089">25653 15369 79,'0'0'3,"0"0"2,-8-8 1,8 8 1,-14-4 3,14 4 0,-18-2 0,7 2 1,2 0-4,-2 7-1,1 0-1,0 3-3,4-2 1,-1 5-3,4-5 0,2 4-2,1-3 2,0 0 0,0-9 0,13 11 0,-3-6-1,1-4 1,0-1-1,-1 0 1,1-4 1,-3-3-1,-8 7 1,14-18 2,-9 8 3,-2 0-1,-3 10 2,4-16 0,-4 16 0,3-10-2,-3 10 0,0 0-3,0 0 1,0 0-3,0 0-3,4 11 2,-4-11 0,8 18 0,-1-10 1,0 2 0,-7-10-1,18 18-1,-8-11-1,3-1 0,-4-2 0,3-1 0,-4-3 1,1 0 0,-9 0 1,13-6 1,-13 6 1,9-15 0,-7 4 0,1-2 0,1 2-1,2-3 0,4 2 0,-4-1 1,7 2-1,-5 1 0,5 1-1,-13 9 1,22-12-1,-22 12 0,14-3 1,-14 3-1,15 0 0,-15 0 1,13 9 0,-13-9 0,16 16 0,-10-5 0,2-1 0,0 2 1,0-2-1,1 3 0,-1-3 0,1 0 0,-9-10 0,14 15 0,-14-15 1,13 8 1,-13-8-1,10 2 2,-10-2-1,8-3 0,-8 3 0,8-13 1,-4 4-2,1-2 0,0-2 0,-1-1-1,0 4 1,0-5-1,3 6 0,0-3-1,-7 12 1,13-12-1,-13 12 0,17-5 0,-17 5 0,14 0-1,-14 0 2,14 12 0,-7-4 0,-1 4 0,0-3 2,1 4-2,1-4 1,0 1-1,-8-10 1,17 15 0,-17-15-1,15 9 1,-15-9 0,18 0 1,-18 0 0,14-9 0,-14 9 0,15-18-1,-10 7 2,2-2-2,-1 2 1,-1 1-1,1 1 1,-6 9-1,7-14 0,-7 14 1,0 0-1,0 0 0,9 4-1,-6 6 0,-1-1-4,4 1-4,-3 1-13,1-2-24,10 6-20</inkml:trace>
  <inkml:trace contextRef="#ctx0" brushRef="#br0" timeOffset="108700.2173">26311 15219 11,'0'0'-5,"0"0"-1</inkml:trace>
  <inkml:trace contextRef="#ctx0" brushRef="#br0" timeOffset="109783.2793">26584 15323 128,'0'0'5,"0"0"1,0 0 2,0 0 3,0-11 0,0 11 1,0 0-1,-11-12 1,11 12-4,-16-4-3,6 4-1,-2 0-2,2 4-2,-1 1 0,3 4-1,8-9 0,-11 18-1,9-9-1,2 4 0,2-5-1,5 1 1,1-1-1,5-1 0,0-2 0,4-1 0,1-1 1,1-1 0,1-2 1,0 0 1,1 0 2,0-2 0,-3-1 3,2-4-2,-3 2 1,1 0 2,-2-3 0,-4 0-2,-2 0 1,-1-1 0,-4 1 0,-2-2 0,-3 10-1,0-15-1,0 15 1,0-10-2,0 10-1,0 0 0,-14-7-3,14 7 2,-11 1-1,11-1-1,-12 15 1,5-3 0,3-1 0,1 5 1,2-3 1,1 7-1,0-5 1,4 3 0,5 0 0,-1 2 1,2-1-1,1 2 1,-1 1 0,0-1-1,-2 1 1,2-4 1,-5 1-1,-2-7 0,-2 3 0,-1-15 1,-1 10-1,1-10 0,-18 1 0,8-1-1,0-2 0,-4-3-1,4-2-1,0-1 0,10 8 0,-10-17-2,10 7 0,0-1 0,8-5 0,2 6 0,2-5 1,5 5 0,0-6 0,5 4 2,-2-2 0,3 3 0,-4 0 1,4-2 1,-4-1 1,3-2 1,-5 2-1,1-5 1,4 5 1,-7-5-1,2 3 0,-6 0 1,0 5-1,-7-2 0,4 3-1,-8 10 0,0-12-1,0 12-1,0 0 1,0 0-1,-13-3-1,13 3 0,-16 8 0,11 2 0,-5 1 0,4 3 1,-5 0 0,8 1 0,1 1 0,2-2 1,0-2 2,3 3 0,10-4 3,-4-1 0,9-2 1,-5-1 0,8 0-1,-6-4 0,6-1-1,-6 1-1,0-3-3,1 2-5,-5-2-13,-11 0-35,17 0-17</inkml:trace>
  <inkml:trace contextRef="#ctx0" brushRef="#br0" timeOffset="113614.4984">31243 10511 56,'0'0'4,"0"0"2,15-14 1,-6-2 1,5 5 3,3-10 1,6 2-1,0-5 1,2 3-5,-2-3-11,1 2-21,7 9-29</inkml:trace>
  <inkml:trace contextRef="#ctx0" brushRef="#br0" timeOffset="129254.393">22575 4532 17,'0'0'3,"0"0"5,0 0-1,0 0 1,0 0 4,0 0 0,0 0 2,0 0 0,0 0 1,0 0-6,0 0 2,0 0-3,0 0-2,0 0 0,-9-8-2,9 8 0,0 0-2,-2-15 0,2 15 0,0-17 1,0 6 1,0 11-1,-4-18 2,4 9-2,1-2 1,-1 11-1,0-16 0,0 16 1,0-10-1,0 10-2,3-10 1,-3 10-1,0 0-1,9-4 1,-9 4-1,0 0-1,13 0 1,-13 0 0,11 14 0,-4-6 1,1 5-1,-1-2 0,5 1 1,-4 1 0,4 1-1,2-5 2,1-1 1,5-3-3,-3-5 3,4 0-1,-3 0 1,4-6 0,-4-3 0,1-2-2,-10-2 3,0 1-2,-3-1-1,1 1 1,-4 0-1,-3 12-2,0-12 1,0 12-1,0 0-2,0 0 1,0 0-1,-2 16 0,1 0 2,0 0 0,1 4-1,0 0 2,1 6 0,2-4-2,1 5 2,0-5 0,1 1 0,2-4 0,-1 3 2,-3 2-1,0-7 1,-1 0 0,-1-5 3,-1 1-1,0-13 2,-5 21-2,-4-15 0,-2-4 0,-2-1-1,-3 2-1,0-1-3,-5 1-5,0-1-6,-3-1-14,9-1-25,15 0-17</inkml:trace>
  <inkml:trace contextRef="#ctx0" brushRef="#br0" timeOffset="129702.4186">23147 4456 63,'0'0'3,"0"0"0,0 0 2,0 0 3,10-4 1,-10 4 1,18-6 6,-7-1-3,6-1 0,1-3-2,11-2 0,6-1-3,0-3 1,12-2-2,-2-4-2,8 0 1,1-2 0,3 1 1,-4 0 1,-1-1 0,5-3-1,-8-2 1,5 7 0,-3-4 0,-1 4-1,-3-2-1,-2 7-1,-5-1-2,-8 8-4,0 1-9,-11-1-39,-5 7-20</inkml:trace>
  <inkml:trace contextRef="#ctx0" brushRef="#br0" timeOffset="130495.4639">24583 3638 60,'0'0'2,"0"0"0,-11-4 3,11 4 1,-3-10 3,3 10 0,0-17 5,0 17-1,21-20-2,-5 8 1,5 3-2,-4 1-2,7 1-1,-6 2-2,7 0-3,-6 1-1,-2 4 0,-1 1-1,-2 7 0,0 1 0,-2-1-2,-3 4 3,-1 2-1,-2 3-1,-3-2 2,-1 1-1,-3 0-1,1-2 2,-3-2-2,-2 1-1,0-4 3,5-9-1,-10 11-1,10-11 3,-9 1-2,9-1 0,-2-7 1,2-3 0,1-4-1,4 2 2,2-8-4,2 1 1,1-2 2,1 0 1,-1 3-2,-1 2 2,-1-1-1,0 3 0,-1-1 4,-7 15-4,8-14-1,-8 14 0,0 0 0,0 0 0,0 0 1,7 8 0,-5 9 0,-1-3 3,1 3 2,3-2-1,0 1 1,-1 1 0,0 0-2,1-2-1,1-4 0,-6-11-3,15 13-7,-15-13-18,19 12-31,-8-12-7</inkml:trace>
  <inkml:trace contextRef="#ctx0" brushRef="#br0" timeOffset="130682.4746">25087 3564 134,'0'0'6,"0"11"1,0-11 4,6 20 0,1-8 2,-4 5 0,5 5 0,-1 2-4,1-3-28,8 4-39,-6 4-4</inkml:trace>
  <inkml:trace contextRef="#ctx0" brushRef="#br0" timeOffset="131274.5085">23322 4685 47,'0'0'3,"0"0"3,26-7 4,-2 7 2,8-3 2,11 3 5,6-1-2,13 1 3,10 0-1,2 2-3,2 4-2,3 0 0,5 2-4,-4-5-2,5-2-2,-4-1 0,-3 3-2,-1-1 2,-4 1-5,-5-3-4,-9 0-6,-5 1-18,-5 10-24,-14-10-14</inkml:trace>
  <inkml:trace contextRef="#ctx0" brushRef="#br0" timeOffset="131904.5445">24882 4677 87,'0'0'4,"0"-11"0,0 1 2,0 10 1,4-19 0,0 9 1,0-4-1,2 0 1,2 4-2,1 3-3,1 1 0,1 0 0,-2 3-2,3 3 0,1 3 1,-1 8-2,-3 0-2,2 3 4,-3 2-2,1 4-2,-1 2 4,-3 0-1,-1 4-1,-3-7 2,0 2-1,-1-5-1,1 0 1,-1-5 1,0-11 0,0 12 0,0-12-1,0 0-1,0-10 3,0 0-1,0-2-3,0-3 1,1-9-2,3 5-1,-2-7 2,-1 6-1,-1 0 1,0 4 1,0-1 1,0 5-1,0 12 0,0-13 0,0 13 1,0 0 0,0 0 0,0 0 2,6 11 0,0 1 0,-2 2 4,1 1-1,2-3 0,0 4-2,2-4 0,-1 3-6,-2 6-5,1-8-9,0-1-9,2-4-3,-2 4-5,-7-12 1,16 14 2,-16-14 5</inkml:trace>
  <inkml:trace contextRef="#ctx0" brushRef="#br0" timeOffset="132150.5586">25220 4728 12,'14'-16'14,"0"4"4,2 0 0,-3 6-1,7-2 1,-7 5-3,-2 3-2,2 3 1,-6 11-3,1-3-4,-3 7 0,-2-3-3,-3 7 1,0-5 2,-5 4 0,1-4-3,0-7 3,1-1 0,3-9 0,-2 13 2,2-13-1,4 3-3,6-3 1,3-3-1,1-2-3,4-1-5,1-1-16,-1-7-34,4 6-13</inkml:trace>
  <inkml:trace contextRef="#ctx0" brushRef="#br0" timeOffset="132780.5946">23168 4865 0,'19'9'3,"2"3"1,13 3 0,5 5 2,9 4 1,8 5-1,2 0 0,7 0 1,3 5 1,3-2 2,6 3 3,4-1-1,7 7 0,0 2 4,4 1 1,-3 4-1,6-3-1,3 5-1,-8-2-2,1 1-1,-1-6-1,-4-1-3,-4-1-2,-1-4-2,-7-1 0,-11-5-1,-1 0-2,-6-4-8,-12 1-14,-1-4-22,-15-3-17</inkml:trace>
  <inkml:trace contextRef="#ctx0" brushRef="#br0" timeOffset="133410.6307">25379 5987 67,'0'0'2,"-1"-12"2,1 3-2,0 9 2,6-21 1,1 10-2,1-3 2,1 4 1,2 0-3,4 2 1,0 2-2,3 4-1,-3 2 2,2 0-2,-3 2-1,3 4 0,-5 1 0,0 4 0,-4-1 1,-1 6-2,-2 2 0,1-4 1,-3 5-1,-2-7-1,0 4 4,0-7-2,0 3 1,-1-12 2,0 0 1,0 0 1,2-12-1,-1 1 2,2-7-2,-1 1 0,0-5 1,3 0-4,0-1 2,1 3-1,-3 3-1,3 0 4,-4 3 1,3 3-2,-5 11 2,4-16 1,-4 16 1,0 0 0,0 0 0,8 14-1,-4-3 0,0 2-3,-2 2 2,3 4-2,1-4-1,1-1-2,1-2-4,1 2-9,2-1-16,-3-8-27,8 9-9</inkml:trace>
  <inkml:trace contextRef="#ctx0" brushRef="#br0" timeOffset="133751.6502">25907 5847 117,'0'0'3,"0"0"2,14 5 1,-14-5 0,13 10 1,-13-10-1,17 16 2,-17-16-1,13 16-3,-12-7 0,-1 5-2,0-4 0,0 1 0,0-3 0,-1 4-1,1-12 1,0 17 0,2-7 0,-2-10 1,16 17 1,-5-10 1,0 6 1,0-6 0,0 7-1,-2-4 3,-4 1-1,-5 0-2,0 1-1,-8 0-9,-10 5-20,-9-5-35,0 2-5</inkml:trace>
  <inkml:trace contextRef="#ctx0" brushRef="#br0" timeOffset="134415.6882">23267 5088 31,'11'7'3,"5"4"0,6 8 2,10 2 1,4 12 1,7 1 0,6 15 4,8 5 1,0 1-2,-1 7 3,10-1-1,-9 6 1,11 1 1,5 1 1,3 0-2,3 1-1,0-2-1,2 2 0,-4 1-3,5-3-1,-1-4-1,-4 4-2,-1-7-1,-6-3 1,-4-1-2,3-9-1,-9 2 0,-2-4-2,-9-3-6,-10-3-9,-2-7-23,-1 1-24</inkml:trace>
  <inkml:trace contextRef="#ctx0" brushRef="#br0" timeOffset="135014.7224">25269 6945 56,'0'0'4,"0"0"-1,0 0 3,-3-9 0,3 9 0,-2-12 0,2 12 1,0-20-1,2 11-2,6 0-2,1-2-2,2 3 1,4 0 0,0 3 1,3 3-1,-1 2 2,2 2-2,-1 5 1,-1 3 1,0 2-2,-4 2-1,0 1 2,-5 0-1,-3-3-1,-1 2 1,-4-2 0,0 0 0,0-12 2,-4 17 0,4-17 0,-8 8 0,8-8 1,0 0-1,-10 0-1,10 0 2,0-18-3,3 6 1,2-4 0,1-1-2,0-1 1,1 0 0,-2 1 0,1 2 3,-3 1 0,0 3 0,-3 11 0,3-11 0,-3 11 0,0 0 2,0 14-2,0-3-2,0 3-1,0 1 1,-1 3 1,1 2-2,2-2 0,1 0-1,0-3-2,2 0-5,1-1-5,-2-1-10,2-2-13,-6-11-18</inkml:trace>
  <inkml:trace contextRef="#ctx0" brushRef="#br0" timeOffset="135389.7439">25759 6919 97,'0'0'3,"0"0"4,2 5-2,-2-5 2,0 12 0,0-12 1,-8 20 1,1-9-1,-1 3-4,0-5 0,-1 3-1,4-3 1,1 0-2,4-9 2,-2 11 1,2-11 0,0 0 2,8 8-1,3-8 1,1 0-1,7-1 0,6-1 0,-1-2-2,6 0-1,-2-3 1,3 4-2,-6-1-1,6 3 0,-11-2-1,-5 0-3,-2-1-5,-13 4-10,12-4-16,-12 4-21,0 0-9</inkml:trace>
  <inkml:trace contextRef="#ctx0" brushRef="#br0" timeOffset="135587.7552">25891 6978 155,'0'0'4,"2"8"3,1 2 0,1 4 2,0 4-1,0-1 1,3 8-1,-1-2-4,-1 4-25,4 5-37,-6-9-5</inkml:trace>
  <inkml:trace contextRef="#ctx0" brushRef="#br0" timeOffset="136538.8096">25879 3159 63,'0'0'3,"0"0"1,0 0 2,-16 0 2,16 0 0,-10 4 0,10-4 3,-12 13 1,9 0-4,1 3-2,0 1 0,2 1-3,-1 1-2,5-3 2,5 3-1,6-4-1,-4-3 3,7-1-2,-4-5 0,7-2 3,-6-4 0,4 0 0,-8 0 2,0-4 0,0-4-2,-1-3 3,-2-2-3,-3 1 0,-2-2 1,-2-3-3,0-2-1,-3 2 0,-4-2 1,-4 2-2,-2-1 0,0 4 0,0-1-2,2 3 0,0 5-3,0 5-3,1 2-8,9 0-14,-13 11-22,10 1-12</inkml:trace>
  <inkml:trace contextRef="#ctx0" brushRef="#br0" timeOffset="136745.8214">26184 3200 195,'0'0'3,"0"0"2,2-9 0,-2 9 0,0 0-1,0-15-5,0 15-12,1-8-24,-1 8-23</inkml:trace>
  <inkml:trace contextRef="#ctx0" brushRef="#br0" timeOffset="137330.8549">26415 3001 111,'0'0'2,"0"0"2,0 0 0,0 0 3,1-10 1,-1 10 0,0 0 1,-3-11 0,3 11-3,-11 0 1,11 0-3,-14 2-2,14-2-1,-16 10 0,6 0-2,3 0 2,-3 1-1,3 0 0,0 2 1,4-1 2,2 1-1,1 2 3,1-2-1,7-3 0,3-1 2,0 2-1,4-2-1,-1-2 1,2 2-2,-2-2-2,3 2 3,-6 2-4,3 1 0,2-1 2,-4 3-1,-2-3-1,-7 5 2,-2-5 0,-1 1-2,-2-1 4,-8-2-3,-8-1 0,0 1 2,-1-5-1,2-2 1,5 0 1,-1-2 0,3-2 1,10 2 1,-9-18-1,9 4 0,2-3-1,5-2-1,2 2-1,4-5-6,-1 2-14,5-10-47,8 13-5</inkml:trace>
  <inkml:trace contextRef="#ctx0" brushRef="#br0" timeOffset="137997.8931">26112 4271 153,'0'0'4,"0"0"1,0 0 2,0 0 0,0 0 0,-7 10 1,7-10 0,-10 18 0,2-4-3,-1 4-3,0 2 0,3 0-1,-1 1-1,5-1 0,1 0 0,1-2 2,3-1-1,7-6-1,1-5 1,4 2 0,0-8 0,1 3 1,-1-3-1,0-6 2,0-3-2,-3 0 1,0-4-1,-6-2 1,-3 0 0,-1-4 1,-2-2-1,0 4-1,-5-2 1,-1 2 0,-3 2-1,0 0 0,-1 3 1,1 3-2,-1 4-2,2-1-1,8 6-7,-17 0-9,17 0-14,-12 8-24,9 0-11</inkml:trace>
  <inkml:trace contextRef="#ctx0" brushRef="#br0" timeOffset="138235.9067">26324 4289 231,'0'0'3,"0"0"2,0-8-1,0 8 1,3-11 1,-3 11-1,2-11-1,-2 11-8,0-9-10,0 9-16,0 0-26,0 0-15</inkml:trace>
  <inkml:trace contextRef="#ctx0" brushRef="#br0" timeOffset="138653.9306">26612 4095 118,'0'0'3,"0"0"2,0-12 0,0 12 0,0 0-1,0 0 2,-2 8-1,0 4 1,-3 12-3,1-2-1,0 10-2,-1-2 4,-1 9-3,3-5 0,0 0 0,1-3 1,2-4-2,4-3 1,2-4 0,4-6 1,3-3 2,2-7 1,3-3 1,0-1 3,1-4 3,-1-6-1,2-1 3,-6-2-1,-1 1-1,-8 0 0,-1-2-2,-4 3-4,-2-1-3,-7 3-8,-7 9-11,-3 0-23,2 6-32,-7 6-4</inkml:trace>
  <inkml:trace contextRef="#ctx0" brushRef="#br0" timeOffset="139420.9745">26606 5617 158,'0'0'3,"0"0"2,0 0 1,0 0-1,0 0 1,0 0 1,-8 4 1,8-4 0,-5 15-3,3-5-2,1 3 0,0-1 1,1 4-2,0-2 1,3 2-2,3-2 2,0 1-2,2-4 0,-1-1 2,2-3-1,2-2 1,-1-5 0,0 0-1,1-5 1,-3-3 2,0-1-3,-2-6 1,1 2-1,-4-2 1,-3 1-2,0-1 1,-6-2-1,-2 2-1,-1 2 0,-1 0 0,-3 3 0,1 0-2,1 5 0,-1 2-3,3 3-2,-1 0-10,1 6-9,0 2-21,6 3-20</inkml:trace>
  <inkml:trace contextRef="#ctx0" brushRef="#br0" timeOffset="139671.9888">26938 5583 221,'0'0'4,"0"0"1,0 0 1,0 0 1,0 0-1,0 0 0,0-10-3,0 10-7,0 0-15,0 0-25,0 0-23</inkml:trace>
  <inkml:trace contextRef="#ctx0" brushRef="#br0" timeOffset="140074.0118">27058 5508 165,'0'0'3,"6"-2"0,-6 2 1,11 0 1,-1 0-1,1 0 1,2 0 0,-1 5-1,-12-5-2,18 14 0,-12-4-2,4 2 0,-6 3-2,-3 2 1,-1 1-1,-5-2 1,0 0 0,-5-1 0,3-1-1,-7-2 2,8-3 2,-6 0 0,12-9 1,0 0 3,-10 8 1,10-8 1,7 0 1,7 0 1,0-4-1,6-1 3,-1-4-2,8 3 0,-1-2-3,4 0-1,-4 2 0,-3 2-7,2 4-14,-1 4-35,-5 2-19</inkml:trace>
  <inkml:trace contextRef="#ctx0" brushRef="#br0" timeOffset="140776.052">26838 6760 93,'0'0'6,"0"0"3,0 0 3,0 0 1,0 0 2,-7-6 1,7 6 0,0 0-1,-13 0-5,13 0-2,-8 7-4,2 3-1,1 3-2,0-1-1,2 4 1,-2 3-1,5-1-1,0-1 2,4 0-1,2-3-1,0-2 2,4-1 0,2-4 0,0-5 0,3 0 0,-3-2 2,1-2 0,1-3 0,-2-4-1,0-3 3,-2-2-2,-5-1 0,-2-1 1,-3-2-2,0 0 0,-3-1-1,-4 4 0,-4 4-2,-3-2 1,1 5-2,-3 1-2,2 5-3,-4 2-6,3 3-11,-2 3-21,8 2-22</inkml:trace>
  <inkml:trace contextRef="#ctx0" brushRef="#br0" timeOffset="141143.0729">27187 6789 213,'0'0'4,"0"0"3,0 0 2,0 0 0,2-10 1,-2 10 1,0 0-2,4-11 2,-4 11-7,0 0-6,0 0-5,0 0-17,0 0-22,0 0-23</inkml:trace>
  <inkml:trace contextRef="#ctx0" brushRef="#br0" timeOffset="141529.095">27463 6524 117,'0'0'3,"0"0"3,5 8 4,-5-8 0,5 14 3,-2-4 2,2 5 1,0 1 0,1 1-2,-2 8-3,1-1-2,0 7-3,0-4-1,-4 5-4,6-1-11,-4 3-25,-3-4-29,4-3-4</inkml:trace>
  <inkml:trace contextRef="#ctx0" brushRef="#br0" timeOffset="143819.226">26756 2992 1,'0'0'5,"0"0"1,0 0 1,0 0 0,0 0 1,7 5-2,-7-5-1,0 0 0,0 0 0,12 0-1,-12 0-1,0 0 1,8 8-1,-8-8 1,10 1-1,-10-1 2,0 0-1,9 13 0,-9-13-1,0 0 0,12 10 0,-12-10-1,8 14 2,-8-14-3,10 16 0,-10-16-1,11 20 1,-5-8-1,-1 0 1,1 1 1,-1-4-2,0 0 0,-5-9 1,9 18-1,-9-18 0,7 10 1,-7-10-1,0 0 2,0 0-1,10 3 1,-10-3 0,0 0 0,10-3 0,-3-7 0,0 0-1,0 1 0,3-2 0,1-3 1,1-5-2,2 1 2,-2-1-1,3 5 3,1-3 0,1-2 3,0-3 0,4 0 4,1 1-1,-1-3 1,7 0 0,-5 1 0,7-7-1,-6 4 0,8 0-4,-10 2-1,4-2 0,0 3-2,-1-1 1,-1 3-3,-1 3 0,-2 0-2,-1 5-1,3 1-9,-7 5-15,-1-1-28,-3 8-11</inkml:trace>
  <inkml:trace contextRef="#ctx0" brushRef="#br0" timeOffset="146094.3561">27073 4068 3,'0'0'10,"0"0"-1,0 0-2,0 0 2,0 0-2,0 0-1,2-5-1,-2 5-1,0 0-3,0 0 1,0 0-1,0 0-2,0 0 2,10 0 1,-10 0-1,0 0 0,0 0 1,7 8-2,-7-8 3,11 4-2,-2 5 0,-9-9 0,17 15 1,-17-15-2,20 15 1,-20-15 0,19 20-1,-19-20 1,12 12-1,-12-12-1,13 12 2,-13-12-1,11 15 0,-11-15 1,8 12-2,-8-12 1,10 11 0,-10-11 0,9 13 0,-9-13 1,7 9-1,-7-9 0,12 7 2,-12-7-1,11 7-1,-11-7 1,12 3 0,-12-3-1,16 0 1,-16 0 0,13-1 1,-13 1 0,16-8-1,-7 0 0,0 3 2,0-1-1,-1 0 3,2 0 0,2-4 0,-1 2 0,4-2 1,-2 1 1,1 0 1,0-3-2,2-8 0,2 6-1,0-6-1,4 4 2,-2-4 0,4 3 0,-1-6-2,4 0 4,-5 6-1,6-5 0,4 3 2,-2-3-2,3 0 0,-3-2-2,3 3 1,-5 1-3,6 1 0,-9 1 0,-1 1-1,-3 1 1,-3 4-1,-1 2-1,-4 1 1,-1 2-1,-3 2-2,-9 5-7,10-1-31,-10 1-27</inkml:trace>
  <inkml:trace contextRef="#ctx0" brushRef="#br0" timeOffset="151144.645">26871 6377 6,'-30'0'11,"2"0"2,-2 0-1,3 0 0,1 0-2,-1 2 1,-1 1-4,3-3 0,-2 0-2,-1 3-1,-1 2-1,-4-1 2,3 1-1,-4-5-2,0 4 1,-2-1 0,-2 2-1,-1-2 1,-4 1-2,0-1-1,-6 1 1,-1-1 0,-5 3-2,-1 1 2,-3-1 0,-1 1-1,6 1 1,-3-1-1,4 2 0,5-3 2,-1 2-1,0 0 0,3-1 0,0 0 0,0 3 1,0-2 0,0 5 1,-5 0-1,5 3 1,2 5-2,6-2 2,1 5-2,6-4-1,1 7 0,6-3-1,8 4-1,1-6 1,5 2 0,2 0 1,2 3 0,4-1-2,2 0 2,0 0-1,1-2 1,5 5 0,-1-4 1,3 3-2,0-4 1,2 3-2,-1-3 1,3 3 0,-1-5 0,3 3 0,-2-3 0,5 1 1,-2 4-2,5-7 2,6 3 2,-2-6-2,5 4 0,0-6 1,5 3 0,-3-7-2,9-1 2,-5 1 0,-2 0-2,2-1 2,-1 1-1,6 3 0,-3-4 1,8 1-1,-6 1-1,10-2 2,4-2-1,1 0-1,7-3 1,-1-3 1,7 3-1,-1-5 0,4 0 1,1 0-1,-4-2 0,8-3 0,1 0 0,-1-2 0,2-2 2,-3-1-4,4-2 4,-1-2-2,0 0 0,1-2 0,0-2-2,0-2 0,1-5 0,-4 4-1,-3-4 1,-7 4 1,-1-4 0,-10 4-1,-11-1 2,-2 1 2,-4 5-1,-4-5 0,-1 1 0,-7-3 0,3 0 1,-7-3-1,5 2 1,-8-4-1,0 2 0,-2-6 4,-1 6-4,-3-1 3,-1 3 0,-4-3 1,-2 3 1,-4 0 1,-1 3 1,-1-2-1,-6-1 1,1-2 0,-4-1-3,1 0 2,-4 1-1,1 1-3,-3-3 1,-2 6-3,-2 0-1,-2 5-4,-7 1-9,4-2-25,7 8-23</inkml:trace>
  <inkml:trace contextRef="#ctx0" brushRef="#br0" timeOffset="152835.7417">27047 5216 0,'-33'0'0,"0"0"1,0 0 1,3 0-1,-4 0 0,-3 0 0,-2 0-1,1 2 0,-3 1 1,-2 1-2,-5 3 2,-4-1-2,2 2-1,-2 0 1,0 0-1,-1 1 1,-1-2 1,1-1 0,2 1 0,3 0 0,-1 0 0,3-2 0,0 2 0,-1 2 1,2 2 1,-4 3 0,8-2-1,-5 5 0,1-2 2,0 2-1,0-2 0,1 3 2,0-5-2,2 2 1,-4 2 0,2-2 1,3 2 1,-1 1 0,1 1-1,0 1 1,3 0 2,1-2-2,7 2 1,2 1 0,1-1-4,2 1 2,4 1-2,6-1 1,-2 3-3,5-3 1,-1 5 0,2-3 0,1 3-1,1-2 0,2 5 0,1 2-1,2 1 1,-1 0 0,0-3 1,2 3-1,3-7 0,1 4 2,4-7 1,1 2 0,2-4 1,1 0-2,4-2 2,-3 0-2,6 3 1,-2-2 0,5-2-1,-2-2 0,8-1 0,0-4 0,6 4 1,7-6-1,1-2-1,5-2 2,-3-2 0,7 0 1,-6 1-1,7 1 3,-7-2-2,-2-1 1,6 0 1,-7 2 0,8-1-1,0-2-1,3 0 1,-1 0-3,-2-1 2,4-1-2,-3-1-1,6-1 0,-5-2-1,-1 4 0,1-1 1,-3-1-1,4 0-1,-6-1 1,6-1 0,0 1-1,0 2 1,0-3-1,1-1 0,5 1 1,-6-1-1,7 2 1,-5-2 0,-3 0 0,3-2 0,-4 1 0,4-2 0,-3 2 0,1-3 0,1-3 0,-5 1 1,3-2-1,-4-1 0,4-1 1,-7 0-1,-2-4 0,1 3 1,-6-3-1,1 2 0,-6-1 2,-1-2 1,-4-4-1,4 2 1,-9 1 0,3-1-1,4-1 0,-5 1 0,0-1 0,-6 2-2,2 4 1,-7-3 0,5 1-1,-12-1 1,-4 3 0,0-3 1,0 2 0,-2-2-1,0 1 1,-4 0 0,0 2 0,-2-2 2,-4 2-2,1-3 0,-4 4 0,1-3 1,-7 3-2,-2 0 0,-2-3-1,-5 1 2,1-5-3,-5 5 1,3-4-1,-9 4 1,-1-5-2,-4 6 2,-7 0-3,-5 3-3,-11 6-3,-9 1-18,-13 12-35,-17 0-4</inkml:trace>
  <inkml:trace contextRef="#ctx0" brushRef="#br0" timeOffset="158467.0638">27712 6970 61,'0'0'3,"0"0"1,-6-3 1,6 3-2,0 0 1,0 0 1,-10 0-1,10 0 1,0 0-2,8 0-1,4 3 3,-1-1-2,6 1 1,-3 0 0,9 1 1,-6 1-1,8 0 0,-4 2 1,1-1-2,3 2 1,-1 2 0,5 2-1,-1-2 1,5 4-1,-3-2 0,1 1 0,0-4-1,1 1 1,-4-2 0,2-2 0,-7-3-1,3 1 0,-5-1 0,0-2 0,-6 0-1,1 1-1,-7 1 1,1-1-1,-10-2-4,11 4-6,-11-4-10,0 0-19,18 12-19</inkml:trace>
  <inkml:trace contextRef="#ctx0" brushRef="#br0" timeOffset="158754.0802">28275 7086 115,'0'0'2,"0"0"-1,6 0 1,-6 0-1,10 3 2,-10-3-1,15 6 0,-15-6 2,19 5-3,-2 1 2,-5 2-2,6-2 1,-6 5 2,1-2-1,-7 4-1,2 1-2,-9 3-9,-12 5-19,-1-1-26</inkml:trace>
  <inkml:trace contextRef="#ctx0" brushRef="#br0" timeOffset="159558.1262">28532 7402 97,'0'0'1,"0"0"-1,0 0 1,0 0 4,0 5-2,0-5 1,5 15 0,0-4 1,2 1 0,0 1 0,2 3-2,0-2 0,1-1-2,-2-2 0,-1-2-2,-7-9 0,10 15-2,-10-15 1,0 0-2,0 0 1,0 0-2,-2-7 1,-4-3 3,-1-5-2,-1-3 0,-1 0 2,1-1 1,1-5 0,4 3 0,1-1 1,2 2 2,1 3-1,6-4 0,2 8 2,5-4-2,-1 8 1,2-1-2,-1 7 0,0 3 0,-2 3 0,-3 9-1,-2-3 2,-3 11-2,-3-5 1,-1 7 0,-1-8-1,-2 0 0,-1-2 0,3 1 0,0-5 0,1 0 0,0-8 0,9 10 0,-1-7 1,1 0-1,3 0 1,-2 0 1,1 2 0,0-2 0,-1 1 1,-10-4 0,12 18-2,-8-7 4,-4 3-3,0-1 2,-3 2-2,-4-1 0,0 3 0,-2-5-2,-1 0-5,1 0-2,0-3-7,9-9-9,-15 11-17,15-11-15</inkml:trace>
  <inkml:trace contextRef="#ctx0" brushRef="#br0" timeOffset="159992.1511">28841 7393 66,'0'0'2,"0"0"3,13 0 0,-13 0-1,16 0 1,-7 3 1,4 3 0,-4-2 1,5 2-3,-6-1-2,1 3-1,-9-8 3,10 16-1,-10-16 2,6 13 2,-6-13 0,1 10 1,-1-10 2,0 0 0,0 0 0,-6 7 1,6-7-1,0 0-1,-9-6 0,9 6-2,-8-19 0,5 8-2,3-4-1,0 1-3,0-3-4,3 2-3,1 2-10,3-1-10,4 6-13,-1-2-18</inkml:trace>
  <inkml:trace contextRef="#ctx0" brushRef="#br0" timeOffset="160314.1695">29106 7320 123,'0'0'2,"0"0"1,0 0 1,-5 9 1,5-9-1,-1 16 1,1-7 0,0 1-1,0 0 0,1 1-1,-1-11 0,15 14-1,-6-7 0,2-6 2,0-1-2,1 0 0,2-4 2,1-4-1,-3-1 1,-1-3 0,0-2 1,-3-1 0,-3-5 0,-5 6 0,0-5-2,-5 6 1,-3-1-2,-4 7-1,1-3-4,-3 10-3,-1 0-5,-1 5-8,3 12-13,-1-9-21,5 9-10</inkml:trace>
  <inkml:trace contextRef="#ctx0" brushRef="#br0" timeOffset="160602.1859">29330 7167 60,'0'0'3,"0"0"2,0 0 1,0 0 1,2 12 0,2-1 2,-4-11-1,9 23 0,-3-4-3,-2-3-6,1 6-6,-1-9-10,2 8-9,-6-9-18</inkml:trace>
  <inkml:trace contextRef="#ctx0" brushRef="#br0" timeOffset="161205.2204">29315 7242 43,'0'0'2,"0"0"3,6 6 1,-6-6 2,14 5 2,-5-5 1,2 0 1,0-3 1,3-5-3,-2 2-2,3-6 1,-3 2-2,1-7-1,-1 5-2,0-7 2,-2 2-1,-1 2-1,-3-2 2,-2 3 0,-2 1 0,0 3-1,-2 10 1,0-12-2,0 12-1,0 0-1,0 0-2,0 0 0,-3 10-1,3 0-1,0 1 1,2 5 1,0 0-1,2 2 1,0-2-2,2 3 0,-1-4-1,0 2-1,-1-4-1,1-1-1,-1 3 0,-4-15 3,5 16-1,-5-16 3,0 0 0,0 0 1,0 0 1,3-7 1,-2-8 1,1 3-2,2-6-1,-2 1 2,3 4 1,2-3 2,-2 5 0,2-3-1,-7 14 2,12-12-1,-12 12-1,16-5 1,-2 5-3,-4 0-1,5 3 0,-4 4-2,3-3-4,-6 6-7,8-1-17,-16-9-24,10 19-11</inkml:trace>
  <inkml:trace contextRef="#ctx0" brushRef="#br0" timeOffset="161760.2522">29795 7128 49,'0'0'4,"0"0"2,0 0-1,0 0 4,9-6-1,-9 6 3,8-11 3,-8 11 0,8-15-2,-8 15-1,4-13-1,-4 13 1,2-9-3,-2 9 0,-10-8-2,10 8-2,-13-2-2,13 2 1,-13 0-3,13 0 0,-10 10-1,10-10-1,-5 17 1,5-8-1,0 6 1,0-5 0,1 0 0,5 0-1,0-1 1,-6-9 0,16 11 1,-8-9 0,2-1 0,0-1 1,-1 0-1,-9 0 1,17-13 1,-17 13-2,14-17 1,-5 7-1,2-3 1,-2 1-1,1-3 0,0 1 0,0 0 1,0 3 0,2-1 1,-4 3 1,2-1 0,-10 10 1,16-7-2,-16 7 2,17 0-1,-17 0-2,14 17-5,-11-6-13,0 0-23,4 5-23</inkml:trace>
  <inkml:trace contextRef="#ctx0" brushRef="#br0" timeOffset="162295.2828">30085 6785 70,'0'0'4,"0"0"-2,0 0 2,0 0 1,0 0-1,0 0 1,0 0 2,0 4 2,0 5-5,3 1 1,1 6 0,1-1-2,1 3 1,-1 0-2,0 2 1,1-1-2,-3-1 0,2-1-1,1-3 1,0 1 0,-3-5 0,2-2 4,-5-8 0,7 14 2,-7-14 2,0 0 3,12 8 0,-12-8 1,10 0 0,-10 0 0,17-5-1,-8 1-2,2-1-2,3 0 0,3-1-2,-3 1 0,4 1-2,-5-1-2,3 3 1,-3-1-2,0-1-1,-13 4-4,16 0-4,-16 0-15,12 0-18,-12 0-22,0 0-12</inkml:trace>
  <inkml:trace contextRef="#ctx0" brushRef="#br0" timeOffset="162796.3114">30503 6831 176,'0'0'4,"0"0"0,0 0 3,0-14 1,0 14 1,0 0 2,-7-11-3,7 11 1,-10-3-3,10 3-2,-15 2-1,7 4-1,-5 3-2,3 3 0,-2 1-2,1 2 2,2 3-1,-1-1 0,3 2 1,3 0-1,0-3 1,3-1-1,1-1 1,0-5 0,0-9 0,9 12 0,-1-9 1,2-3-1,0-3 1,1-4 0,0-1 2,-2-2-2,1-5 1,-1 1-1,-2 0 1,-2-2-1,-2 3 1,-1-1 1,-1 1 0,-1 1-1,0 12 0,1-11-1,-1 11-1,0 0 1,0 0-1,0 0 0,0 0-1,13 12-1,-9-2 2,2 0-2,1 1-2,0 0-4,1-1-8,-1 1-12,-7-11-19,19 11-19</inkml:trace>
  <inkml:trace contextRef="#ctx0" brushRef="#br0" timeOffset="163404.3462">30645 6771 119,'0'0'5,"0"0"1,0 0 1,0 0 2,0 0 0,0-9 0,0 9-1,0 0 0,0 0-4,0 0 0,0 0-3,0 9 0,0-9-1,0 17 1,1-7 0,3 0-1,-2 2 2,0 0-2,5-2 1,-3 0 0,0-1-1,-4-9 2,13 14-1,-13-14 2,10 8-1,-10-8 1,10 0 1,-10 0-1,11-8 2,-11 8-2,11-19 0,-9 7-1,2 0 1,0 0-1,-1-1 1,-2 2-1,-1 1 1,1 2 0,-1 8-2,0-11 0,0 11-1,0 0 1,0 0-1,0 7-1,0-7 0,1 16-1,2-6 1,0 4 1,0-1 0,1-1-1,2 1 0,0-4 1,5 0-2,-11-9 2,18 11 0,-9-9 0,1-2 2,1-2 0,1-6 0,-1-2 0,1-4 0,4-1 0,-2-2 2,0-2-2,-5 0-3,3-1-8,-6 1-22,2 4-35,-10 3-2</inkml:trace>
  <inkml:trace contextRef="#ctx0" brushRef="#br0" timeOffset="164341.3998">29900 7352 110,'0'0'2,"0"0"0,-2 8 1,2-8 0,-2 17 1,2-5 0,0 1 0,0 2 1,4 0-3,0-3 0,3-2 0,1 1-1,-8-11 1,16 10 0,-16-10 2,16 0-1,-16 0 1,16-10 1,-10-1-1,1-2 2,0 0-1,-1-3 0,-1 0 2,-1 3 0,0 0-1,0 3-1,-1 0 0,-3 10-2,6-8 0,-6 8-2,10 0 0,-10 0-2,11 8 1,-3 2-1,-1-1 1,3 0-1,-3 2 1,3-1 0,-3 1 0,3-1-2,-10-10 2,12 11 0,-12-11 0,0 0 0,0 0 2,10 4-2,-10-4 1,1-11 0,1 0 0,0-3-1,3-2 1,-1 2-1,0-2 1,1 2-1,0 3 1,1 1-1,-6 10 0,14-10 1,-14 10-1,13 0 0,-13 0-1,14 9-1,-14-9-6,14 16-8,-10-4-17,-4-4-32,7 5 2</inkml:trace>
  <inkml:trace contextRef="#ctx0" brushRef="#br0" timeOffset="164516.4098">30000 7232 146,'0'0'0,"0"0"0,-2-11-8,2 11-10,0 0-18,0 0-18</inkml:trace>
  <inkml:trace contextRef="#ctx0" brushRef="#br0" timeOffset="199697.4221">28208 7333 6,'0'0'3,"0"0"1,0 0 2,0 0 1,11 0 2,-11 0 1,10 0 1,-10 0 2,12-1-1,-12 1 0,15-1 1,-15 1-1,13-4-3,-13 4 1,14-6-1,-14 6-2,13-3-1,-13 3-3,15-5 1,-15 5-2,15-2 1,-15 2-2,17 0 1,-3 0-1,-4 0 0,5 0-1,-5 0 1,7 3 1,-7-1-2,6-1 0,-6 2 0,0 0 0,-1-1 0,0 1 0,-1 0 0,2-3 0,-10 0-2,14 1 2,-14-1 0,13 1-1,-13-1 1,12 0 0,-12 0 0,0 0 1,10-4 1,-10 4-1,0 0 1,3-9-1,-3 9 2,0-10-2,0 10-1,0-19 1,0 19-1,0-19 0,0 10 0,0-6 1,0 5 0,0-7 0,-1 3 2,-2 2-1,0-4 0,0 1 0,-1-3 0,1 3 0,-2-3 0,1 3 1,1 0 1,0 3-2,0 0 2,3 12-2,-4-17 0,4 17-1,0 0-1,-3-11-2,3 11-8,0 0-8,0 0-17,0 0-24</inkml:trace>
  <inkml:trace contextRef="#ctx0" brushRef="#br0" timeOffset="200554.4711">28285 7360 38,'0'0'4,"0"0"2,0-15 2,5 7 0,-2-9 3,6 3 1,3-7 0,4 0 2,6-4-4,-3 5-2,5-4-1,-3 2-1,3 3-2,-4-3 2,-1 5-1,-3-3 0,-3 4-2,-1 0 1,-2 3-3,-3 2 2,-7 11-2,11-11 2,-11 11-1,0 0-2,0 0 0,0 0 0,0 0-1,0 7-3,0 3 2,-4 2-3,-3 5 1,0 1 0,-3 2 1,-1 3 0,2-4 1,-1 5 1,-2-3 1,1 0 1,4 1-1,-3-3-1,5 1 1,2-7 0,0 4-1,2-8-2,1 2 1,0-11-3,0 0 2,2 9-1,-2-9 2,0 0 1,9-5 0,-1-5-1,-1-7 2,2 3 2,1-8-1,1 6 0,-3-4 1,0 8 3,-2-3-1,-6 15 0,0 0 1,0 0 1,0 0-2,-12 7 1,-1 5-1,-3 6-2,-5 8 0,1-4 0,-5 4 0,5-9-1,0 6-1,5-9 0,0 2 0,15-16 0,-14 10 0,14-10 1,0 0 0,11-7 0,7-4 0,-1-4 2,7 0-4,-2-6-5,7-5-10,-4 2-14,11 4-22,-10 0-6</inkml:trace>
  <inkml:trace contextRef="#ctx0" brushRef="#br0" timeOffset="251801.4022">27894 6979 3,'0'0'1,"0"0"-1,0 0 1,0 0-1,0 0 0,0 0 0,0 0 0,0 0 1,0 0-1,0 0 0,0 0 1,0 0-1,0 0 2,7 5-1,-7-5-1,0 0 0,13 10 1,-13-10-1,12 8 0,-12-8 1,14 11 0,-4-4-1,1-2 3,0 1-2,3 1-1,0 0 2,2-2 1,0 4-2,1-5 1,1 3 1,-2 0-1,4-1 0,-5-1 2,5 2-2,-5-2 2,3 3-1,-1-3 1,1-1 1,-1 1-2,1-2 0,-2 0 0,2-2 0,-3 2-1,5-1 0,2-2 1,-3 1-2,4 0 0,-7 0 0,6 1 1,-7 0-1,7-2-1,-10 0 1,-1 1-1,-1 0-4,1 1-6,-11-2-11,15 7-10</inkml:trace>
  <inkml:trace contextRef="#ctx0" brushRef="#br0" timeOffset="253102.4767">28586 7345 50,'0'0'3,"0"0"0,0 0 3,0 0 0,0-9 0,0 9 2,-3-12-2,1 1 1,-1-6-1,0 4-1,1-5-4,-1 2 2,0-3-3,1 1-3,-1-4-3,1 5-6,1 5-11,-2-4-14</inkml:trace>
  <inkml:trace contextRef="#ctx0" brushRef="#br0" timeOffset="253298.4879">28510 7235 45,'0'0'0,"0"0"-4,1-5-8,-1 5-11</inkml:trace>
  <inkml:trace contextRef="#ctx0" brushRef="#br0" timeOffset="254167.5376">28330 7323 12,'0'0'0,"6"-3"-3</inkml:trace>
  <inkml:trace contextRef="#ctx0" brushRef="#br0" timeOffset="256681.6814">30496 6529 0,'-15'0'4,"4"0"-1,-4 0 2,0 0-1,-3 0-2,0 3 2,-3-1-1,-1 0 1,-1 0-1,-6 0 0,7 0 0,-8-1 1,5 1-2,-5-1 1,2 2-2,-4 1 0,3 0 0,3-1 0,-3 0 1,1 2-1,-2 2 0,0-1 0,-2 1 0,0 0 1,1 0-2,0 7 0,-1-4 0,0 4 0,1-5 0,-5 5 0,6-5 0,-4 5 1,3-6-1,-2 0 0,1-1 0,-3 0 0,3 2 1,3 1-1,-3 0 0,2-1 0,-3 1 0,1 3 0,0-2 1,-1 0 0,1 1 0,3-1 2,-2 2-1,2-2 2,-3 4-2,-1-1 1,2 0-2,0 0 0,3 2 0,-5 1-1,4 0 0,-1 0 1,4-1 1,4 0-1,-3 2 1,2-3 0,-2 3 2,4-3-2,1 1 2,-2-2 1,1 2-3,4-2 0,-1 1 0,0-2-1,3 1 0,-2-1 0,2 1-1,1-1 0,1 4 1,0 1-1,-1-3 0,4 4 0,-3-3 1,3 5-1,0-6 0,0 7 0,2-6 0,0 0-1,0 1 1,1-2 0,1 3-1,0-1 0,3-3 0,1 2 0,1 1-2,1-4 2,0 2 0,3-2-3,2 3 3,2-2 1,2-1-1,-1 0 1,3 2-1,0-2 0,0 0 1,2 0 0,2 0-2,0-2 2,3-2-1,1 4 1,1-3 0,3-4 0,1 2 0,2-3 0,0 2 0,1-2 0,3 2 0,-1-2 0,2 0 0,-4-1 0,5 2 0,-4-2 0,5-1 0,3-1 0,0-1 1,6-1-1,-4 0 2,9-1-1,-4-4 0,8-2 0,-1-1 3,-2-1-3,6-4 0,-2 2 0,7-5 0,3 2 1,1-2-1,3-1 0,-1 0-1,1 5 1,-1-5-1,0 2 1,-1 1-1,-9-1 0,4 1 1,0 1-1,-1 0 0,1-3 0,-3 2 0,2-1 2,-2 1-2,-1-1 0,-3-2 0,-5 1 1,1-4 1,-5 2 2,3-3-1,-2-6 2,-4 3 0,2-4-1,-2 2 1,-2-3 0,-4 4-1,1-4-1,-9 2 0,-1 8 0,-2-8 0,-4 7 1,-4-7-1,-1 6 0,1-6 1,-4 3-1,-4-4 1,0 2-1,-4-4 0,-2 0 0,0 1-1,-1-1-1,-6 0 2,-6-3-1,2 1 0,-4-4-1,-2 5 2,-3-2-2,-5 4 0,0-1 0,-1 3 0,-4 0-1,-5 6 0,-7 5 0,-2-1 0,-7 5 0,-3-2 0,-7 7 0,-7 1 0,-4 3 0,-3 3 0,-5 2-1,0 6-5,-2 1-8,-1 8-14,1 3-18,-3 8-17</inkml:trace>
  <inkml:trace contextRef="#ctx0" brushRef="#br0" timeOffset="257384.7216">31220 6584 0,'0'0'13,"14"5"5,-14-5 1,10 0 4,-10 0-2,15-11 3,-4 1-5,4-4-2,1-1-4,9-9-3,-2 0-1,14-10-4,3 2 0,3-11-2,5 2 0,6-5-2,8 0-1,-3 0-4,4 2-7,-2 1-16,-1 12-34,-1-1-1</inkml:trace>
  <inkml:trace contextRef="#ctx0" brushRef="#br0" timeOffset="269825.4332">28541 6375 1,'0'0'4,"0"0"0,11-12 1,-3 2 3,5-2-1,3-7 2,2 1 1,5-6 1,3 0-2,0-3 1,2 3-2,-2 2-1,-1-2 0,-1 2 0,-1 2-1,-4 3-1,-2 3-2,-5 4 1,-3 1-3,-9 9-7,10-10-15,-10 10-12,0 0-19</inkml:trace>
  <inkml:trace contextRef="#ctx0" brushRef="#br0" timeOffset="270213.4554">28964 5782 17,'0'0'2,"0"0"2,10 0-1,2 0 2,0 2 1,3 0-1,1 3 1,4-2 1,-2 2-3,5-3-1,-3 3-1,1-2 1,0 2-2,0-1 0,-1-1 0,-1 0-1,-1 0-1,-2-2-4,-1 1-6,-3 3-10,-12-5-8</inkml:trace>
  <inkml:trace contextRef="#ctx0" brushRef="#br0" timeOffset="270563.4754">29282 5700 3,'3'15'6,"2"-1"-1,1 5 1,-2-1 2,1 2-2,-2-3-2,2 3 1,-3-2-1,2 2-1,-3-3 0,3 1 0,-2-3-2,1-1 2,2 1-2,-1 1 0,1 3-1,-1-3-3,0 2-9,-1-7-12</inkml:trace>
  <inkml:trace contextRef="#ctx0" brushRef="#br0" timeOffset="271115.5069">29541 5762 43,'0'0'4,"0"0"0,5-9 2,-5 9 3,2-12 0,-2 2 2,1 0 1,-1-2 1,-1 1-1,-3 2-2,4 9-2,-6-15 1,6 15-4,-10-11 1,10 11-1,-11-2-3,11 2-1,-11 0-1,11 0-1,-10 14 0,6-2-1,0 2 1,3 2-2,1-2 2,0 5 0,3-3 0,4 0 1,-2-2-1,5 1 1,0-5 0,2-1 0,-2-2 0,4-1-4,-2-4-3,2-2-9,6 2-14,-6-2-9</inkml:trace>
  <inkml:trace contextRef="#ctx0" brushRef="#br0" timeOffset="271540.5313">29757 5592 53,'0'0'1,"0"0"-1,0 0 1,0 0 0,-4 6-1,4-6 1,-7 12 2,5-4-3,-1 3 1,1-3 0,0 4-1,1 0 0,1-2 0,0 1 0,2-2 0,1 0 0,-3-9 0,11 18 0,-11-18 1,19 11 0,-7-6-1,-2 0 2,3 0-1,-2 0 0,1-2 1,-3 0 1,-9-3-1,10 9 3,-10-9 0,1 12-1,-1-12 2,-5 13-1,5-13 0,-18 17-3,7-10-9,0-2-14,4 7-21</inkml:trace>
  <inkml:trace contextRef="#ctx0" brushRef="#br0" timeOffset="271934.5538">30124 5528 5,'0'0'2,"0"0"1,0 0-1,0 0 2,11-10-1,-11 10 2,8-9-1,-8 9-1,9-11 0,-9 11-3,13-12-5,-4 10-17</inkml:trace>
  <inkml:trace contextRef="#ctx0" brushRef="#br0" timeOffset="309150.6824">17809 17677 63,'0'0'4,"0"0"-1,0 0 3,0 0-1,0 0 0,0 0 0,0 0 1,0 0 1,0 0-4,0 0 1,0 0 0,2 14 1,-2-14 2,6 15 2,-4-5-2,2-1 1,1 6-2,0-3-1,2 2 0,-1 1-4,1 1-4,0 0-12,1 0-22,1-1-19</inkml:trace>
  <inkml:trace contextRef="#ctx0" brushRef="#br0" timeOffset="309549.7053">17836 17718 18,'0'0'4,"0"0"2,0 0 2,0 0 0,4-7 1,-4 7-1,9-5 0,-9 5 2,11-2-4,-11 2-2,15 0-1,-5 0-1,-2 2 2,3 3-2,-1 2 3,2-2-3,-2 4 2,-1 0-2,2 2 2,-3 2-2,-1 1 2,1-1-2,-4 3 1,2-2 2,-3 1-1,-1-1-1,-1 1 1,-1-1-1,0-2 0,-1 0-5,-2-2-8,-3-1-22,4 2-19</inkml:trace>
  <inkml:trace contextRef="#ctx0" brushRef="#br0" timeOffset="310662.7689">18244 17648 110,'0'0'3,"0"0"2,0 0 1,-8-4 2,8 4-1,-10-2 1,10 2 2,-10 0-1,10 0-3,-14 0-2,14 0 0,-16 6-2,16-6-1,-15 13 0,15-13 1,-18 20-2,13-10 0,2 0 0,0 3 0,1 0 0,1 0 0,1-1 0,0-1 0,1 0 0,-1-11 1,14 17-1,-14-17 1,17 9 1,-17-9-1,18 0 0,-18 0 2,18-10-1,-11 1 0,-2-2 1,0 0 1,4-1-1,-5 0 2,1-1-2,-2 2 0,4 1-1,-5 0 0,0 1-1,-2 9-1,8-11 0,-8 11-1,10-3 1,-10 3 0,14 3 1,-5 3-1,2-1 0,-2 3-1,1-2-1,-1 2 0,1-4-1,1-1-2,-2-1-1,-9-2-1,17-1-1,-17 1 1,8-18 2,-4 6-1,-4 0 2,0-27 3,-7-6 1,-5 0 3,-4-4 0,-3 5 2,0 4 0,1 9 2,6 12-2,-2 6 1,0 6-2,14 7-2,-21-7 1,21 7-2,0 0-1,-2 8-1,2 1-2,5 5 2,7 1 1,-7-3-2,1 0 0,3 4 1,1 0-2,-2 3 2,0-2-1,1 3 1,2 2-2,-1-4 3,2 2-1,1 3 0,0-3-3,1-3-3,1 2-3,0-2-1,0 1-3,0-7-2,-1-1 2,1-3 0,-2-4 5,-1-3 2,0 0 3,0-2 5,-3-3 4,0-5 2,-3 0 4,0-2 2,-1 2 0,-2-2 1,0-2 0,-2 2-1,-1 2-2,0 0-2,0 10-3,0-14-1,0 14-3,0 0-1,-11-5-1,11 5 0,0 0-1,-7 9 1,7-9-1,-4 17 0,3-9 1,1-8-2,0 17 2,0-17 0,5 17 2,-5-17-1,11 9 0,-11-9 1,16 5 0,-7-5-1,1 0 2,-1 0-2,1-2 0,-1-1-3,-9 3-5,18-8-9,-18 8-18,15-12-20</inkml:trace>
  <inkml:trace contextRef="#ctx0" brushRef="#br0" timeOffset="310839.779">18456 17470 146,'0'0'0,"0"0"1,0-10 2,0 10-1,4-11-1,5 6 1,3-6-2,6 1-9,5 6-29,4-9-16</inkml:trace>
  <inkml:trace contextRef="#ctx0" brushRef="#br0" timeOffset="311412.8118">18932 17465 20,'0'0'4,"0"0"4,-1-6 2,1 6 2,0 0 1,0 0 1,0-13 2,0 13 0,5-9-3,2-1-3,3 1-2,5-5 0,2-1 1,4-5-1,7-1 2,0-3-1,4-1 0,4-2-1,0 0 0,5-3-2,-3 1-1,4-1 0,-6 0-2,6 2 0,0 3 1,-4 0-2,0 5-1,-8 1 1,0 5-1,-6 2 0,-2 4-1,-8 3-1,-14 5-5,14-9-8,-14 9-20,0 0-32,0 0-3</inkml:trace>
  <inkml:trace contextRef="#ctx0" brushRef="#br0" timeOffset="312237.859">19438 16953 4,'24'0'7,"-2"0"-1,5 0 0,-5 0-1,6-2-1,-7 2 0,2-1 0,-10 1 1,-1 0 3,-12 0 0,13 8 1,-13-8 2,2 20 0,-3-3 1,-6 8-3,-6 6-3,-2 5-10,-9 10-19,-1 15-26</inkml:trace>
  <inkml:trace contextRef="#ctx0" brushRef="#br0" timeOffset="325640.6256">19873 16729 10,'0'0'1,"0"0"1,4-10 2,-4 10-1,12-7 2,-2 2 0,-1 0 0,3 2 0,-1 3-2,1 0 1,-3 0-2,1 3-1,-10-3 2,12 17-1,-9-8-1,-2 5 2,0-3-1,-1 4-1,-1-2-1,-2 1 0,0 4-1,1-8 0,1 4 0,1-14-1,0 17 0,0-17 1,5 10 1,-5-10 0,16 0 0,-6 0 0,-1 0 1,4 1-1,-5 0 0,3 2 1,-3 1-1,2 2 1,-10-6-1,12 14 2,-12-14 0,8 17 0,-8-17 3,3 16 1,-3-16 0,-1 15 1,1-15-1,-12 13 1,12-13 0,-16 12-1,7-5-4,-2-4 0,3 3-12,-4-5-17,12-1-23</inkml:trace>
  <inkml:trace contextRef="#ctx0" brushRef="#br0" timeOffset="325977.6449">19855 16793 60,'0'9'1,"1"3"4,2 1 2,0 3-2,1 5 3,2-2 0,1 6 2,-4-1-2,4-4-1,-3-3-3,3-1-7,-2 0-6,1-5-17,2 2-17</inkml:trace>
  <inkml:trace contextRef="#ctx0" brushRef="#br0" timeOffset="326441.6714">20112 16823 55,'0'0'2,"0"0"1,-7-12 1,7 12 1,7-9 1,-7 9 0,14-8 1,-5 5-1,7 3 0,-7-2 1,8 2-3,-17 0-1,16 2 0,-6 2 0,-10-4-3,16 19 3,-8-4-3,0-1 1,0 2-1,-3-4 0,0 5 0,-1-7 1,0-1 2,-4-9 2,0 0-1,0 0 0,0 0 1,0 0 1,0-5 1,-3-5 1,-1-8-1,1 3-1,1-4 1,1-1-2,1-2 0,0 3-2,1-3-4,4 5-10,1 5-15,1-2-19,7 6-18</inkml:trace>
  <inkml:trace contextRef="#ctx0" brushRef="#br0" timeOffset="326794.6916">20428 16749 53,'0'0'3,"0"0"2,0 0 3,0 0 2,0 0 2,0 0 2,6-8-1,-6 8 1,0-12-2,0 12-3,-6-10-2,6 10-1,-9-8-3,9 8-1,-13-2 0,13 2-1,-12 2-1,12-2 0,-12 11-1,12-11 0,-6 19 1,5-10-1,1 3-1,1-2 1,4 0 1,5-1-1,-1-2 1,1-2-3,5-3-7,0-1-8,4-2-10,0-1-6</inkml:trace>
  <inkml:trace contextRef="#ctx0" brushRef="#br0" timeOffset="327196.7146">20617 16647 81,'0'0'4,"0"0"2,-8-6 2,8 6 1,-14-4 1,14 4 0,-16-1 1,7 1 0,9 0-6,-17 8 0,17-8-1,-15 17-2,9-8-1,0 4-1,4-2-1,0 1 1,2-3-1,-1 0 0,1-9 1,11 12-2,-11-12 2,15 2 0,-15-2 2,16-2 0,-16 2-1,15-12 1,-15 12 2,12-15-2,-12 15 3,7-15-1,-7 15 3,3-14-1,-3 14 0,1-8-2,-1 8 0,0 0 0,0 0-2,0 0-2,11 0-1,-11 0 0,12 5 0,-12-5 1,16 10-2,-7-4-2,-9-6-5,18 6-7,-18-6-8,18 0-14,-5-2-9</inkml:trace>
  <inkml:trace contextRef="#ctx0" brushRef="#br0" timeOffset="327448.729">20626 16481 92,'0'0'1,"0"0"-1,6 0 2,-6 0 2,0 0 3,8 8-1,-8-8 1,10 16 1,-6-6 1,1 0 1,1 5-3,-1-1 0,2 3-1,-1-2 0,1 4-3,-1-4 1,0 1-3,-1-2-2,2-1-9,-1-3-13,-6-10-24,19 14-11</inkml:trace>
  <inkml:trace contextRef="#ctx0" brushRef="#br0" timeOffset="327821.7504">20799 16458 43,'0'0'0,"0"0"1,0 0 0,0 0 1,0 0 1,0 9 0,0 1 0,0-1 2,-1 3-2,-2 1 2,-7 3-1,5 0-3,-8-3 1,6 3 0,-7-5-1,7 1 0,-5 0 0,12-12-1,-11 12 0,11-12-1,0 0 1,-3 10 1,3-10 2,6 5 0,-6-5 1,18 6 3,0-3 1,-3 0 0,8 0-1,-4 1 0,4-1-2,-4-1 0,8 1-4,-10-1-6,-1 1-8,-4-3-16,1 7-16</inkml:trace>
  <inkml:trace contextRef="#ctx0" brushRef="#br0" timeOffset="328309.7783">20346 17089 56,'0'0'5,"15"-8"1,1 0 2,5-3 4,7-3 1,2-3 2,12-2 2,-1-6-1,10 5-3,-1-3-1,0 2-3,-1-2-1,-1 2-1,-4-2-2,-3 7-3,-2-2 1,-11 7-1,-8-5-2,-1 8-5,-5 2-18,-14 6-35,10-7-6</inkml:trace>
  <inkml:trace contextRef="#ctx0" brushRef="#br0" timeOffset="328633.7968">20907 16266 151,'0'0'3,"0"0"2,0 0-2,0 0 2,0 0-1,0 0-1,0 4 0,0-4-3,0 18-13,0-6-20,4 6-24</inkml:trace>
  <inkml:trace contextRef="#ctx0" brushRef="#br0" timeOffset="329053.8208">19787 16505 41,'0'0'0,"0"0"0,0 0-1,0 6 1,3 3-2,1 4-4,4 3-10</inkml:trace>
  <inkml:trace contextRef="#ctx0" brushRef="#br0" timeOffset="330147.8834">19992 17297 18,'0'0'4,"0"0"0,0 0 1,-13-5 0,13 5 1,-17-9-1,5 3-1,-4-4 1,-5-3-2,3 0-2,-4-4-1,0-4 0,-2-1 1,2-3-1,0-2 1,1-2 0,2 0-1,1-1 1,1-2 1,4 3-2,-1-3 2,4-4-1,1 7 0,1-6 2,3 4-3,1-2 0,3 2 0,2-1 0,1 5-3,4 2 3,3-3-1,1 6 0,5-3 1,0 4-1,4-3 0,1 5 1,4 0 0,1 2 0,6-1 0,0 2 0,5 0 0,-2-1 1,13 1-1,0-1 0,5 0 1,2-2-1,2 2 1,4-2-1,-2-1 1,1-1-1,-5 1 0,-5-6 0,1 6-1,-10-1 2,0 4-1,-11-3 3,2 7-3,-8-2 2,-1 6 1,-9 2-1,2 1 0,-5 3 1,1-3-2,6 3 0,-5-1-1,8 0 0,-6 1 0,8 1-2,-5-1 1,4 1-2,-4 2 2,0 0-1,-1 0-1,-2 4 2,0 5 0,0-1-2,1 5 3,-2 4 0,0 5 0,-1 7 0,1 0 0,0 8-1,-2-3-2,1 8-3,-2-2-3,1 1-1,-1-5 0,0 0 1,-2 1-2,-1-8 3,-1 5 5</inkml:trace>
  <inkml:trace contextRef="#ctx0" brushRef="#br0" timeOffset="330246.8891">21015 16846 0,'-31'34'1,"-4"1"-1,-7 6-1</inkml:trace>
  <inkml:trace contextRef="#ctx0" brushRef="#br0" timeOffset="339539.4206">19859 16291 4,'0'0'7,"6"9"1,-6-9 1,11 12-1,-11-12 0,11 15-1,-11-15 2,16 14-3,-4-5 1,-2 2-1,4-2 0,-1 0-2,3 2 1,-3-1-1,5 4-1,-4-2 0,5 2-2,-4 1 0,7 1 0,4 0-1,-3 3 0,5-2 1,-4 2-1,6 0 0,-3 0 0,6-1 0,-6 1 2,2-2-2,0 2 1,1-2-1,1 3 1,-1-6 0,2 7 1,-1-5 2,1 5 0,-5 3 0,7-4 1,-6 3 2,7-3 0,1 4-1,-3-6-1,3 3 0,-3-4 1,3-2-1,-7-1-3,5-2 2,-10 3-2,-1-4-1,-4-1 0,-1 0-2,-1 0-6,-5-3-14,-12-7-25,17 7-14</inkml:trace>
  <inkml:trace contextRef="#ctx0" brushRef="#br0" timeOffset="340469.4738">20564 15856 22,'0'0'2,"0"0"0,0 0 2,0 0 1,0 0-2,0 0 2,0 0 0,0 0 0,-10 1-2,10-1 1,0 0-2,-8 10 0,8-10 2,-7 13 1,7-13-3,-6 16 2,2-4-1,-1-2 1,0 4-1,1-1 0,-1 5-2,-1-2 0,1 5-1,0-2 0,0 3 0,-1-1 0,1 7 0,0 2 1,2 1-1,0 4 2,-3-1-2,1 4 1,-1-1-1,0 9 1,-3-7-3,2 2-1,-2 3 0,0-1-2,2 1 0,1-2-1,1 3 0,1-7 1,-3 7-2,2-2 3,1 0 1,-1-2 1,-1 0 2,0-2 2,-2-1 2,0 1-1,1-4 3,-1-2 1,0-4 1,1 0-1,-1-2 0,2-3 1,0 1 0,1-6-1,2 1 1,0-4-1,1 1-3,-1-3 2,2-1-2,-1-1-1,1-3 0,1-9-6,-1 17-10,1-4-30,0-13-11</inkml:trace>
  <inkml:trace contextRef="#ctx0" brushRef="#br0" timeOffset="343266.6338">20954 16019 5,'0'0'1,"0"0"2,0 0-2,0 0 1,-5-9 0,5 9 1,-2-12 0,1 2 1,0-3 0,1 1 0,0-2 2,1-1-1,-1-1 1,0 0-1,0-2 0,0 1-1,1 0 1,0-2-3,2 4 2,2-4-3,1 1 2,3 1-1,0-1 0,3 3 1,1 1 0,1-3 0,3 2 0,1-2 2,2 3 0,0 2-2,5-5 2,-2-5-2,6 5 1,-4-2-2,10 4 1,-6-3-1,9 5 0,3-4 1,-3 6-1,3 4-1,-3 1 2,2 1 0,-7 2 0,8 1 0,-10-1 2,-4 3-2,1 0 1,-1 0 0,1 5 0,-1 0-1,1 2 1,-1 1-1,3 4 1,-2 6 0,4-2 0,-3 5-1,4-4 0,3 5 0,-1 0-1,2 2-1,-1-4-1,2-2 2,-3 0-2,4 1 1,-6-1 0,-3-1 0,-2-1 2,-1 0 0,-2 0 0,-4-3 0,0 4 1,-5-4 0,1-1 0,-4 0-2,-2 0 0,-1-4 0,-2 1-1,-8-9 2,11 12-2,-11-12 0,0 0 0,6 8-1,-6-8-2,0 0-6,0 0-11,0 11-21,0-11-25</inkml:trace>
  <inkml:trace contextRef="#ctx0" brushRef="#br0" timeOffset="344103.6816">22336 16049 1,'14'9'9,"-4"-5"-1,-1 0 0,3 0-2,1 1-1,3 0-1,1 0-1,2 0 0,-2-1-1,4 1 0,-6-2 1,4 0-2,-4-1 1,1-1 2,-4 0-1,0-1 6,-12 0-2,14 0 4,-14 0 3,0 0-1,10-5 0,-10 5 2,0-10-3,0 10-1,0-14-1,0 3-5,0 1 2,-3-2-2,1 1-1,-1-5 0,1 2-1,-1-4 1,1 2-1,0-4 2,1 0-2,-1-4 0,3 1 1,-2-4-1,1 0-1,0 2 0,0-1-1,0 4-1,0 0-2,0 6-10,0 3-15,1-1-30,-1 14-8</inkml:trace>
  <inkml:trace contextRef="#ctx0" brushRef="#br0" timeOffset="345324.7515">22465 16165 12,'0'0'16,"0"0"1,0 0 0,0 0-1,1-9-5,-1 9 0,-1-13-3,0 3-1,1 1-1,0-3-1,0 0 0,0-4-2,0 1 0,0-7-1,0 4 0,1-8 0,1 4 1,0-7-3,0 4 1,1-3 0,0 1-1,4 0 0,-2 6 0,1 1-1,0 6 0,1 0-2,-3 6-2,-4 8-1,0 0 0,9-9 0,-9 9 0,0 0 0,0 6 3,0-6-2,-1 14 4,-2-3 1,-1 0 0,-3 1 1,1 3-1,-2 2 0,1 0 0,-5 1 1,2 1-1,-4 2 0,0-1 0,-4-2-1,5 1 1,-3 1 0,0-5 0,-2 2 0,4-5 0,0 3 0,3-5 0,3-3-1,-1-1-1,9-6 0,-9 6 1,9-6 1,0 0-1,8-7 1,-8 7 0,18-17 1,-7 6 0,4-6 1,0 3-1,4-5-1,-3 3 1,1-2 0,0 2-1,2-1 1,-3 4-1,0 1 3,-3 3-3,-2 1 1,-11 8-1,15-4 0,-15 4 0,0 0 0,6 9 0,-6 1-1,0 2-3,-4 3-1,0 1-2,-2 4-3,0-2-6,-2 4-3,4-2-5</inkml:trace>
  <inkml:trace contextRef="#ctx0" brushRef="#br0" timeOffset="345775.7773">22402 16085 13,'0'0'3,"0"0"0,-3-10 1,3 10 1,0 0-2,-2-9 1,2 9 1,0 0-2,0 0-1,6-8 0,-6 8-2,20 0 0,-8 0 1,5 1-1,-1-1 1,5 3 0,-3-3-1,4 0 1,-3 0-1,1 0 2,-3 0-2,0 0 1,0-3 1,-5 2 2,-1-1-1,-11 2 1,0 0-1,0 0 1,0 0 0,-6-3-2,-8 3-1,6 0 0,-5 0-1,3 0 2,10 0 0,-14-1-1,14 1 1,-13-2 2,13 2-2,-9-3 2,9 3 1,0 0-3,-10-10 0,10 10 0,-5-10-2,5 10-4,-3-12-7,0 1-14,3 11-22</inkml:trace>
  <inkml:trace contextRef="#ctx0" brushRef="#br0" timeOffset="354365.2686">20060 17293 0,'0'0'7,"-21"-7"0,9 1 2,1 0-3,-2 1-3,1-3 1,-2 3 0,1-4-2,-4 1 0,4-2 1,-4 0-2,4-1 0,-3-2-1,4 1-1,-2-2 0,4-3-1,1 2 0,0-2 0,2-2 1,2-1-1,-1 0 0,2-1 2,0 0 0,0-1-1,-2 1 1,1 1 0,1 1 0,0 0 0,2 3 0,-1 0 1,1-2-1,0-2 1,2 4-2,0-2 1,0 2 0,3-3 0,-1 2 0,3 0-1,-1 3 0,2 2 1,-2-5-2,2 5 2,0-5 0,1 2-1,0 1 1,2-1 0,1-2 0,-1 4 0,3-3 1,0 3-1,1-1 2,1 1-2,0-1 1,1 1 0,0 2 0,-1 0 0,2-1-1,0 3 2,2-2-1,-2 1-1,6-1 0,4 3 1,0-3-1,5-2 0,-5 3 0,8-2 1,-5 0-1,6 0 1,-7-1-1,3 0 1,-2 1 1,-2-1-1,4-1 1,-4 2 1,4-2 0,-3-3 0,2 2-1,-4-5 0,3 3 1,-1-2-1,1 2 0,-5 0-2,4 3 3,2 0-3,-6 5 0,2 3 0,-6 0 0,1 2 0,-5 1 0,3 1 0,-9 1 0,0 0 0,-1 1 0,2 0 0,-2 0 0,3 4 0,-2 2 0,2-1 0,1 6-3,-2-1 3,1 5 3,1 6-3,-2-2 0,1 6 0,0-2 1,-1 5-1,1-2 0,-2 8 0,0-10-1,0 5 1,-3-2-3,-2 1 2,1 0 1,-1-2-1,-2 3 0,-1-5 1,0 2-1,0-4-1,1 3 1,-1-6 0,0 4 0,0-4-1,-1 2 0,0-7 1,-1 3 0,0-2 0,0 1 0,-1 0-2,-3 3 3,-2 1-1,0-1 1,-2 2-1,-1-3 0,0 3-1,-3-5 2,-1 5 2,1-7-2,-3 1 0,1 0 0,-4-2 1,2 2 0,-2-1 0,-1-1 0,1 1 1,-2-2-1,-1 0 0,-1-1 1,-8 0-2,5 1 2,-6 0-1,1 1-1,-3-1 1,1 1-1,-5 0 0,3 2 0,5-1 0,-6-2 0,4 1 0,-3 0 0,1-2-1,0 1-3,3 0-3,-2-3-4,2-1-5,1 1-6</inkml:trace>
  <inkml:trace contextRef="#ctx0" brushRef="#br0" timeOffset="356480.3895">18301 18245 0,'0'0'1,"0"0"3,0 0 1,0 0 1,0 0 1,40-35 2,-27 24 1,0-4 1,4-1-3,0-1 1,4 0-1,3-2 0,-1-3-1,5 2-1,-1-4 1,3 7-1,-1-9-3,1 10 2,-4-9-1,4 5-2,-1-2 0,-2 5 1,0 1-2,-2 4 0,-2-1 0,-2 2 1,-1 2-1,-3 3-1,-1-2-1,-5 1 1,2 3-3,-13 4 1,18-5-3,-18 5-4,15-3-8,-15 3-7,0 0-16</inkml:trace>
  <inkml:trace contextRef="#ctx0" brushRef="#br0" timeOffset="356966.4173">18457 18236 9,'0'0'1,"0"0"1,14-14 4,-7 4 0,3-3 1,0-1 2,6-1-2,-1-2 2,6-1-1,-2-2 1,6 0-4,-2-2-1,5 1 0,1-3 1,3 0-2,-2-1 1,0 8-2,-1-5 2,-3 6-2,0 1 0,-2 2 0,-3 3-6,-3-1-8,0 6-15,-9 1-21</inkml:trace>
  <inkml:trace contextRef="#ctx0" brushRef="#br0" timeOffset="418665.9463">27605 5398 0,'0'0'6,"0"0"1,0 0 0,0 0 2,0 0-1,0 0 0,-9-6 1,9 6-2,-13-4 0,7-6-2,-5 7-2,2-5 1,-2 4-2,-2 2 2,-1-1-2,0-7-1,1 7-1,-4-1 3,0 0-4,-2 1 2,-4-3 0,1-4-2,-2 5 2,0 2 1,-5-2 0,2 0-1,0-2 1,2 2 2,2-4 0,-7 4 1,9-2 1,-5-1 1,7-1 1,-4 1 2,5 1-2,-4 1 1,5-1-1,3 1-1,-3 3-1,3-1-1,-5 1-1,2 1 1,-5 1-3,3 0 0,-4 0 1,1 1-1,-2 0 1,-2 0 0,-3-1 0,-1 0-2,-1 1 4,-2-1-2,-4-1 1,-2 2 2,0 0-2,-2-1 1,5-1 0,-3 1 1,5 1-1,1-2 0,2 1-2,1-1 0,0-1 0,4 3-1,-6 0-1,5-2 2,-4 2-2,-1 0-1,-2 0 1,-2 0-1,-2 4 0,0-3 1,-2 4-1,-9-1-1,4 2 2,-5 0-1,-1-1 0,1 3-1,-4 0 1,-3 3 0,1-1 0,3-1 1,-1 5-2,2-4 1,1 4 0,-4 5 1,7-6 0,0 6-1,6-4 1,1 5 0,0 1 0,4 3 0,1-2 0,3 0-1,0 2 0,4 4 0,-2 2 0,5-3 0,2 5 0,2-3-1,3 3 1,1 1 0,3 2 0,1-5 1,4 4-1,-2 0 1,3 2-1,-1 4 0,1-3 0,1 1 0,3-4-1,-2 4 0,0-5 1,3 3-1,0-8-1,3-2 2,1 0-1,0-2-1,0 0 1,4-4-2,3 2 1,3-2 0,0 2-1,3 1 0,-1-2 0,3-1-1,3 0 0,2-1 1,2 2-1,0-3 3,2 2-1,4-5 0,4 3 1,-2-4-1,7 0 1,-1-3-1,7 1 1,-4 2-1,12-9 1,-1 0 0,2 0 0,3 2 1,-1-4 0,1 0-1,-1-3 1,0 1 0,-2 0-1,-6-1 2,6 0-1,-6-5 0,2 2 0,6 1 0,-5-4-1,5-5 1,0 6 0,2-2 0,-2 1 0,2-2 0,-2-3 0,-5 2 0,5-3 1,-7 3-1,4-4 0,3-1-4,-6-1-6,2 3-8,-6-5-19,7 8-24</inkml:trace>
  <inkml:trace contextRef="#ctx0" brushRef="#br0" timeOffset="421566.1122">1454 13470 41,'0'0'3,"0"0"2,-6 0 2,6 0 1,-10 1 4,10-1 0,-11 0 0,11 0 2,-6-9-2,6 9-2,0-12-3,0 12-2,2-17 0,-2 17-1,7-17-2,1 7 0,-5 2 1,-3 8-2,19-16-1,-5 10 0,0 2-1,-1 3-1,7 1 1,-4 0 0,4 4 0,-1 3 0,0 3 0,-4 2-1,0 2 2,0 1 0,-2 2-1,-2-5 1,-2 5 1,-4-5-1,0 2 0,-4-3 2,3-1-1,-4-10 0,-1 14 0,1-14 0,0 0 0,-9 4-1,9-4 0,-5-5-1,2-4 0,3 0 0,0-4 0,0-2 1,0-2 0,0 0 0,1-2 1,0 3 0,2-2 0,-3 5 0,1 2 1,-1 1-1,0 0 0,0 10 0,0-11 0,0 11 0,0 0 2,0 0-2,-4-8-1,4 8 0,0 0-1,0 0 0,0 0-1,0 0 1,3 8-1,-3-8 2,8 12 1,-8-12 1,16 17 1,-16-17 1,19 17 1,-7-10 1,-2 3-1,6-3 0,0 0-2,6-2 1,-5 0-1,4-1-2,-7-2-5,4-1-6,-3 1-13,-1 1-17,-14-3-23</inkml:trace>
  <inkml:trace contextRef="#ctx0" brushRef="#br0" timeOffset="421942.1337">2008 13375 108,'0'0'5,"0"0"2,0 0 3,0 12 1,0-12 3,0 10 3,0-10-1,6 16 1,-6-16-3,8 17-3,-4-7-4,2 0 0,-1 2-3,0-2 0,0 4-2,5-4 0,-3 5-1,3-4 1,-7 4-1,4-3 0,-2 1 1,1-4-1,-5 3 0,-1-3-2,1 0-7,-1-9-9,2 11-26,1 3-26</inkml:trace>
  <inkml:trace contextRef="#ctx0" brushRef="#br0" timeOffset="422619.1725">2146 13355 73,'0'0'2,"0"0"3,0 0 1,0 0 3,0 0 4,0 0 4,0 0 1,0 0 3,0 0-2,0 0 0,0-14-2,0 14-1,9-20-3,-2 6-3,3-5-1,4-1-3,2-3 0,-2-2-2,2-4-1,1-3-1,3 0 0,1-6 0,7 2-2,0-3-2,0 0 1,4 1 0,-5-1 0,4 3 0,-2 1 0,-1 6 0,-4 0 2,-2 3 0,-4 5-1,-3 2 1,-2 3-1,-2 6 0,-2 1-3,-9 9-1,12-10-4,-12 10-5,0 0-9,0 0-12,0 0-23,0 0-16</inkml:trace>
  <inkml:trace contextRef="#ctx0" brushRef="#br0" timeOffset="423717.2353">2696 12412 80,'0'0'5,"0"0"1,0-15 3,0 15 2,0-12-1,0 12 1,0-17 0,0 17 0,5-17-4,-5 17-2,11-9-3,-2 6-1,-9 3-1,17-2 0,-6 2-1,2 0 0,-2 4 0,2 6 0,-3 7 0,4-3-1,-4 6 1,3-2 0,-5 5 0,-1-6-1,-6 7 0,1-10 1,-1-3 0,-1-2 1,0-9 1,0 14 2,0-14 0,0 0 1,0 0-1,0 0 2,-9-11-2,8-2 1,0-1-1,-3-5-2,3-6 0,-1 1 1,2-2-1,0 3 0,0-3 0,0 9 0,0-5 1,-1 11 1,1 11-2,0-13 0,0 13 0,0 0-1,0 0 0,0 0 0,2 9-1,4-1 1,-3 2 0,2 4 1,1-1 0,2 1 2,-1 6-1,1-6-1,-2 3 0,4-5-3,1 1-4,-1-4-6,-3 2-5,3-8-4,-10-3-2,14 2-2,-14-2 4,11-3 4,-11 3 5,8-16 7,-4 1 8,-2 4 4,0-6 4,0 7 1,-1-7-1,3 5 0,0-2 1,-4 14-1,10-12-2,-1 8-2,2 3 0,4-1-3,1 2-1,-3 2-1,6 2 0,-6 6-2,4 7 0,-7-4 0,1 6 2,-9-3-1,1 5 0,-2-7 0,-1 7 2,0-9-2,-1-3 1,1-9 1,-1 16 0,1-16 3,0 0 0,0 0 0,7 6 1,-7-6 0,19-5 0,-6-2-6,4 0-11,1-5-29,6 5-25</inkml:trace>
  <inkml:trace contextRef="#ctx0" brushRef="#br0" timeOffset="424384.2734">2248 13545 20,'0'0'4,"0"0"2,9 0 4,6 0 0,-1 0 3,14 1 3,7-1-1,8 1 5,10 0-3,1-1-2,5 0-3,-1-2 1,1-1-2,-1-3 1,-9 3-2,-3-1-2,-9 3-1,-4-2-1,-8 2-1,-1 1-10,-9 0-14,-6-2-37,2 4-9</inkml:trace>
  <inkml:trace contextRef="#ctx0" brushRef="#br0" timeOffset="425003.3088">3083 13467 63,'0'0'3,"0"0"-1,0 0 3,2-8-3,-2 8 3,4-12 1,-4 12-1,11-19 1,-5 9-3,5 1 1,-2 1-2,3 1 0,1 3-2,0 1 2,1 3-2,0 0-2,0 7 2,-2 0 0,-1 7 0,-2-2-1,-1 3 2,-5 0-1,0 4 2,-2-4 0,-1 2-1,-2-3 0,-2 1 0,0-5 1,-2-1 0,6-9-1,-9 15 2,9-15-2,0 0 1,0 0-1,-9-10 0,9 0 1,0-7-4,1 2 1,2-6-1,2 2 0,-1-6 0,1 4 1,0 2 1,-1 3 3,-2 2 0,0 2 1,-2 12-1,2-14 1,-2 14-2,0 0 0,0 0 1,0 0-1,0 0 0,14 9 1,-9 1-2,2 0 2,2 4 0,3 1 0,-2-1-2,2-1-3,-1 1-8,0-2-10,-1-5-23,5 4-14</inkml:trace>
  <inkml:trace contextRef="#ctx0" brushRef="#br0" timeOffset="425349.3286">3441 13421 51,'0'0'4,"0"0"2,0 0 1,0 0 1,0 0 0,14-5 0,-14 5-1,13 0 2,-13 0-5,18 10-3,-18-10 0,9 17-1,-7-9 0,1 3 0,-3-11 1,0 17-1,0-17 2,0 14 0,0-14 0,2 9 1,-2-9-1,10 3 0,-10-3 2,16 3 0,-6 0-1,0 0 2,-1 0-1,2 2 0,-11-5-2,12 15-5,-10-4-15,-3 0-30,-1 10-8</inkml:trace>
  <inkml:trace contextRef="#ctx0" brushRef="#br0" timeOffset="425990.3653">2305 13737 25,'0'0'3,"13"10"-2,4 1-1,3 2 1,6 6-1,8 3 1,6 5 0,7 2 2,-1 3-2,6-1 3,1 0 4,-1 0 3,8 2 3,-3-4 0,6 0 0,-2-5 4,3 7-1,0-8-2,-5 4 0,0-7-5,-11 6-2,-3 0 0,-8-3-1,-8 1-4,-4-4-11,-7 4-18,-8-14-32,-1 10-7</inkml:trace>
  <inkml:trace contextRef="#ctx0" brushRef="#br0" timeOffset="426643.4026">3510 14366 0,'0'0'3,"11"10"-1,-7 0 2,6 2 1,-2 2-1,-2 3 1,-4 0-2,1 3 2,-2-3-1,0 2-1,-1-4 1,0 1-3,0-6 0,0-10 2,0 15 0,0-15 1,0 0-1,0 0 2,3-8-1,-1-4 0,-1-2 1,2-2-1,1-4-2,-4 0-1,0-1 1,0 3 0,0 0 1,-3 2 3,1 4 4,-2 1 0,4 11 1,-4-13-1,4 13-3,0 0 0,0 0-3,0 0 0,0 0-4,0 10-3,3 0 2,1 2 1,3 1 0,1 0 1,-2-1-2,3-1-3,-1 0-8,2-1-14,3-1-23,0-3-8</inkml:trace>
  <inkml:trace contextRef="#ctx0" brushRef="#br0" timeOffset="426994.4227">3815 14362 54,'0'0'2,"0"0"1,0 12-1,0-12 1,0 19 1,0-5 1,-1 1-3,-1 5 2,-2-1-2,1 0 1,-1 1-2,0-1-1,2-2 0,-2-2 1,2-3-2,1-3 1,1-9 0,-1 15-1,1-15 1,0 0 1,0 0 0,7 5 0,-7-5 0,11 0 2,-1-1-2,-1-1 1,1 0-1,4 1 2,-3-2-2,3 0 0,1 2-1,0 0 1,-2 0 2,1 1-6,-1 0-4,-1 0-13,-12 0-23</inkml:trace>
  <inkml:trace contextRef="#ctx0" brushRef="#br0" timeOffset="427333.4421">3897 14535 36,'0'0'2,"0"0"2,1 8 2,-1-8 1,9 20 0,-2-8 1,0 5 2,0 0-1,2 3-1,-3-2-4,0 2-4,-1-1-10,0-4-26,-1 6-13</inkml:trace>
  <inkml:trace contextRef="#ctx0" brushRef="#br0" timeOffset="428666.5183">3286 12165 107,'0'0'5,"0"0"3,0 0 3,0 0 2,0 0 0,-2-10-1,2 10 1,0 0 0,0 0-10,0 0-10,0 0-17,0-9-25,0 9-14</inkml:trace>
  <inkml:trace contextRef="#ctx0" brushRef="#br0" timeOffset="428850.5289">3359 12272 194,'0'0'3,"0"0"0,0 0 1,0 0-4,0 0-12,0 0-15,0 0-32,0 0-3</inkml:trace>
  <inkml:trace contextRef="#ctx0" brushRef="#br0" timeOffset="429499.566">3540 11969 66,'0'0'2,"0"0"0,0 0 1,0 0-2,-12 0 0,12 0 0,-4 10 1,3-1-1,1 2-1,0 3-1,0 1-1,2 1 2,2-1 0,1 0 2,2-1-2,-1-1 1,1-4 0,2 0 0,-9-9 2,16 10 0,-16-10 1,15 3 0,-15-3 5,16-1-1,-16 1 0,13-10 4,-13 10 0,11-15-1,-11 15 2,7-16-1,-7 6-1,0-2-2,0 3 0,-4-2-1,1 0-2,-4 0 0,1 2-2,-1-1 0,2 0 1,5 10-2,-13-15-2,13 15 0,-14-7-2,14 7-2,-13-3-3,13 3-5,-13 0-7,13 0-11,-11 9-22,11-9-15</inkml:trace>
  <inkml:trace contextRef="#ctx0" brushRef="#br0" timeOffset="429726.579">3797 11925 230,'0'0'3,"0"0"0,0 0 1,0 0 0,-2-9 0,2 9-1,0 0-6,-2-12-12,2 12-28,0 0-24</inkml:trace>
  <inkml:trace contextRef="#ctx0" brushRef="#br0" timeOffset="430355.615">3957 11635 79,'0'0'5,"0"0"-1,0 0 3,-12 0 2,12 0-1,-9 4-1,9-4 0,-12 5 0,12-5-3,-13 9-3,13-9-2,-11 16 0,6-3-3,2 8 0,0-6 2,2 9 0,1-10-1,0 6 2,4-7 0,1 5 0,-5-18 2,15 14-1,-15-14 2,15 4 1,-5-4 0,-10 0 2,16-3 2,-6-1 0,-10 4 1,12-13 2,-12 13-2,8-16 1,-6 5-2,-1-4-1,-1 15-1,0-21-1,0 21-3,0-20 0,0 20-1,-3-14-2,3 14-2,0 0 0,0 0-1,0 0 1,0 7 0,0 9-1,3-3 2,1 8 2,2 0 1,-3 5 2,3-3 0,1 7 2,0-8-1,1 0 2,-1-1 0,-3-1-2,4 1-2,0-1-16,-5-3-43,7 5-5</inkml:trace>
  <inkml:trace contextRef="#ctx0" brushRef="#br0" timeOffset="430849.6432">3742 13219 174,'0'0'2,"0"0"1,0 0-1,0 0-1,0 0-8,0 0-9,0 0-15,0 0-18</inkml:trace>
  <inkml:trace contextRef="#ctx0" brushRef="#br0" timeOffset="431046.6545">3804 13369 128,'0'0'2,"0"0"-6,0 0-5,0 0-14,0 0-21,8-6-6</inkml:trace>
  <inkml:trace contextRef="#ctx0" brushRef="#br0" timeOffset="431486.6797">3979 13076 117,'0'0'2,"0"0"-1,0 0 2,0 0-1,-1 8-1,1-8 1,0 14 1,0-4-1,0 3-2,0 1 1,0 1-1,0-1 2,1 1-2,2-1 1,1 1-1,1-3 1,2-3 0,-7-9 1,16 15 1,-16-15-1,17 7 3,-17-7 1,16 0-1,-16 0 4,14-6 0,-14 6 1,12-16 2,-9 7-2,0-3 1,-2-2-1,-1 1-1,0 0-2,-1-1 0,-4 3-3,1-2 0,-2 4-2,6 9-3,-14-13-1,14 13-4,-15-4-3,15 4-5,-15 4-6,15-4-10,-14 22-13,6-17-24</inkml:trace>
  <inkml:trace contextRef="#ctx0" brushRef="#br0" timeOffset="431716.6928">4242 13063 192,'0'0'4,"0"0"2,-6-3 0,6 3 2,0 0 0,0 0 0,-13-13-1,13 13-6,0 0-14,0 0-20,0 0-24,0 0-11</inkml:trace>
  <inkml:trace contextRef="#ctx0" brushRef="#br0" timeOffset="432363.7298">4392 12866 154,'0'0'4,"0"0"3,0 0 1,0 0 2,-11 0 2,11 0-1,-9-2 0,9 2 1,-9-5-6,9 5-4,-13 0-2,3 0-2,10 0-1,-18 14-3,12-6 2,-6 2-2,7 4 3,-5-3-1,8 1 1,0 0 1,2 2 0,0-4 0,0 0 1,0-10 1,11 19-1,1-8 2,-2-3-1,5 2 1,-4-4-1,7 5 2,-7-7-1,5 4-1,-6-4 1,2-1 0,-1-1-1,0 3 1,1 1-1,-1-2 1,1 3-1,-2 0 0,-1 0 1,-2 1-1,-1 4 1,-2-2-1,-3 2-1,-1 0 1,0 0-1,-5 0 0,-1-2 1,-2 0-1,-3-1 1,2-2 0,0-4 2,1 0 0,8-3 3,-16 0 1,16 0 0,-13-8 3,8-2 1,2 0 0,0-5 1,1 1-2,1-4 0,1 0-3,0-1-2,0 2-6,3-1-19,6 9-43,-2-5-9</inkml:trace>
  <inkml:trace contextRef="#ctx0" brushRef="#br0" timeOffset="433031.768">4057 14374 99,'0'0'2,"0"0"2,0 0 1,0 0 0,0 0 4,6-2-2,-6 2 2,8-5-1,-8 5-1,11-8-1,-11 8-2,13-5-4,-13 5-7,12-4-12,-12 4-20,17-3-13</inkml:trace>
  <inkml:trace contextRef="#ctx0" brushRef="#br0" timeOffset="433248.7804">4146 14486 176,'0'0'5,"0"0"2,0 0 1,4-7-1,-4 7 1,9-11 0,-9 11-7,12-11-14,-2 8-32,2-5-20</inkml:trace>
  <inkml:trace contextRef="#ctx0" brushRef="#br0" timeOffset="433749.8091">4349 14193 115,'0'0'2,"0"0"0,0 0 0,-8-6 1,8 6-2,-11 0 0,0 0-1,11 0 1,-3 15-2,3-1 0,0-1-1,5 1-1,5 8 2,-3-7 1,9 9-1,-8-12 2,0 6-1,2-7 2,-1 3 1,1-8 1,0-3 4,0-2 0,0-1 1,-2-2 0,3-3 3,-11 5 1,12-17-1,-7 5 2,-2-5-3,-3 5 0,0-3 0,-1 1-1,-4-2-2,-2 4-1,-3-1-2,1 4-1,-1 0-1,2 2-2,-3 3-1,2 1-1,-2 1-3,11 2-3,-14 0-2,14 0-6,-10 0-6,10 0-7,-14 12-16,14-12-20</inkml:trace>
  <inkml:trace contextRef="#ctx0" brushRef="#br0" timeOffset="434002.8236">4563 14097 256,'0'0'3,"0"0"3,0 0-1,0 0 1,0 0 1,-9-10-2,9 10 0,0 0-5,0 0-10,0 0-17,-5-11-27,5 11-21</inkml:trace>
  <inkml:trace contextRef="#ctx0" brushRef="#br0" timeOffset="434424.8477">4596 13990 171,'0'0'4,"0"0"2,4-10 1,-4 10 0,8-12 1,-8 12-2,11-15 1,-11 15 1,12-10-5,-12 10-1,11-2-2,-11 2-3,12 5 0,-12-5-3,12 19-2,-6-7 1,-2 0-3,-1 3 2,-2-3 1,-1 2 1,0-2 1,0 0 3,0-4 0,0-8 4,0 13-1,0-13 1,0 0 0,8 9 2,-8-9-2,16 2 2,-16-2-1,19 5 1,-19-5-1,16 9 0,-16-9 1,10 14 0,-7-3 1,-3 1-1,0 0 1,-8 4-5,-2-1-12,-5-2-32,2 10-21</inkml:trace>
  <inkml:trace contextRef="#ctx0" brushRef="#br0" timeOffset="439193.1204">3684 11632 13,'0'0'3,"0"0"-1,-9-7 3,9 7 0,0 0 2,0 0 0,-14-11 1,14 11 1,0 0-1,0 0-1,-11-6-1,11 6-1,0 0-1,-12-2 0,12 2-2,-11-1 2,11 1-2,-12 0 2,12 0-3,-11-1 1,11 1 0,-12 0 0,12 0 0,-14 0 1,6 0-1,-3 0 2,3 0-1,-4 1 1,-1 1-1,0-1 1,1 1-1,-1-1 1,3 0-1,-6 0 1,5 0-1,-3 0 1,3 2-1,-2-3 1,3 0-1,-4 3 1,2-3-1,-1 1 1,-1 1-2,3 0 0,-3 0-1,1 0 2,-2 1-3,-1 0 1,0 0-1,1 1 1,2 0-1,-4-1 0,4 0 0,-4 1 0,3-1 1,1 1-1,-2 0 1,-3 0 2,-3 0-1,5 1-1,-7 0 0,6-1 1,-6 2 0,1-1 0,2 1-2,4-1-1,-1 1 1,-2 2-1,4 5 1,-3-6 0,2 5 1,2-5-1,-3 5 1,0-4 0,-2 4 1,2-6-1,1 0 2,1 2-2,-2-3-1,-1 2 1,2 0-1,-2 0 0,2 3 0,-3-3 0,-2 2 0,1 1 0,1 2 0,-3 0-1,3-2 1,-1 3-1,-1-2 1,0 4 0,-5 1 2,3 0-1,-5 2 0,7-2 0,-7 5-1,6-2 1,-5 3 1,5-1-2,4 0-3,-1 0 2,3 1 0,2 2 0,2-4 0,-3 6 0,7-7-1,-4 6 1,1-2 1,7 3-1,-4 3 1,1-1 0,2 1-1,2-5 1,2 6 0,1-6-1,0 5 1,0-7 0,6-1-1,-1-1 1,1 1-1,-1 1 1,2-1 0,3-1-1,0-1 1,1 3 0,0-3 0,0 0 1,-2-3-1,8 2 0,-5-4 1,0 2-1,2-5 0,5 2-1,4-3-2,-2 1 2,6-3 0,-4-1 0,8 0 0,-5-2 0,5 1 0,-4-2 2,-3 0-1,5 0 0,-1 0 1,3 1-1,3-3 0,-1 1 0,4-2 0,3-1 0,-3 0 1,6-1-1,-4-1-1,7-2 0,0 0 0,1-4-1,3 2 0,-3-4 1,7 3 0,-4-3-1,4-1 2,-5 0 0,-1-1 0,3-4-2,-8 3 2,9-4 0,-1 1-1,2-5 1,0 4 0,-1-6 0,1 3 0,-2-3 0,3 0 0,-6 1 1,-5-1 1,3-2-1,-5 1 1,1-1-1,-7-1 1,7-2-2,-2-5 2,-5 4 0,2-5-1,-6 3 0,2-3 0,-8 2 2,1 0-2,-10-1 1,-6 5 0,-2-3 0,-4 3 1,-4-2-1,1 1-1,-8-1 1,-3 3 0,-3-4 0,1 3-2,-5 1 0,-2 0 1,-2 0 1,-6 3-1,5 0 1,-7-5 1,4 10-1,-5-6 1,1 7-1,-1-2 1,0 5-1,5 0 0,-8 5 0,8 2-1,-6 0 0,6 3 0,-3 2 1,2 1-1,3 0 0,0 2 1,0 0 0,2 0-1,1 0 2,-1 2 1,2-1 0,2 0-1,-2 2 3,-2 1-2,4 0 0,-2-2-1,5 1 0,-4-2-1,7 2 1,-3 0-2,14-3-2,-14 4-4,14-4-6,-10 1-13,10-1-26,0 0-21</inkml:trace>
  <inkml:trace contextRef="#ctx0" brushRef="#br0" timeOffset="440427.191">2604 11268 61,'0'0'1,"0"0"0,0 0 0,0 0 2,0 0-1,0 0 2,-5-11 2,5 11 1,0 0 0,0 0 1,-14-9 3,14 9-3,0 0 2,-10-8-3,2 8-1,8 0-2,-14-2 0,14 2-3,-14 0 0,4 1-1,0 3-1,2 1-1,8-5-1,-17 19 3,1-10-1,8 2-2,1 5 1,3-1-1,1 0-1,3 3 2,0-1 0,2 2-3,10-1 1,-5 2 2,2-3 0,0 1 2,2-3 1,0 2 0,1-5 3,3 1 1,-2-5 1,3 0 1,-3-3 0,1-3 2,0 1-2,1-3-2,-2 0 1,2-3-6,-3 0-4,2-3-9,2 3-12,-5-7-21,-1 3-11</inkml:trace>
  <inkml:trace contextRef="#ctx0" brushRef="#br0" timeOffset="442114.2875">2816 11269 63,'0'0'5,"0"0"2,0 0 3,0 0-1,0 0 2,0 0-3,0 0 0,-14 0-1,14 0-5,-5 9-4,5-9-1,-4 18-2,4-8 2,0 2-1,0 2 2,3 1 1,2-3-1,0 0 2,1-2 2,2-1-1,-8-9 1,16 13 2,-16-13-1,15 5 1,-15-5 2,13 0 1,-13 0 0,10-3 1,-10 3 0,3-12-1,-3 12 1,2-17-2,-2 9 0,0-3-2,-1-2 0,-2 4-3,-2-1 1,1 0-1,4 10-1,-9-14 0,9 14 0,-9-8-2,9 8-1,0 0-2,0 0 0,0 0-2,0 0 1,0 0 0,0 0 0,5 5 0,-5-5 3,13 20 1,-3-12 1,-3 1 1,2-2 3,2 1-2,-3-3 1,1-1 2,-9-4-1,17 2 1,-17-2 0,13-1 2,-13 1-1,7-13-1,-5 5 0,0-2-1,-1-1-1,-1-3 0,0-1-1,-4 1-2,0 0 1,0 1-3,0 3 2,-1-2 0,5 12-1,-5-12-1,5 12 0,0 0-3,-3-9-2,3 9 0,0 0-1,0 0-1,0 0 2,0 0 0,2 9 1,-2-9 2,8 12 3,-8-12 0,14 17 2,-14-17 0,15 15 2,-15-15-1,16 11 1,-16-11 2,14 8 0,-14-8 2,13 3 1,-13-3 2,11 0-1,-11 0 0,8-5 1,-8 5-3,10-14 1,-10 14-2,8-15-2,-6 6 0,2-2-1,8 4-2,-12 7 0,12-14 0,-12 14-2,12-8 0,-12 8 0,0 0-5,0 0 1,0 0 0,0 0-1,0 0 2,11 5-1,-11-5 1,13 9 0,-2-2 5,-11-7 0,16 8 2,-16-8 1,16 6-2,-16-6 2,15 2 1,-15-2 1,10 0 1,-10 0 1,0 0 0,6-11-2,-6 11 0,0-17 0,-1 5-3,-2 0 0,-2-2-1,-1-3-2,5-5-1,-4 5 1,0-2-3,2 5 2,2-3-1,0 7-2,1-3-1,0 13 0,3-11 2,-3 11-2,12-7 1,-12 7-1,16-3 2,-6 3 0,1 0 2,0 3 1,1 1 0,0 1 1,-2 0 0,1 3 1,-11-8 1,16 15 2,-16-15-1,11 13-1,-9-3 2,-2-10-2,-1 17 2,1-17-2,-11 12 0,11-12-2,-12 0-1,12 0 0,-15-9-2,15 9-2,-10-19-1,10 19-1,-6-20-1,6 20 0,-2-12 0,2 12 0,0-15 1,0 15 1,6-12 1,-6 12 2,9-9 1,-9 9 0,13-7 1,-13 7 1,13-8 1,-13 8 1,11-7-1,-11 7 1,11-9 0,-11 9 2,8-11 1,-8 11 3,7-12-1,-7 12 1,2-9 2,-2 9-2,0 0 0,0-11 0,0 11-2,0 0-5,0 0-1,0 0-2,0 0-1,0 0-2,-3 10 0,3-10 2,3 15-1,2-4 4,2-2 0,0 0 3,2-2 0,1 3-1,-1-4 2,2-1-4,2-4-6,2-1-19,6 6-23,-3-7-9</inkml:trace>
  <inkml:trace contextRef="#ctx0" brushRef="#br0" timeOffset="442884.3316">3601 10810 0,'15'12'7,"-15"-12"0,18 2 3,-18-2 2,11 0 0,-11 0 0,6-8 1,-6 8-5,0-16 2,-3 6-4,-5-4-5,1 2-1,-4-3-1,2-2-4,-3 0 0,2 0-1,-1-1 1,4 2 2,-1 0-2,4 4 0,3-1 1,2 2 0,-1 11 0,2-13 1,-2 13-1,15-2 1,-6 2 2,0 4-2,4 7 3,-4 5 0,6 4 1,-1 4 1,4 3-2,2 4 0,-2 0 0,3 0 0,-4-1 0,4-1 0,-5-2 0,6-6 1,-7 2 0,-1-7 0,-2 1 1,-1-8 2,0-1 0,-2-3 0,-9-5 3,15 6 2,-15-6-3,10-2 2,-10 2-2,5-14 0,-4 4 0,-1 0-3,0-2-1,-6 1-1,1-2-1,1 1 0,-2 3 1,6 9 1,-10-15 1,10 15 0,-8-11 3,8 11 0,0 0 1,-1-13 0,1 13 1,1-8 0,-1 8 1,13-13-1,-4 5-1,0-1-2,3 1 0,-1 0-4,0 1-12,1 5-24,-12 2-27</inkml:trace>
  <inkml:trace contextRef="#ctx0" brushRef="#br0" timeOffset="443990.3948">3869 11136 87,'0'0'2,"0"0"1,0 0-1,0 0 2,-9 0-2,9 0 2,-8 10-3,8-10 1,-9 16-1,5-5-1,1 3-1,3 0 1,0 2 0,0 0 0,5-1 0,1 0 1,1-1 1,1-4-1,2 0 0,1-1 1,-1-4 1,1-1-1,0-4 0,0 0 0,2-1-2,-4-5 0,1-4 0,-1 1 0,-1-3-2,-2-3 2,0 1 0,-2 0 0,-2 1 3,-2 1-2,0 3 1,0 9 1,-8-15-1,8 15-1,-10-5-1,10 5-1,-10 0-1,10 0-2,-6 11 2,4-2-2,2 0 1,0 0 0,1 2 3,3 0 0,2-3 3,-6-8 0,16 13 1,-16-13 0,18 4 1,-18-4 1,15 0 1,-15 0-1,17-7 1,-17 7-1,8-12 0,-8 12-1,4-16 0,-4 7-2,-2-2 1,-2 1-3,-1-5-1,0 3 0,-2 0-1,2-1-1,2 1-1,2-5 0,1 8-1,0-5 0,0 14-1,2-17-1,-2 17 0,14-11 1,-14 11 1,13 0-1,-13 0 1,17 17 1,-7-9 1,-1 6 1,2-5 1,-4 7 0,2-8 1,-3 8 0,-6-16 2,12 15-1,-12-15 3,7 9 0,-7-9 2,0 0 0,0 0 0,0 0 0,0 0-2,0 0-2,-6-9 0,2 0-4,1-2-2,1-6 0,1 2-1,1-3 0,0 6 0,0-6 1,1 8 0,4-4 1,-5 14 0,8-12-1,-8 12 2,11-7 0,-11 7 0,14 0 0,-6 0 1,1 2 0,0 5 0,-9-7-1,16 13-2,-16-13-4,17 12-8,-17-12-13,8 11-19</inkml:trace>
  <inkml:trace contextRef="#ctx0" brushRef="#br0" timeOffset="444940.4492">4203 10906 12,'0'0'0,"0"0"-1,0 0 0,0 0 0,0 11-2,0-11 2,3 16 0,-3-6-2,1 2 2,1-1 1,1 4 1,1-4 1,1 3-1,1-5 1,1 3 1,-7-12 0,17 14-1,-9-8 3,3-3 1,-3-2 3,1 0 0,-9-1 1,19-1 0,-6-3 2,-4-5 0,6 3 0,-7-4-1,6 1-3,-6-3-2,2 0 0,-4-1-2,-3 2 0,-3-4-3,0 4 0,0 0-1,-3 1-1,-3 2 0,6 8-1,-12-11-2,12 11-2,-13 0 1,0 0-1,13 0 1,-14 9-1,12 0-1,-4 0 2,6 2 1,0 0 2,5 1 1,8-3 0,-5 3 1,6-6 1,-3 3 0,4-4 1,-5-2 3,-10-3 0,17 1 3,-17-1-1,13-4-1,-13 4 1,10-15-1,-6 6-1,-1-5-2,0 3-2,0-6-2,-1 3 0,-2-5 0,0 7-1,0-3-1,0 4 0,0 1-1,0 10-1,3-11 2,-3 11-1,0 0 1,12 0-2,-12 0 3,14 8-2,-4-1 4,0 0 0,1 0 1,0 1-1,-1 1 3,0-4-2,-2 2 1,-8-7 1,13 7 0,-13-7 3,0 0-1,10 3 1,-10-3-3,0 0 0,1-9-2,-1 9-1,-10-16-3,6 6-1,2-3-2,0 1 0,2-3 1,0 6 2,0-3-1,4 2 2,1 1-2,-5 9 3,15-11 0,-5 9 0,0 0-1,1 2-2,-3 0-5,2 5-5,-3 3-6,0 5-6</inkml:trace>
  <inkml:trace contextRef="#ctx0" brushRef="#br0" timeOffset="445334.4717">4381 11243 17,'0'0'2,"0"0"2,11-11-1,-11 11 3,18-14 2,-6 6 0,2-5 1,4 1 2,1-2-1,1-1 1,1-5 1,-1 3 1,1-1 1,1 1-1,-3-2 0,-1 6-1,0-4-1,-4 7 0,-1 2-2,-1-1-2,-12 9-2,14-9 0,-14 9-2,10-5-3,-10 5-3,0 0-6,0 0-8,0 0-12,9 3-16,-9-3-19</inkml:trace>
  <inkml:trace contextRef="#ctx0" brushRef="#br0" timeOffset="445727.4942">4441 11350 24,'0'0'2,"0"0"2,15-15 1,-4 6 2,2-2 2,3-1 3,3-4 4,1 1 2,1-2 3,0 2 0,-4 1 0,1 2 0,-5 1-2,0 1-2,-1 2-2,-12 8-4,16-12-2,-16 12-4,9-9-2,-9 9-2,0 0-7,11-3-15,-11 3-40,0 0-8</inkml:trace>
  <inkml:trace contextRef="#ctx0" brushRef="#br0" timeOffset="452518.8826">2497 13440 0,'37'-21'3,"-3"-2"-1,6 0 3,-10-1 1,3 1 0,-2-2 0,-1 0 0,0 0-2,-1-1 1,2 0 0,-5 1-2,4 1 1,-5 1 0,4 0-2,-9-5-1,5 10 1,-4-6 1,-2 8-1,5-5 3,-8 7 0,3-5 1,-7 6 1,5 1 0,-6-5 2,3 4 0,-6-3-2,-2-1 0,0-2-1,-2 0-2,1-3 1,-1 1-3,-2-5 1,-1 1-1,1-5-1,-2 1 2,0 0-1,0 1 1,0-1 3,-3 1-1,0 0 1,-2 3 1,-2-2-2,0 1 1,-1-1-1,-3-4-1,-1 6-2,-8-6-1,4 5-2,-6-3-1,4 4-1,-6-3-1,5 6 2,-2 2-1,-1 0-2,5 2 3,-6 3-2,2 2 2,-6 1 0,6 5-1,-9 2 1,1 2-1,-3 3-1,-3 0-1,-1 3 2,2 2-2,-1 4 2,-7-2 2,3 4-1,-6-2 1,1 4 1,1-3-1,-2 2 2,-1-1 0,-1 1 1,4-1-4,-1 3 1,4-3 1,1 2 0,-2-2-1,2 1 1,-5-1 2,4 4 1,-8-5-1,3 7 0,0 4 1,-3-1-2,3 4 1,-1-2-1,3 7-3,1-5 1,6 8-1,-2-6-1,0 1 2,0 2-1,6 1-1,-3-1 2,4 1 0,3 1 1,-2 1-2,4 2-1,0-4 2,10 3 2,-4-4-1,4 9 2,2 2-1,2 2-1,-1 4 2,7-1-2,-5 7 0,1-3-2,3 6 1,-2-6-2,2-3 1,0 4 0,3-8-1,3-1 2,1-4-1,0 1-1,0-4 3,6 2-2,-2 0 0,4-4-1,2 2 2,-3-4-3,3 4 2,2-9 0,5 7-3,-3-11 5,8-4-1,-1-2 1,6-1 0,2-6 2,6-1 2,1-4-2,-3-2 0,6-1 2,1-2-2,1-4 1,2-5-1,-1-1 0,-7-2 1,10-3-4,2 2-1,1-2 2,-8 3-1,0-3-1,2 5 1,-7-2-2,8 4 2,-15 0-1,4 2-5,-6-1-12,-1 6-11,-8-4-18</inkml:trace>
  <inkml:trace contextRef="#ctx0" brushRef="#br0" timeOffset="470979.9385">1532 8098 43,'0'0'1,"0"0"-2,0 0 1,0 0-1,0 0 1,6 6 0,-1 4 0,0 2 0,0 3 0,2 2 1,5 3-1,-7-1 1,5 0 0,0-2-1,-2-1 0,-2-5 2,2-1-1,-8-10 0,9 11 1,-9-11 1,9 2 2,-9-2-1,0 0 2,7-6 1,-7 6-1,8-13 1,-4 5-1,-4 8 0,9-18 0,1 9-1,-10 9-2,17-14 1,-8 7-2,-9 7 1,20-9-1,-8 9-1,-3 0-1,-9 0 1,25 7-2,-5-2-1,-10 6 3,3-1-2,0 4 1,5-3 0,-9 4 0,9-1 0,-18 1 6,-6-1-3,6 2-1,0-5 3,-4 3 2,-10-4-1,4 2 1,-10-4-1,20-8-5,-20 15 0,7-9-5,-2-2-10,3-4-20,12 0-23</inkml:trace>
  <inkml:trace contextRef="#ctx0" brushRef="#br0" timeOffset="471351.9598">1608 8170 100,'0'0'7,"0"0"1,0-12 5,0 12 3,2-17 2,3 6 3,2-4 2,0 0 0,6-2-5,-2 2-4,-3-2-3,2 2-3,-2 1-3,3 2-3,-5 0-2,-6 12-4,8-16-11,-8 16-24,17-10-31,-17 10-4</inkml:trace>
  <inkml:trace contextRef="#ctx0" brushRef="#br0" timeOffset="472972.0525">1587 7787 0,'0'0'3,"0"0"1,-11 3 2,11-3 1,-15 3 2,5-3-2,-3 2 2,-3-2 1,6 0-2,-2 2-2,-1 1-1,4 0-1,-6 1 0,1 1 0,2 3-2,-1-1 1,-3 1-2,-1 0 0,2 3 0,-1 0 0,-1 3-2,3 7 1,-3-5-1,1 8 1,-3-4-1,4 6 0,-2-3-1,6 4 1,-4-5 0,5-2 1,2 3-1,0 1 2,4-2-2,2 1 2,1 4 0,-8-5-2,9 6 1,0-1-1,1 0 1,3-2-2,2 6 2,1-5-2,3 5 0,10-1 2,-4 4 0,2 2-1,4-4 1,4 3 0,-1-3 1,0 5-1,0-6 1,2 5 0,-2-8 1,1-1-1,2 0 0,0-4 0,1-2 0,-4-4 2,7-5 0,-11-2 1,12-3 2,-8-5-2,7-2-1,-1-2 0,0-6 0,8 1-1,-6-5-1,8-1 0,-8-1-1,3-3 0,-3 0 3,-5-2-1,-1 2 2,-1-5-2,0 1 2,-6-2-1,5 0 2,-7 0-1,1-4 2,-8-5 1,4 6 0,-10-7 1,1 1 0,-5-3-1,-1 0 1,-3-2-1,-8-1-1,2 9-1,-2-9 1,-1 5-3,-7-1 0,6 2-2,-5 0 1,1 3-2,1 2 0,-4 1 0,-1 1-1,6 4 0,1 2 0,-2 2-1,3 4 0,-1 4-2,6-1-2,8 10-4,-14-10-5,14 10-8,-12-1-18,12 1-19</inkml:trace>
  <inkml:trace contextRef="#ctx0" brushRef="#br0" timeOffset="473542.0851">2111 7808 0,'0'0'7,"6"-7"4,-6 7 2,9-11 3,-9 11 1,9-19 3,-3 8 1,2 0-5,-3-7-1,6 2-4,0-6-1,-1 0-2,6-4-2,-4 1 0,3-4-1,1 2 1,2-1 0,-6-1-1,0 3 1,3-2 0,0 0-1,-4 5 1,4-2 1,-3 1-2,1-1 2,-1 0-2,2 5 2,-3-3-1,-2 8 0,0-2-1,-1 6-4,0 1 2,-8 10-7,4-12-14,-4 12-37,12 0-17</inkml:trace>
  <inkml:trace contextRef="#ctx0" brushRef="#br0" timeOffset="475070.1725">2666 8801 86,'0'0'5,"0"0"1,0 0 4,-3-9 0,3 9 1,-5-12 2,5 12 0,-5-17 1,4 5-5,1 2 0,3-1-5,6 1-2,-9 10-2,18-16 0,-7 12-1,4 3-1,0 1-1,-1 3-1,1 5-1,-3 6 0,3-2 0,-4 5-1,-3 0 0,1 0 1,-2 0-2,-3-3 0,0-1 1,-2-4 0,-2-9 2,3 12 1,-3-12 0,0 0 1,1-6 1,-1-4 2,0-3 0,0-3 0,0-4 0,0 1 1,1-3-2,-1 0 1,0 2 1,-1 1 2,-2 2 0,3 3 2,0 5 1,0 9 2,-4-15-4,4 15-1,0 0-2,0 0 1,0 0-3,0 0-2,0 10-1,5 1 1,2-1 0,1 3 4,1 1-1,1-1 0,2-2 0,-1 1-2,2-4-7,-2 0-12,0-4-22,8-1-12</inkml:trace>
  <inkml:trace contextRef="#ctx0" brushRef="#br0" timeOffset="475241.1823">2992 8669 73,'0'0'2,"0"0"1,4 16 0,-3-5 1,6 3-1,-4 4-3,7 1-15,3 10-27</inkml:trace>
  <inkml:trace contextRef="#ctx0" brushRef="#br0" timeOffset="476219.2382">3552 8195 31,'0'0'1,"0"0"2,-6-14 0,6 14 1,-1-16 2,1 4 0,0 0 2,2-1-1,3 2-2,2 2 0,-7 9-3,13-11-1,-13 11-2,16 0-1,-16 0-1,16 17 2,-9-6 0,1 4 0,-2 1 2,2-2-1,-4 1 2,2-3 0,-3-3 0,-3-9 0,6 13 3,-6-13 1,0 0 0,0 0 1,0 0 0,3-5-1,-3-5 0,0-2 0,-3-3-3,0 0 0,-1-1-3,2-1 1,0 3-1,1 0-1,1 1 0,1 3-2,-1 10 1,12-15-2,-12 15 2,19-7-3,-1 6 2,-3 1-1,4 3-1,-4 7 3,6-3 0,-7 3-1,7 0 2,-12 3 1,2-1 1,-5-3 2,-1 0-1,-5-9 2,5 15-1,-5-15 1,0 12-1,0-12 2,-9 5 0,9-5-1,-11 0 0,11 0-1,-11 0 0,11 0-1,0 0-1,-1-13 0,1 13 1,3-9 0,-3 9 1,16-12 1,-6 9 2,1-1 0,2 0 0,-1 1 0,1 3 0,-1-2 0,-1 2-1,-2 0 0,-9 0-1,12 2 0,-12-2 0,0 0 1,0 0-1,0 0 1,9 3-2,-9-3-4,0 0-8,11-13-17,-1 5-31,2-6-10</inkml:trace>
  <inkml:trace contextRef="#ctx0" brushRef="#br0" timeOffset="477104.2888">4223 7654 59,'0'0'2,"0"0"1,0-9 3,0 9 0,7-11 0,2 8 0,-9 3 0,19-8 0,-5 6-2,0 2-3,-1 4-2,1 4-3,4 4-1,-7 1 2,4 0-1,-9 5 2,2-5 0,-5 0 2,3-2 1,-6-2 2,0-9 2,0 9 2,0-9 1,0 0-1,-16-6 1,15-3-3,-1-2 1,0-4-2,-5 0-1,5-4 2,-2 4-4,5 0 3,-1 3-1,-1 0 2,1 12-4,-3-11 0,3 11-1,5 0-1,5 1 1,-10-1-3,16 13 0,-9-3 1,9-2 1,-8 4-2,2-3-1,1-1-4,-1-2-1,2-3-1,-2 0-1,1-3-1,-1 0 3,0-8 2,0 1 3,0-3 5,-3 1 3,0-6 3,-2 2 1,0 0 4,2-2 0,-1 2 1,-3 1-1,3 2-1,-2-1-1,-4 11-1,12-12-3,-12 12-3,10-2-2,-10 2-2,12 1 0,-12-1-1,11 15-1,-8-5 2,0 1 0,0 1 1,-1-2 1,-1 3-1,0-4 1,2-1 0,-3-8 1,13 15-1,-5-12 0,3 0 0,1 0 1,2 0 2,1-1-2,0 2 0,-2-1 2,-3 2-1,-10-5 2,12 20-4,-12-7-10,-5 1-29,1 10-25</inkml:trace>
  <inkml:trace contextRef="#ctx0" brushRef="#br0" timeOffset="477888.3337">4943 7122 51,'0'0'3,"0"0"0,8-2 2,-8 2 1,14-7-1,-3 0 1,2 1-1,3-3-1,-2 1 0,5 2-4,-1 3 0,4 0-1,-2 3-1,-2 6 0,-1 5 1,0-1 0,-2 7 0,-3-3 2,-1 6-1,-4-5 1,-2 4 0,-3-5 0,-2 0 2,0-5-2,0 0 2,0-9 0,0 0-2,0 0 0,0 0 0,0 0-1,-4-13 0,3 0 0,-1-3-1,2-1 1,-1-4-1,0 3 2,0-3 0,-1 6 4,1 0 1,0 4 0,1 11-3,-1-12 2,1 12 1,0 0-2,0 0-1,4 11-1,2-1-2,-1 0 0,4 5 0,0-4-2,1 3-9,1-5-9,3 0-12,3 1-8</inkml:trace>
  <inkml:trace contextRef="#ctx0" brushRef="#br0" timeOffset="478139.348">5476 7093 59,'0'0'1,"0"0"0,-6 2 0,1 9 1,-3-3 1,1 6-1,-3-2 2,1 7 1,1-4-1,0 1 2,3-4-1,1 0 1,4-12 3,0 15 0,0-15 1,6 6 2,-6-6-1,18 0-1,-6 0-1,5-5-1,-2-1-4,6-2-10,-3-1-9,2-3-17,3 6-20</inkml:trace>
  <inkml:trace contextRef="#ctx0" brushRef="#br0" timeOffset="478320.3584">5500 7089 40,'0'0'1,"2"10"1,7 1-1,-5-1 2,7 4-6,-3-2-7,6 5-15</inkml:trace>
  <inkml:trace contextRef="#ctx0" brushRef="#br0" timeOffset="479161.4065">5805 6754 34,'0'0'1,"0"0"-1,0 0 2,0 0 1,11 0 1,-11 0 1,11 9 0,-11-9 1,14 19-2,-7-9 2,-1 1-1,0 3-1,-2-3 1,-1-1-2,0-2 1,-3-8 2,3 15 4,-3-15 2,0 0 0,0 0-2,0 0 2,0 0-1,0-12-1,-1 0-2,0-1-3,0-4-3,1 0-1,0 1 0,0 1 3,0 1-1,0 3 2,0 1-1,0 10 1,0-10-2,0 10-1,0 0 1,0 0-1,3 6-2,-3-6-2,5 16 1,-2-6-1,2 3 2,1-2-1,0 0-1,2-2-4,-8-9-4,14 15-4,-14-15-5,13 7-3,-13-7-2,16 0-1,-16 0 4,14-13 2,-7 3 5,0 0 5,0-3 8,-2 3 6,0-1 7,-5 11 2,8-14 1,-8 14 1,0 0-1,4-10-1,-4 10-2,0 0-2,0 0-6,0 0-3,9 7 2,-9-7-1,13 11 0,-13-11 1,18 15-1,-6-7 2,-1 1-2,0-1 0,4-1 1,-6 0-2,1 0 0,-10-7 1,15 13-1,-15-13 2,7 12-1,-7-12 0,0 12 1,0-12 0,0 15-2,0-15-3,-7 12-5,7-12-9,-17 14-15,12-5-21</inkml:trace>
  <inkml:trace contextRef="#ctx0" brushRef="#br0" timeOffset="479361.4179">6114 6610 124,'0'-11'3,"6"2"2,0-10 0,8-3-1,3-12-9,9-13-44,11-2-2</inkml:trace>
  <inkml:trace contextRef="#ctx0" brushRef="#br0" timeOffset="482856.6178">3359 8031 3,'0'0'1,"0"0"0,-9-2 1,9 2 1,0 0 0,-13 0 2,13 0-1,-15 0 0,15 0 0,-17 0 0,9 3-1,-4 0-2,0-2 2,1 2-2,-1 0-1,1 0 1,0-1-1,-2 2 1,0-1-1,0 1 1,-1 1-1,-3 1 4,-1-1-2,-2 0 2,3 2 1,-4-3-2,5 4 2,-3-2 0,4 1-2,-2-1 1,7-1-3,0 1 2,0-1-2,10-5 0,-16 11 0,16-11 0,-13 10-1,13-10 1,-15 11-1,15-11 2,-17 11-2,7-5 0,-2 4 0,-2-2 0,-1 3 0,0-1 0,-3 1 0,1 0 0,-1 3 0,4-4 0,-2 1 0,4 0 0,-2 3 0,0-4 0,3 2 1,1-1-1,-3 2 0,1-1-1,-2 2 1,2-3 0,-1 3 0,0 0 0,-1 1 0,0-1 0,1 3 0,-1-4 1,1 6-1,-3 3 1,1-4-1,-2 4 2,2-5 1,-6 3-1,7-4 2,-5 6-3,4-8 1,0-2 1,2 1-2,2 0-1,5 1 0,2-2-1,-4 3 1,4-1 0,1 1 0,1-1-2,-2 0 2,2-1 0,-2 0 0,2 0-1,0 0 1,2-1 0,0-2 0,-2 1 0,2 2 0,0-1-1,-3 0 1,2-2 0,1 3-1,-2-2 1,0 4 0,1-4 0,1 4 0,3-1 0,2 1 0,-3-1 0,5 3 0,-2-5-1,1 4 1,0-3 0,1 2-3,-3-5 3,5 5-2,0-4 2,-1 1-1,3 8-2,-3-11 1,8 8 0,-5-7-1,5 5 1,-16-15 2,20 21-2,-20-21 0,22 10 2,-13-6 0,-9-4 0,18 5 0,-6-3 0,2 1 0,-2-2 0,4-1 0,-1 2-1,2-2 1,-1 0 0,3 0 0,-3 0 0,1 0 0,3-2 1,-1 1-1,0-1 2,2 0-2,-4 0 1,2-1-1,-2 2 1,6-3 0,-6 1-1,3-1 1,-1 1 0,2-2-1,-4-1 2,7 0-1,-4-5-2,6 6 1,2-8 0,-1 8-2,1-5 2,-2 4-1,5-5 1,-7 6-1,5 1 2,-7-1-1,-2 1 1,1-1-1,1 0 0,-2-2 2,-2 2-2,1-3 0,-5 2 1,5 0-1,-2-1 0,3-2 1,-3 2-1,2-1 1,0 1-1,3-2 0,-4 1 1,3-2-1,-4 3 2,2-3-2,-3 0 0,4 1 0,-3-1 1,1 1-2,7-1 1,-4-1-2,4 2 2,-5 0-1,5-3 1,-4 2-1,5-2 1,-7 1 1,1 1-1,-2-2 1,1 1 1,0-3-1,-2-1 0,1 1-1,2 0 1,-3 1 0,-1-3 2,-1 1-2,-2 2 0,0-2 1,-1 2 2,1-1-2,-4 1 3,-1-2 0,1 0-1,-2 1 1,1-1 1,-1-3 1,-1-4 0,-1 4 0,-3-5 1,0 3-1,-1-2-1,-1 1 1,1-3-3,-1 4 0,-1 3-2,-1-4 0,1 4 0,-2-3-1,0 3-1,-2 0 1,3 3-1,-2-1 1,0 3 0,-2 0-1,2 3 1,-1-4 0,-2 4-1,-1-1 1,1 0 1,-1 0-1,-2-1 0,0 1 0,-3-1 1,1 0-1,-1 1 2,-1 1-2,1-3 1,-2 3 0,2 0-1,-4 2 0,5-1 1,-2 0-1,1 2-1,-1-1 0,1 1 0,-2 0-1,0 1 1,0 0-2,-1-2 2,-1 4 2,-5 0-2,5 0 1,-4 1-1,4 1 1,-6 1-1,6 0 0,-4 0 1,3 0-2,4 0 0,-5 1 0,4 2 1,-4-1-2,4 1 2,-3 0-1,4 1 1,-4 0 0,5 0 0,0-2 0,1 1 0,0 1 0,0 0 0,1 0 0,1 1-1,-2-2 1,1 3-1,-2 1 1,1-1 0,-1-1-1,0 3 1,-2 0 0,0 1-1,-1 0 1,2-2-2,-2 2-4,2 0-5,-3-1-9,4 0-13,1-6-22,0 3-9</inkml:trace>
  <inkml:trace contextRef="#ctx0" brushRef="#br0" timeOffset="484512.7126">3055 8195 1,'-14'4'4,"5"-1"-3,9-3 0,-18 9-1,10-2 2,-6-2-2,-1 0 2,0 3 0,1-1 2,-7 0-2,2 1 3,-4 3 0,2-3 1,-1 1 0,3 2-2,-5-1 2,5 1-1,-3-1 0,3 1 0,1-1-2,0-1 1,-1 5-2,0-4 1,0 3-2,-4-3 1,4 5 1,-3-3-1,2 4 1,-1-4 0,-6 6 2,-3 4-2,6-4 3,-3 4-4,3-1 2,1 4-2,0-5 1,1 6-1,7-6-2,3-1 0,-2 3-1,3-3 1,1 2-1,-3 0 1,1 0-2,3 1 2,3-1-1,-1-1 0,4 2 0,-1-3 0,0 2 1,4-2-1,3 2-1,0-4 2,2 4-1,0-3 1,-1 3-1,4-2 1,2-1 0,-4-1 0,5 2 0,-2-3 0,4-1 0,-4 0 0,5 1 0,-2 4 0,-1-6 0,4 3-1,2-3-3,-2 4 4,3-9-2,5 6 1,-4-5-2,7-1 2,-6-4 0,7 2 0,-10-1 2,8-1-3,-5 1 3,3-3 0,0-3-1,2 2 1,2-2 0,-1 0-1,5 0 2,-1-2-1,2-1 0,-3-1-1,9 0 1,-7 0 0,6-1 2,-4 1-3,6-4 0,1 1-3,1-3 3,2 1 0,-4-2 0,6-8 0,-7 5 0,7-8 3,-6 7-2,-1-7 0,0 4 0,-2-4 0,1 3 1,-7 4-1,5-3-1,-8 3 1,3-5 0,-4 5-1,4-6 0,0 3 0,-2-3 0,2 2 0,-5-3 0,7-1 0,-9 0 0,5-2 1,-7 1 0,-1 0 1,-3 0-1,2-3 0,-5 5 1,0-2 1,0 0 0,-1 1 2,-5-2 0,0-4-2,0 2 3,-2-2-2,-2 7 0,-2-7 1,-1 5 1,-1 2-2,0-2 0,1 7 0,-6-3 1,-3 3-1,1-4 0,-5 5-3,-2-4 2,0 5-3,-4-1 1,1 0-1,-3 2 0,-2 0 0,1-4 0,-2 7 0,-2-4 0,-8 1 1,5 0 0,-6 1-1,3 2 0,-5 1 0,0 1 0,-2 2-2,2 3-5,4 2-12,-8-3-33,7 5-11</inkml:trace>
  <inkml:trace contextRef="#ctx0" brushRef="#br0" timeOffset="486754.8408">2946 9010 7,'12'0'17,"-12"0"1,16-15 0,-10 3 1,7-7-4,-3-1-4,11-9-18,5 0-25,-1-8-17</inkml:trace>
  <inkml:trace contextRef="#ctx0" brushRef="#br0" timeOffset="487274.8706">3809 8436 153,'0'0'2,"0"-10"2,3-1 1,0 1-1,4-7 1,3-6-3,3-6-8,5-10-16,9 3-27,3-17-11</inkml:trace>
  <inkml:trace contextRef="#ctx0" brushRef="#br0" timeOffset="493336.2172">2307 6152 1,'23'42'6,"3"-4"-1,0-3-1,7 2-2,2-3 2,-5 3-1,5-3 1,-5 0-2,9-3 1,-9 5-1,7 0 3,-11-2-2,2 3 1,0-5-1,-6 4 0,-2-5 0,0 5 2,1-9 0,-8 1 1,5-4 1,-7-2 0,1-2 0,-2-1 0,-1-2 0,-3-5-1,2 0-1,-8-12-4,13 15-6,-13-15-12,0 0-21,12 8-13</inkml:trace>
  <inkml:trace contextRef="#ctx0" brushRef="#br0" timeOffset="493686.2373">2811 7085 10,'0'0'2,"0"0"0,0 0 4,0 0 2,0 0 1,0 0 2,0 0 1,8-4 1,-8 4-4,0 0-2,11-13-11,-2-2-37,0 4-3</inkml:trace>
  <inkml:trace contextRef="#ctx0" brushRef="#br0" timeOffset="496068.3735">2866 8304 0,'-19'8'1,"-3"3"1,1-2 0,-1 4 2,0-2-1,-2 1 3,1-1 1,-2 3 0,2-5 1,-1 1 0,0 0-1,4-1-2,-2-1-1,5 3 0,-1-4-2,-3 6 2,-5-3 0,6 6-2,-5 3 0,5-3 0,-5 7 0,2-5-1,1 7 0,6-7-2,5 7 1,-5-8 0,4-1 0,-2 1 0,3-2 0,0 1-1,3-1 1,3 0 0,2 2-1,-2 0 1,5 3-1,0-1 1,-1 2 0,1 1-2,0-3 2,0 5 0,-3-6 0,3 3-1,0-6 1,0 4-1,5-4 0,-3 2 0,3-3-1,0 2 1,2-3-1,-1 4-1,0-3 1,-2 3 1,2-2-2,3 4 1,-4 3 1,3-6 0,-1 7 0,2-6-1,0 4 1,3-7-1,-1 7 1,4-9-3,9 1-1,-4 1 1,8-2-2,-3 2 0,7-2-2,-3-2 0,9 0 0,-7 1 4</inkml:trace>
  <inkml:trace contextRef="#ctx0" brushRef="#br0" timeOffset="496397.3923">3607 9082 0,'19'-19'3,"3"-5"-2,3 0 0,-6-3 3,1 0-1,-2-2 3,2 0 1,-5-3 0,3 1 3,-7-1-1,-1 3 2,0 1 0,-3 1-3,0 4 0,-3 1 0,-1 7-7,-1 0-15,-5 3-34</inkml:trace>
  <inkml:trace contextRef="#ctx0" brushRef="#br0" timeOffset="497576.4598">2671 8492 4,'1'-19'8,"2"-5"2,4-3-2,0 0 2,1-7-5,5-1 1,0-11-2,2 0 0,2-7-1,2-3-1,3-4 1,2-3-1,3 1 2,-6 1 1,8 6-1,-6 2 2,3 6-1,-7 6 2,-1 9 0,-7 9-1,1 3-1,-6 8-2,-1 2-6,-5 10-7,0 0-13,10-3-27</inkml:trace>
  <inkml:trace contextRef="#ctx0" brushRef="#br0" timeOffset="498840.5321">3504 8148 4,'5'-17'6,"-2"8"-2,-1-2 0,2-2 0,-1-1-2,0-1 2,3-5-1,2 0 1,-2-3 1,2-9 0,2 1 0,2-6 1,2 1 0,-3-4 0,4-2-1,-3-1 0,3-2-1,-4 3 1,6-5-1,1 1 0,-2 0 1,2-2 2,-5 2-3,5-2 0,-6 7 0,4 1 1,-9 11-3,-1 0 2,-3 10-3,-2-3 1,1 12-1,-2 10 1,2-12-1,-2 12-4,0 0 0,0 0-3,0 0-1,0 0 0,0 0-3,0 0 1,0 0-1,0 0-2,4 7-2,-4-7-4,3 10-4</inkml:trace>
  <inkml:trace contextRef="#ctx0" brushRef="#br0" timeOffset="501796.7012">2343 6154 0,'19'0'5,"-6"0"1,12 0-5,0 0 1,0 3 0,4 4-1,-2 0-1,3 1 0,-6 4 1,7 0-1,-9 3 2,0 3 0,-3 0 0,-1 3 0,-1-1 1,-1 3-2,-1 1 0,-2-1 2,0 2-2,0-2 0,-1 3 0,0-2 0,-2 3 1,1-2-1,2 6 1,-3 1-1,2-3 0,-3 5 1,3-5-1,-2 7 0,1-7 0,-2 7 2,2-9-2,-4 2 1,1 0 1,-2-2-1,0 2 0,1-3-1,-4 3 1,-1-6-1,4 3 0,-1-5-1,-2 3 1,0-3-1,1 0 1,-3-2-1,3 0 3,-2-2-3,-1 3 0,0-8 1,2 8 0,-3 0 2,2-5-1,-1 4 0,1-5 2,-1 2-1,1-6 0,-1 6 2,-1-16-2,5 12 2,-5-12 0,4 8-1,-4-8 1,0 0 1,0 0-1,6 10-1,-6-10 0,0 0-3,0 0-7,0 0-14,0 0-23,4 11-9</inkml:trace>
  <inkml:trace contextRef="#ctx0" brushRef="#br0" timeOffset="502491.7409">2685 7433 88,'0'0'3,"0"0"0,0 0 0,0 0 0,0 0 1,0 0-2,0 0 2,0 0-2,0 0-2,10-5 0,-1 5 0,1 1 0,3 2 1,0 0 0,3 0 2,-1 0-1,0-3 0,0 0 2,4 0-1,-4 0 2,4-6-1,-3 0 0,0 1 1,-1-2-1,-2 1-1,-1-1 2,1 1 1,-13 6-1,18-15 1,-9 9 0,-9 6 0,12-16-1,-12 16 0,11-16 0,-11 16-3,9-14-2,-9 14-4,5-11-6,-5 11-8,8-10-16,-8 10-19</inkml:trace>
  <inkml:trace contextRef="#ctx0" brushRef="#br0" timeOffset="503233.7834">3150 8376 3,'0'0'6,"-3"10"3,3-10 1,0 0 0,0 0 1,0 0 0,0 0-2,0 0 0,-9 2-2,9-2-6,0 0-7,0 0-12,0 0-18</inkml:trace>
  <inkml:trace contextRef="#ctx0" brushRef="#br0" timeOffset="519053.6882">2775 8953 0,'-4'28'4,"-1"-4"2,-1 10 1,2-5 0,-3 2-1,1-1-1,1-2-2,2-4 0,1-5-1,-1 1-1,3-5 0,-4 2 1,2-8-1,2-9 0,-2 17 1,2-17 0,-4 11-1,4-11 0,-9 9-2,9-9-4,0 0-6,-8 14-5</inkml:trace>
  <inkml:trace contextRef="#ctx0" brushRef="#br0" timeOffset="527951.1971">2755 8545 16,'0'0'1,"0"0"1,-9-13 1,9 13 0,-11-8 1,11 8-1,-16-8 2,4 8 0,4 0-2,-6 0 2,1 0-2,1 3-1,-2 9 0,2-7 1,-4 8-1,2-5-1,-4 9 0,3-5 1,-3 5-2,-2-5 2,-8 1 0,7 3 1,-3-3-2,6 2 0,-2 1 2,2 0-2,-1 1 1,8-2-2,7 5 0,-2-2 0,0 2 0,2 1 0,0-1 0,2 2 0,2 0 0,0 0 1,-1-2-1,1 2 2,-1-4-2,1 2 1,-1-3 0,1 2-1,2-4 1,5 1 0,0-4-1,1 3 1,0-5 2,10 2-4,1 0 2,-3-3-1,6-2 0,-4 0 1,6-1-1,-2-1 0,8 0 0,-10-2 2,5-1 0,-1-1 0,1 0-1,-1-1 0,2 0 2,-2 0-1,0 0-1,1-1 2,-2-3-2,2 1 1,-3-1 0,4 0 1,-3-3-1,1 0 1,-3-1-1,5-3 0,-6 1 1,4-4-2,4 2 1,-8-4 2,4 4 0,-7-8 2,2 5 0,-3-7 0,1 3 0,-11-4 0,-1 0-1,-1 0 0,-2 0-3,-2-1 1,0 0-2,-7 1 0,-3 2 1,-3-4-1,-4 4 0,4-1 1,-9 1-1,6 0 0,-8 1 0,5 1-1,-1 1-1,-1 0 0,0-2-2,-1 7 2,1-3-1,-6 8-1,4-3 0,-3 8 1,4-4-2,-4 9 2,-1 10 0,-3-5 0,2 9-1,-2-5 2,3 5 0,-5-5 1,1 8-1,0-8 4,-3 1 0,5 1-1,-3 2 0,8-1 0,-3 4 0,5 1-1,-1 2 0,8 3-3,6-2 0,-1 7 1,5-2 0,0 3 0,3 0 0,1 4 1,0-2 0,1 0-1,1-4 1,4 6 0,-3-5 0,7 3 0,0-1 1,5-7 0,0 3 0,6-5-1,6-1 0,2-6 0,7 0 0,-1-11 1,6-1-1,-2-3 0,5 0-1,-6 0 2,-1-5 0,1-1 1,-4 0-1,2-2-1,-5-1 1,1-1 0,-5-8 0,2 3 0,-5-7 2,2 2-2,-5-6 1,3-1-1,2-6-1,-2 1 1,1 2-1,-10-9 0,4 4 0,-11-6 0,2 2-1,-8 1 0,-6 3-2,-5 2-10,-10 9-20,-4 1-27</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19T11:47:52.192"/>
    </inkml:context>
    <inkml:brush xml:id="br0">
      <inkml:brushProperty name="width" value="0.05292" units="cm"/>
      <inkml:brushProperty name="height" value="0.05292" units="cm"/>
      <inkml:brushProperty name="color" value="#FF0000"/>
    </inkml:brush>
  </inkml:definitions>
  <inkml:trace contextRef="#ctx0" brushRef="#br0">23863 3259 22,'0'0'1,"0"0"-1,0 0-1,0 0-1,-6-8 0,6 8 1,0 0 0,0 0-1,0 0 1,-4 8 0,4-8 3,0 11 0,0-11-1,0 12 1,0-12 1,1 20-2,-1-20 4,3 17-3,-2-8 0,0 0 3,0 1 0,-1 1 0,0 0 1,0 1-2,0 0-1,-1 4 1,0 2-1,0 0-3,1 1 1,0-2 0,0 5-2,0-3 2,0 5-1,1-7 0,1 2 1,1 1 2,-2 2-3,1 0 1,0 2 1,0-3-2,0 1 3,0 2-1,-2 1-1,2-2 2,-1 1-2,1-2-1,-1 1 1,1 1 0,0 0-1,0 1 4,-1 0-2,1 2 1,-1 3 0,0 0 2,-2 5 0,1-3-1,0 4 1,0-3-1,0 2 0,0-2 1,-1 1-1,1-2-1,1-2-1,3 2 1,-1-3-1,1 3 0,-1 2 0,-1-1 2,1-3-1,-1 6-1,1-5 3,-2 5-2,-1 6 1,0-4-1,0 4-1,1-4 1,1 8-2,-1-4 1,-1 6 0,0-5 0,1-1-1,0 1 0,0-4 1,-1 7 0,0-8 1,0 8-1,0 0 1,0-2 3,-1 4-3,1-2 2,-1 5 1,1-5-2,-1 7-1,1-9 3,0 3-3,1 4-2,0-6 3,1 6-2,1-5-2,-2 8 1,-1-1 0,2 1 0,0 2 0,0-3 1,-2 8 0,2-3 0,1 1 1,-1 0-2,0-5 2,1 7 0,1 1-2,-2 3 0,1-2-1,2-2 0,7 2 1,-8-2 0,6 3-1,-7-4 1,3-6 0,-2 2-1,3-5 2,-6 5-1,-1 2 0,-1-3-1,1-2 1,0-1 0,0 2 0,-1-4-1,1 3 2,0-1-1,-1-7-1,0 1 2,1-1-1,-2 4 1,-6-2 2,5-1 0,-3 1-2,4-3 3,-5 2-1,3-4 0,-1 0 1,5-3-1,0-3 0,-1 0 1,0-5-2,0 0 0,1-5-1,0-1 0,0-4-5,-1-1-7,-2-7-22,-3 0-37,7-3-5</inkml:trace>
  <inkml:trace contextRef="#ctx0" brushRef="#br0" timeOffset="1355.0775">23019 7868 36,'0'0'2,"0"0"1,0 0 1,0 0 0,-2 8 0,2-8-1,0 0 0,0 0 1,0 0-1,0 0-2,0 0 0,5 6 1,-5-6 1,15 3 0,-15-3 2,16 1 0,-4 1 0,-2 4-1,5-6 1,-2 0 0,7 0 0,-4-4-2,6 2 1,-2-1-1,2 0 1,-1-6-1,7 6 1,2-2 1,-2 2-1,2 0 2,-3-2-2,7 3 1,-7-4-1,7 3 1,-5-1-1,-1 0-1,3-2-1,-3 4 0,3-1-1,-1-1 2,4 1-3,-4 1 1,5-1 0,-4 2-1,7 0 0,-3-3 1,7 1 0,3 0-1,0 0 1,5 1-1,-1 0 0,7-1 2,-3 0-1,5 3-1,-1 0 1,-3-1 0,9 0-1,3 1 2,-1-1-1,6-1 1,-1 1 0,6-2 0,-1 0-1,4 2 2,-2-5-2,4 3 1,0-1-1,1 0 0,2-3-1,1 2 1,2 0 0,2 0-1,2 1 2,3 0-2,3-3 1,-2 5 1,4-3-1,1 0 1,3 0 1,7 1-2,-7-2 2,2 2-1,-1-2-1,-1 0 2,5-1-2,4 2 0,-6-2 1,-2 1-1,2-1-1,-6-1 1,5-1 0,4 2 1,-6-1-1,-2 1 1,-2 0-1,2-1 0,-4 0 1,7 3 0,-9-1 1,0-1-1,-4 0 0,-4 1 0,0 0 1,-4-1 2,-1 1-1,-5 1 0,-1 1 1,-6-1-1,-3 1 0,-2 0-1,-6 0 1,-2 1 0,-7-1-1,-7-1 0,-2 5 0,-6-5 0,0 4-2,-4-1 0,-5 2-8,-4 0-21,-22 0-42,14 0-4</inkml:trace>
  <inkml:trace contextRef="#ctx0" brushRef="#br0" timeOffset="2887.1652">24434 6660 106,'0'0'2,"0"0"1,0 0-2,0 0 2,0 0 0,0 0 0,6 0 2,-6 0 0,1 10-2,-1-10 1,3 18-1,0-7 2,0-3-1,-3-8-1,10 11 1,-10-11 0,11 3 2,-11-3 0,0 0 2,10-3 0,-10 3 0,4-14 1,-4 14-1,0-14 0,0 14-1,-8-16-1,5 7 0,-1 0-2,4 9-2,-8-6 0,8 6 0,0 0-2,0 0 0,-11 5-2,11-5 1,-2 19 0,2-19 1,0 16 0,0-16 0,8 9 1,-8-9 0,12 5 1,-12-5 0,14 0 0,-14 0 2,13-11 1,-13 11-1,8-14 1,-8 14 2,0-19-3,0 19 0,-3-11 0,3 11-4,-8-13-6,8 13-19,0 0-37,-10 2-7</inkml:trace>
  <inkml:trace contextRef="#ctx0" brushRef="#br0" timeOffset="5092.2913">23169 7336 45,'0'0'2,"0"0"0,0 0 0,0 0 2,0 0 2,-2-9 0,2 9 1,0-12 1,0 12-2,9-13 1,-1 2-1,-8 11 1,16-21-1,-4 10-1,-3-3 0,3 5-2,-1-6 3,1 5 0,-3 2 1,3-5-1,0 2 1,3 0-2,5 0 0,-4-3 0,5 0-2,-4-1 1,7 0-3,-3-3 0,5 1 0,-4-5 1,1 5-2,2-4 1,2-1 0,-1 0-1,2-2 0,2-2 1,0 2-1,5-2 1,-4 0-1,5-3 0,-5 2 1,10-4-1,-1-2 1,1 5-1,1-8 2,1 6-2,3-4 0,0 2 1,2-2-1,-4-1 0,1 4 0,5-10 0,-4 5 0,6-7 0,-2 4 1,8-6-1,3 0 0,2-3 1,2-6 0,1 6 0,3-5 0,0 4-1,-1-5 0,0 2 3,-2 1-2,2 3-2,1 4 1,-1-6 0,2 4 0,1-1 1,-1-1 0,0-3-2,-2-4 1,6 2 1,1 1-1,2-1 0,-1-1 0,2 0 0,2 0 1,1-1 1,-2 4 1,3-3 0,-1-1-1,4 0 1,-2-4 0,3 3 0,-3 1 1,-1 0-1,9 1 1,-10-4-1,0 5 1,-3 1-1,1 4 2,-4-2-3,-1-3 0,-2 4 1,-7-1-2,5 3 0,-2 2 2,-4 1-2,2-2 0,-3 0 1,5 7-1,-7-5 0,3 4 1,-6-1 0,-3 1-1,4 3 0,-3 2-1,-5 3 1,-2 2 2,-6 2-2,2-3 1,-6 7 1,1 2-1,-13 2 1,-1 0 1,-4 6 1,1-1-2,-4 6 1,-5 2-1,-1 1-1,-3 2 1,-10 4 0,14-9-2,-14 9 1,0 0 0,9-5-6,-9 5-4,0 0-23,13 0-37,-13 0-5</inkml:trace>
  <inkml:trace contextRef="#ctx0" brushRef="#br0" timeOffset="6255.3578">24745 5486 4,'0'0'2,"0"0"2,0 0 0,0 0 4,8 0 1,-8 0 4,0 0 2,12 0 1,-12 0 2,0 0 0,7-10-2,-7 10 0,0-11-4,0 11 1,0-16-4,0 16 0,-10-11-3,10 11 0,-13-9-2,13 9-1,-11-2-1,11 2-2,-11 2 1,11-2-1,0 0-1,-6 13 1,6-13-1,0 11 1,0-11 1,0 0-1,11 10 1,-11-10 2,12 0-1,-12 0 1,10-3 2,-10 3 0,10-10 1,-10 10-1,3-11 2,-3 11-2,0-12 1,0 12-2,-4-9 0,4 9-3,0 0-5,-12-9-5,12 9-21,0 0-36,-5 5-2</inkml:trace>
  <inkml:trace contextRef="#ctx0" brushRef="#br0" timeOffset="7296.4174">25858 5672 92,'0'0'3,"0"0"6,-12-2 1,12 2 2,0 0 2,0 0 1,-15-6 1,15 6-1,0 0-4,0 0-3,0 0-4,0 0 0,0 0-3,-9 5-1,9-5 1,0 0-1,0 10 1,0-10 0,0 0 1,11 9-1,1-8 1,-12-1 1,16 0-1,-16 0 2,12 0 0,-12 0 1,11-10 0,-11 10 2,0 0-2,0 0 1,-10-7-2,10 7-2,0 0 1,0 0-2,-10 2 0,10-2-1,-8 8-1,8-8 1,6 11 0,-6-11 0,4 9 1,-4-9-1,11 5 1,-11-5 3,13 0-1,-13 0 0,0 0 1,0 0 0,0 0 1,2-8-1,-2 8-1,0 0-2,-5-9 0,5 9-5,0 0-10,-15-15-39,15 15-17</inkml:trace>
  <inkml:trace contextRef="#ctx0" brushRef="#br0" timeOffset="8471.4846">26109 4456 88,'0'0'4,"0"0"2,0 0 1,0 0 3,0 0 1,-4-8 1,4 8 1,0 0-2,0 0-1,-9-2-3,9 2-3,0 0-3,-2 5 2,2-5-3,0 15-3,0-15 5,0 14-4,0-14 2,5 12 0,-5-12 2,7 12-2,-7-12 2,0 0 0,0 0 0,11 0 3,-11 0 0,0 0 0,2-8 1,-2 8 1,0-15-2,0 15 1,-1-13 0,1 13 1,-9-8-3,9 8 1,0 0-2,-8-10 0,8 10-1,0 0 1,-9 6-3,9-6-1,0 0-3,-4 12-7,4-12-34,0 15-20</inkml:trace>
  <inkml:trace contextRef="#ctx0" brushRef="#br0" timeOffset="9430.5394">26707 5165 120,'0'0'3,"0"0"0,0 0 1,0 0 0,0 0 2,0 0 1,0 0 0,0 0 3,0 0-3,0 0 1,0 0 1,0 0-1,4-5 0,-4 5 2,0 0 0,9-10 0,-9 10 0,0 0 0,5-9-1,-5 9-1,0 0-1,0 0-3,0 0-1,-5 0-1,5 0-1,-6 9-1,6-9-1,-3 10 0,3-10 1,0 10-1,0-10 1,0 0 1,0 0 0,8 7 0,-8-7 1,0 0 1,0 0 2,8 0-1,-8 0 1,0 0-1,3-9 0,-3 9 0,0 0 1,-4-13-3,4 13-1,-3-9 1,3 9-3,0 0-2,0 0-4,-9-5-6,9 5-12,0 0-29,0 0-20</inkml:trace>
  <inkml:trace contextRef="#ctx0" brushRef="#br0" timeOffset="11251.6436">26638 3313 60,'0'0'2,"0"0"3,0 0 2,0 0 3,3-6 4,-3 6 6,0 0-1,0 0 2,0 0 0,7-11-3,-7 11-2,0 0 0,0-10-5,0 10-4,-2-13 0,2 13-1,0 0 0,-12-9-2,12 9 0,-9-2-2,9 2 1,-8 1-1,8-1 0,-7 12 0,7-12-1,0 0 2,-4 8 0,4-8-2,0 0 1,-1 9 0,1-9-2,0 0-4,0 0-6,7 5-24,-1 7-31,-6-12-5</inkml:trace>
  <inkml:trace contextRef="#ctx0" brushRef="#br0" timeOffset="12241.7002">28158 4525 112,'0'0'5,"0"0"4,0 0 2,0 0 3,0 0 0,0 0 1,0 0 1,0 0 0,0 0-4,0 0-3,0 0-3,0 0-2,0 0-1,0 0-2,0 0 0,0 0 2,0 0-2,0 0 0,0 0 1,-1 7-1,1-7 1,0 0 0,-3 9 2,3-9-2,0 0 3,0 0 2,0 0-1,0 0 2,0 0 1,2-6 0,-2 6 0,0 0 0,0-9-3,0 9 1,0 0-3,-2-12 0,2 12-2,0 0-1,0 0-5,0 0-15,0 0-45,0 0-12</inkml:trace>
  <inkml:trace contextRef="#ctx0" brushRef="#br0" timeOffset="13172.7535">27909 3410 176,'0'0'6,"0"6"4,0-6 5,0 0 2,0 9 5,0-9 1,0 0 2,0 0 1,0 0-4,0 0-4,0 0-3,0 0-4,0 0-4,1-3-7,-1 3-20,17 1-53,-17-1-5</inkml:trace>
  <inkml:trace contextRef="#ctx0" brushRef="#br0" timeOffset="16558.9471">29208 2857 28,'0'0'1,"0"0"0,0 0 0,0 0 3,0 0 1,0 0 0,0 0 1,-10-2 3,10 2-2,-6-9 1,6 9-2,-3-12 1,0 3-2,3-3-1,0 4-2,0-4-1,0 12 0,0-19-1,0 19 0,7-14-1,-7 14 1,10-5 0,-10 5 1,13 0-1,-3 0 4,-2 0-3,-8 0 1,19 8 1,-10-4-1,2-1 0,0-1 1,2 0-1,0-2-1,-2 0 2,4-3-2,-1-1 1,-1-5-1,-1 1 1,1-4 0,-5 0 0,2 1 1,-4-2-1,-4-1 2,-1 1-1,-1 2-2,0 11 3,-3-16-3,3 16 0,-9-17 1,9 17 0,0 0-2,-8-10 0,8 10-2,0 0 1,0 0-1,0 0 1,0 5 0,0-5-1,12 19 0,-5-8 2,5 2 1,0 2-1,3 3 1,-2-3-1,4 5 0,-1 0-1,1-3 1,-4 5-1,2-4 1,-4 5 0,-2-8-2,-2 6 2,-2-6 2,-2-1-2,-1-2 2,-2 3 2,0-4-1,-3-1 2,-3 0 2,6-10 0,-19 15 1,7-10 2,-3 0-2,0-3-1,-3 0 1,3 0-3,0-1-2,1-1-2,0 0-4,3 0-7,11 0-14,-13 0-22,13 0-17</inkml:trace>
  <inkml:trace contextRef="#ctx0" brushRef="#br0" timeOffset="17027.974">29784 2576 101,'0'0'6,"0"0"1,0 0 3,0 0 2,0 0 2,12-3 1,-12 3 1,16-10 1,-8 3-4,4 0-3,1-3-2,0 3-3,-1 0-2,2 2 0,0-1-4,-4 2-5,3 4-8,-4 0-16,-9 0-26,13 4-7</inkml:trace>
  <inkml:trace contextRef="#ctx0" brushRef="#br0" timeOffset="17210.9844">29917 2692 186,'0'0'4,"0"0"2,0 0 1,10-8 1,-10 8-3,13-9 1,-2 3-6,0-1-10,2-4-29,6 11-22</inkml:trace>
  <inkml:trace contextRef="#ctx0" brushRef="#br0" timeOffset="18264.0447">30352 2221 19,'0'0'1,"0"0"1,0 0 0,0 0 2,-4 14-1,4-14 2,-3 19 1,2-7 0,0 3 0,0 0 0,1 2-3,0-3 2,4 2-3,-1-1 1,4-3-2,-4 2 1,4-4 1,5-2 0,-5 1 2,3-3 1,-1 0 2,2-3 3,0-3 0,2 0 2,-2 0-1,-11 0 1,19-9 0,-11 1-3,4 0 1,-3-4-2,-2 3-1,-2-4-1,2 1-1,0-2-1,-5-3 0,-2 3-1,0-2-1,0 0 0,-2 1-1,-2-3-1,1 3-1,-4 1-2,0-4 0,1 4 0,-5 0 0,3 6-1,-1-6 0,-2 9 1,-1-3 0,2 4 1,-1 3-1,0 1 1,2 0-1,-3 0 0,-1 1 0,0 3-2,4 0 3,-6 3 0,-2 4 2,7-1 0,-5 4 0,7-3 1,-4 7-1,7-5 1,-3 6-1,8-5-1,7 1-1,0-3 0,4 0 2,-3-2 0,7-1 0,-5-2 2,6-2 1,-5-5-1,2 0 2,2 0-1,-1 0 0,1-5 0,-3-2 0,1 2-3,-3-2 1,-10 7-3,13-11-4,-13 11-15,11-6-26,-11 6-21</inkml:trace>
  <inkml:trace contextRef="#ctx0" brushRef="#br0" timeOffset="19135.0945">30641 2114 44,'0'0'3,"-1"-10"1,1 10 4,0-13 1,0 2 2,0 11 3,3-17 0,2 7 2,-5 10-3,16-15-3,-8 11-2,3-4-1,-1 4-2,4 2-3,-3 1-1,3 1-1,-3 0 0,4 4 0,-4 2 0,2 2-1,-2 1 1,1 1-1,-2 0 1,-1 1 0,-1 1 0,-4 0 0,-1-1 1,-3 0 2,0 7 1,0-7 0,-2 1 0,2-12 0,-12 17 0,12-17 0,-10 15 0,10-15-3,0 0-4,-9-6 2,8-5-1,1 11 0,0-19 0,0 11 1,0-9-2,0 3 3,0 2 1,0-3-1,0 1 1,0-2-1,1 3 0,0-4 1,1 3 0,-1 1 0,1 1 0,0-2 1,0 4-1,-2-2 0,1 4 0,-1 8 0,0-14 0,0 14 2,1-13-3,-1 13 1,0-11-1,0 11-1,0 0-1,0 0 1,0 0-1,0 0 0,0 0 1,0 0-2,11 9 1,-6 1 2,-1 2-1,3 3 1,-2-1 1,0 1 0,3-4-1,0 3 2,-2-4 0,2 1 0,1-2-1,2-3 0,6-2 1,-4-1-2,7-3-3,-6 0-17,9 2-25,-4-5-19</inkml:trace>
  <inkml:trace contextRef="#ctx0" brushRef="#br0" timeOffset="19611.1217">31222 1774 60,'0'0'4,"0"0"2,0 0 5,0 0 1,0 0 5,10-8 0,-10 8 2,8-8 2,-8 8-5,16-15-1,-7 6-2,2-1-3,6-1-2,-4-1-4,5-1 0,-4 1-1,5-1-1,-5 3-2,2 1-2,-4-1-6,2 3-15,-6 5-22,-8 2-21</inkml:trace>
  <inkml:trace contextRef="#ctx0" brushRef="#br0" timeOffset="19986.1432">31272 1584 132,'0'0'0,"0"0"-1,0 0 1,0 0 1,0 0 0,0 12 2,0-3 1,4 1 2,1 3-1,3 3 1,-2 1-1,4 3 0,-5-2 0,4 0-3,-1 1-1,2-2-3,0 5-10,-3-5-16,4 7-24,-2-7-9</inkml:trace>
  <inkml:trace contextRef="#ctx0" brushRef="#br0" timeOffset="21105.2072">31442 1299 141,'0'0'5,"0"0"-3,0 0 3,0 0-1,0 0-2,0 0 0,0 0 2,0 0-2,7 5-2,-7-5 0,6 10-1,-6-10 0,8 14 1,-8-14 0,12 19 0,-5-10 0,0 5 0,2-3 1,0 5-1,-1-4 1,22 25 1,-13-6 1,-3-4-2,3-4 1,-5-3 0,-2-5 0,-3-4 0,-7-11 0,6 11-1,-6-11 1,0 0-1,0 0 0,8 8 0,-8-8-1,0 0 1,0 0-1,0 0 0,0-8 0,0 8-2,0 0 1,-3-10 0,3 10-2,-2-10 2,2 10 0,-1-12-1,1 12-1,0-12 1,0 12 1,0-12-1,0 12 0,1-12 0,-1 12 0,6-14 1,-6 14-2,10-13 2,-10 13 0,12-9 0,-12 9 0,14-7 1,-14 7-3,18-5 3,-18 5-1,14-2 0,-14 2 0,15 0 1,-6 0 0,2 0 0,-3 0 0,1 4 0,-9-4 1,15 7-1,-15-7 1,11 10 0,-11-10 0,17 34 3,-13-22-1,0 2 1,-3-2 1,-1 1-1,-4-1 1,-1-1-2,-8-1 2,13-10-2,-13 15 0,3-8 0,1 0 0,0-2 0,9-5 0,-17 5 0,17-5 1,-13 1-1,13-1 1,-11 0-1,11 0-1,-10-8 0,10 8-3,-11-13-1,11 13-9,-7-14-20,7 14-33,0 0-4</inkml:trace>
  <inkml:trace contextRef="#ctx0" brushRef="#br0" timeOffset="25617.4653">30563 2584 1,'0'0'3,"0"0"-1,0 0 2,0 0 3,0 0 0,12-8 4,-12 8-1,12-8 2,-2 4 0,-10 4 0,15-10-2,-6 3-3,1 2 0,1-4-2,-1 3-3,3-1 0,-1 2-1,1-1-1,-2-2 0,3-1-1,-3 4-1,2 2-4,-4 0-7,1 3-7,-10 0-8,12 0-10</inkml:trace>
  <inkml:trace contextRef="#ctx0" brushRef="#br0" timeOffset="25959.4848">30642 2636 66,'0'0'3,"0"0"1,0 0 3,0 0 2,15-2 3,-6-3 1,1 3-1,0-5 1,2 0-4,1 1-2,2-1-3,-1 4-11,-3-5-22,6 7-26</inkml:trace>
  <inkml:trace contextRef="#ctx0" brushRef="#br0" timeOffset="26710.5278">31806 1760 0,'0'0'9,"0"0"1,0 0 5,10-12-1,-10 12 1,11-9 3,-11 9-2,11-10-3,1 2-5,-1 3-1,-11 5-4,18-14 0,-7 7-2,-11 7-6,21-10-5,-21 10-12,16-5-14,-16 5-14</inkml:trace>
  <inkml:trace contextRef="#ctx0" brushRef="#br0" timeOffset="27043.5468">31856 1815 44,'0'0'4,"0"0"2,0 0 0,0 0 0,13-9 2,-13 9-1,14-9 0,-14 9 0,17-9-2,-17 9-4,13-8 2,-3 5-10,-10 3-15,13 3-25</inkml:trace>
  <inkml:trace contextRef="#ctx0" brushRef="#br0" timeOffset="38979.2295">24387 6425 0,'0'0'0,"0"0"1,0 0 1,0 0-2,0 0 0,0 0-2</inkml:trace>
  <inkml:trace contextRef="#ctx0" brushRef="#br0" timeOffset="41259.3599">24310 6449 0,'0'0'3,"0"0"0,0 0 2,0 0 0,0 0-2,0 0 0,0 0 0,0 0 0,0 0 0,0 0 1,0 0-1,10 0 1,-10 0-1,0 0 1,6 8 0,-6-8-3,0 0 1,0 0 1,9 12-1,-9-12 0,0 0 1,8 10-1,-8-10-1,0 0 3,0 0-3,10 12 0,-10-12 0,0 0 1,10 12-2,-10-12 1,6 8-1,-6-8 0,4 9 1,-4-9-1,7 9 0,-7-9 1,6 11-1,-6-11 0,8 9 1,-8-9-1,7 10 0,-7-10 2,5 8-1,-5-8-1,0 0 1,9 11-1,-9-11 0,0 0 1,7 9-1,-7-9 0,0 0 0,9 5 0,-9-5 1,0 0-1,6 15 1,-6-15-1,0 0 2,8 7-2,-6 3 1,-2-10-1,4 12 1,-4-12-1,0 0 1,0 0 0,8 17 1,-8-17-1,0 0 0,0 0 0,8 9 0,-8-9 2,0 0-1,8 8-1,-8-8-1,0 0 3,0 0-2,9 9 0,-9-9 1,0 0 1,0 0-2,10 8 1,-10-8-1,0 0 1,0 0 0,0 0-1,6 9 0,-6-9 2,0 0-2,0 0-1,0 0 2,0 0-1,0 0 1,0 0 2,0 0 2,0 0-2,9 8 3,-9-8-2,0 0 1,0 0 0,0 0-1,-3-10-2,3 10-2,-4-12 0,4 12-1,-10-15 2,6 1-1,-3 6-1,2-6 0,5 14 0,-13-21 0,6 13 0,0-6-1,1 4-1,6 10 1,-13-15-1,13 15 0,-14-14-2,14 14 0,-12-17 1,12 17-1,-15-12 0,15 12 2,-11-11-1,11 11 1,-10-9 1,10 9 1,-10-7-1,10 7 1,0 0 0,0 0-1,-8-11 2,8 11-1,0 0-1,0 0 1,-5-8 0,5 8 0,0 0 1,0 0-1,0 0 0,0 0 0,-9-7 0,9 7 1,0 0-1,0 0 0,0 0 0,0 0 0,0 0 0,0 0 0,0 0-1,0 0-2,0 0 2,0 0 0,0 0 1,0 0 0,0 0 0,0 0 0,7 7 1,-7-7 0,9 9 1,-9-9 0,11 11-1,-11-11-1,13 9 1,-13-9 0,13 12-1,-13-12 2,16 10-1,-16-10-1,13 13 1,-13-13 0,13 13-1,-13-13 1,13 12-1,-13-12 0,12 15 1,-12-15-1,10 14 0,-10-14 2,12 10-4,-9 2 2,-3-12 0,10 19 0,-10-19-1,9 15 1,-9-15 0,8 15-1,-8-15 2,0 0-1,10 9 0,-10-9 0,0 0 0,0 0 1,0 0 1,9 10-2,-9-10 1,0 0-1,0 0 1,0 0-1,0 0 1,0 0-4,0 0-7,0 0-23,0 0-21</inkml:trace>
  <inkml:trace contextRef="#ctx0" brushRef="#br0" timeOffset="42732.4442">24821 5501 18,'0'0'1,"0"0"2,0 0 0,0 0 2,0 0 0,0 0 1,9 13 0,-9-13 0,6 11 0,-6-11-1,7 13 0,-7-13 0,9 12-1,-9-12 0,6 17 0,-6-17-1,7 14 1,-7-14 0,8 13-2,-8-13 3,8 14-3,-8-14 0,7 13 1,-7-13-2,10 11 1,-10-11-1,8 13 2,-8-13-2,10 11 0,-10-11 0,9 7 1,-9-7-1,10 9 0,-10-9 0,11 8-1,-11-8 1,9 12 0,-9-12 1,12 12-1,-12-12 0,10 7-1,-10-7 1,0 0 0,10 7-1,-10-7 2,0 0-1,0 0-1,7 8 2,-7-8-1,0 0 0,0 0 1,0 0-1,0 0 1,0 0-1,5 10 0,-5-10 1,0 0-1,0 0 1,0 0-1,0 0 0,0 0 2,0 0-1,0 0 2,9 10-1,-9-10 2,0 0-1,0 0 1,6 8 0,-6-8-1,0 0 1,6 10 0,-6-10 0,0 0-2,0 0 2,9 8-2,-9-8 1,0 0 0,5 10-2,-5-10 1,5 12-1,-5-12 0,5 9-1,-5-9 1,6 10-1,-6-10 1,0 0 0,6 9 0,-6-9-1,0 0 0,0 0-1,0 0-6,7 8-26,1 1-29,-8-9-4</inkml:trace>
  <inkml:trace contextRef="#ctx0" brushRef="#br0" timeOffset="43891.5105">25756 5487 1,'0'0'6,"-4"7"4,4-7-2,0 10 3,0-10 0,4 12-1,-4-12 0,9 12-1,-9-12 0,8 13-3,-8-13 0,8 13-2,-8-13 2,9 14-2,-9-14-1,7 13 1,-7-13-1,9 15 0,-9-15 0,20 14 1,-20-14-2,20 12 2,-20-12-1,18 12 0,-18-12 0,19 12-2,-19-12 2,6 13-1,-6-13 0,6 9-1,-6-9 1,6 9 0,-6-9-1,0 0 0,6 15 0,-6-15 1,0 0-2,7 12 1,-7-12-1,2 8 0,-2-8 1,2 12 0,-2-12-1,0 0 1,6 12 0,-6-12 2,3 9-1,-3-9 0,0 0-1,0 0 1,0 0-6,8 8-11,-8-8-33,0 0-9</inkml:trace>
  <inkml:trace contextRef="#ctx0" brushRef="#br0" timeOffset="45048.5767">26157 4546 1,'0'0'6,"0"0"1,0 0 3,0 0 1,0 0 1,0 0 0,0 0-4,0 0 1,6 7-1,-6-7-1,5 14 0,-3-6-1,-2-8-2,11 14 2,-11-14-1,14 21 1,-8-11 0,1 1 0,1-2-2,0 2 1,-1-1-1,-1 0-1,2 7 2,-2-5-3,-1 3 0,-5-15 1,13 24-2,-7-14 0,0 4 3,0-4-4,-6-10 0,11 14 1,-11-14 0,10 16 0,-10-16 0,10 13 1,-10-13-2,10 8 3,-10-8-2,10 14-1,-10-14 2,8 9-1,-8-9 2,8 9 0,-8-9 1,4 11-1,-4-11 2,7 11 0,-7-11-1,5 8 1,-5-8 0,0 0-3,0 0 0,9 10-3,-9-10-12,0 0-31,11 0-17</inkml:trace>
  <inkml:trace contextRef="#ctx0" brushRef="#br0" timeOffset="45811.6203">26598 4845 48,'0'0'2,"0"0"1,0 0 1,0 0 0,0 0 2,0 0 0,0 0 1,0 0 0,0 0 0,0 0-1,-10-1 0,10 1-1,0 0-1,0 0-1,0 0 0,0 0 0,-5 6-2,5-6 1,-2 9-1,2-9-1,0 13 3,0-13 0,5 14 0,-5-14 0,6 15 1,-6-15-1,10 15 1,-2-4-2,-2-3 0,-2 2 1,1 1-2,0 0 0,0-1 0,3 4 0,-3-5 1,0 4 0,0-3 0,0 1-2,3-1 3,-2-1-1,-1 4-1,0-4 1,-1 1-1,0 1 1,3 0-1,-2-2 0,-3 0 0,3 0-1,-5-9-7,7 11-17,5-4-34,-12-7 1</inkml:trace>
  <inkml:trace contextRef="#ctx0" brushRef="#br0" timeOffset="47165.6978">26662 3321 4,'0'0'3,"0"0"3,1 7 1,-1-7 2,0 0 0,8 11 2,-6 0 2,-2-11 1,10 10-2,-10-10-1,13 14 0,-6-6-2,0 4-1,3 4-1,0-6-2,2 9-1,-2-4-1,3 6 1,-1-5-3,-1 4 0,1-7 0,0 4-1,1-2 1,-3 4 0,-1-2 1,2-3-2,1 4 1,-2 0 0,4 2 0,-3 2 1,0-4 1,1 0-2,1 0 2,-2 0 0,3 4-2,-2-7 1,-1 4 0,0-3 0,3 2 0,-5-5-1,5 8 0,-4-9 2,1 5-2,-1-1 0,1 1 0,-1-6 0,1 6-1,4-7 2,-3 2 0,1-1-4,-4 2 5,5-4-3,-6 1 1,6 0-1,-8 2 1,1 2-1,-2-2 1,0 1 0,2-2-1,1 2 0,-8-13 1,11 21-1,-11-21 0,12 16 0,-12-16 0,15 11 0,-15-11 0,14 17 0,-7-7 0,-7-10 0,15 12 0,-15-12 0,15 17 2,-10-9-1,-5-8-1,10 13 1,-10-13-1,8 8 1,-8-8-1,0 0 2,8 10-2,-8-10 0,0 0-2,0 0-9,0 0-19,0 0-28,0 0-4</inkml:trace>
  <inkml:trace contextRef="#ctx0" brushRef="#br0" timeOffset="47800.7341">27959 3405 69,'0'5'4,"0"-5"-3,0 10 3,0-10 0,0 0 3,0 0-1,-3 10 3,3-10-2,0 0 0,0 0-1,0 0 0,0 0 0,0 0-1,0 13 2,0-13 2,1 13-2,2-1 1,2 5 1,-3-2-1,1 1-1,3-4 0,-1 0-1,0 2 1,1-1 0,-1 0-1,2-4-2,0 5 2,0-5-3,-1 3 0,1-3-2,1 0-12,-3 2-26,-5-2-24</inkml:trace>
  <inkml:trace contextRef="#ctx0" brushRef="#br0" timeOffset="48766.7893">27717 3938 37,'0'0'5,"0"0"3,6 0 4,-6 0 1,0 0 4,0 0-1,9 0 0,-9 0-1,0 0-3,0 0-5,0 0-1,12 0-4,-12 0-1,15 12 1,-7-4 0,5 1 0,-8 3 0,11 0 0,-9 4 0,1-5-1,-1 7 1,0 3-2,0-3 2,-1 3 1,1-4-3,1 5 1,-1-5 0,-1 6 0,1-6-1,1 0 1,0-1-1,-1 0 0,0-1 0,-1 3 1,1-4 1,1 1-1,-1-2-1,2-1 1,-1-1 0,-1 4 0,1-5 0,2 0 0,0-2 1,-1 1 0,1 0-1,-2-1 2,0 1 0,-8-9-2,18 12 1,-18-12-1,13 13 0,-13-13 2,7 12-2,-7-12-1,0 0 1,11 14-1,-11-14 1,4 9 0,-4-9 0,6 8 0,-6-8 1,0 0 1,9 10-1,-9-10 2,0 0 0,10 7-1,-10-7 2,0 0 0,0 0-2,0 0 0,0 0-1,0 0 0,0 0 0,0 0-2,9 7-5,-9-7-7,0 0-25,8 3-28</inkml:trace>
  <inkml:trace contextRef="#ctx0" brushRef="#br0" timeOffset="56794.2485">24379 6445 0,'0'0'0,"0"0"1,0 0-1,0 0 0,0 0 0,0 0 0,0 0 0,0 0 2,0 0-2,6 0 0,-6 0 1,0 0-1,5 9 0,-5-9 0,9 10 1,-9-10 0,7 12 0,-7-12 2,9 10-2,-9-10 1,12 14 2,-12-14-2,8 15 2,-8-15-2,9 12-1,-9-12 2,7 14-2,-7-14 1,6 13-2,-6-13 2,0 0-2,8 13 0,-8-13 0,6 11 1,-6-11 0,4 9-1,-4-9 0,6 8 1,-6-8-1,5 19 1,-5-19-1,5 19-1,-5-19 1,4 16 1,-4-16-2,3 18 2,-3-18-1,0 0 0,0 0 2,5 10-2,-5-10 1,0 0 1,0 0 2,0 0 2,0 0 2,0 0 1,0 0-1,0 0 1,0 0 1,0 0-2,0 0-2,0 0-2,0 0-1,0 0-2,0 0 1,0 0 0,0 0 0,1-7 0,-1 7-2,0-17 3,0 17-2,-2-17-1,2 17-1,-6-24-1,1 14-1,0-5-1,-2 3 0,0 3-1,-1-3 1,2 2 0,-3-5-1,3 6 3,-2-3 0,1 2 2,-1-2-1,2 2 1,0-2 0,0 2 1,0 2-1,6 8 2,-13-14-2,13 14-2,-9-13 4,9 13-4,0 0 2,-8-8 0,8 8-1,0 0-2,0 0-1,0 0-1,0 0-2,0 0 2,0 0-1,0 0-2,0 0-5,0 0-8</inkml:trace>
  <inkml:trace contextRef="#ctx0" brushRef="#br0" timeOffset="58169.3271">24854 5495 0,'10'11'0,"-10"-11"5,10 14-1,-10-14-1,11 13 3,-11-13-1,10 16-2,-6-6 3,-4-10-1,6 15 0,-6-15-2,12 17 1,-9-8 0,2 1-1,-5-10 0,11 17-2,-5-8 1,-6-9 0,12 20 1,-7-12-2,-5-8 1,14 14 1,-14-14-3,14 17 1,-14-17 0,12 17 2,-12-17-1,12 10 0,-12-10 1,13 12 0,-13-12 2,9 13-1,-9-13 0,9 6 1,-9-6 0,6 11-1,-6-11 4,0 0-1,6 8 0,-6-8 2,0 0-2,0 0 2,0 0 2,7 10-2,-7-10-1,0 0 1,0 0-2,0 0 0,0 0 0,0 0-3,8 8-1,-8-8 1,0 0-6,0 0-19,15 10-36,-15-10-6</inkml:trace>
  <inkml:trace contextRef="#ctx0" brushRef="#br0" timeOffset="64232.6739">30747 2501 10,'0'0'1,"0"0"0,0 0 0,0-8 2,0 8-1,0 0 2,0 0-1,0 0 2,0 0 0,0 0 0,0 0 0,0 0 3,0 0-2,6 2 1,-6-2-3,0 0 2,10 10 0,-10-10-2,0 0-1,8 9 1,-8-9-2,8 9 2,-8-9 1,8 7-2,-8-7 0,10 9-1,-10-9 0,11 12 1,-11-12-1,8 14-1,-8-14 0,11 13 1,-11-13-2,8 12 1,-8-12 0,0 0 0,12 11 0,-12-11 2,0 0 0,0 0 4,9 4 1,-9-4 2,0 0-1,6-5-1,-6 5 1,5-15 1,0 3-4,2-7 0,6 1-1,-1-5-1,5 2 1,-7-5-1,6 0 2,-1-3-1,4 3 2,-9 1-1,-1-1 2,-2 4-1,0 0-1,1 3 0,-4 4 0,-2 3-2,2 2-1,-4 10-4,3-13-7,-3 13-10,0 0-18,0 0-32,0 0-4</inkml:trace>
  <inkml:trace contextRef="#ctx0" brushRef="#br0" timeOffset="65579.751">31874 1934 1,'5'10'3,"-5"-10"-1,13 10-1,-13-10 2,9 10-2,-9-10 0,8 9 0,-8-9 2,0 0 0,11 7 1,-11-7 1,0 0 2,0 0 0,0 0 2,0 0 1,13-2-1,-13 2 1,7-9 1,-7 9-3,14-13 1,-14 13-3,12-17-1,-5 5 0,1 0-2,0-1 2,1-1-1,-1-4-1,1 0 1,1 1-1,-1-2 2,0 0 1,-1-1-2,0 3 1,0 0 0,2-1-1,-1 3 1,-1-1-1,3 0 0,-2 5-1,-2 0 0,5-1-1,1 2 0,-13 10-1,18-17 0,-18 17 1,14-12-2,-14 12 0,15-11-5,-15 11-11,0 0-17,0 0-30</inkml:trace>
  <inkml:trace contextRef="#ctx0" brushRef="#br0" timeOffset="68286.9058">23385 8925 68,'0'0'2,"0"0"3,0 0 1,0 7 1,0-7 0,0 10 3,0-2-2,0-8 0,0 16-6,2-7-14,-2-9-23,6 21-12</inkml:trace>
  <inkml:trace contextRef="#ctx0" brushRef="#br0" timeOffset="68464.916">23512 8932 195,'0'0'3,"0"0"-1,0 0 0,0 0 1,1 5-3,-1-5-10,0 12-37,1 3-10</inkml:trace>
  <inkml:trace contextRef="#ctx0" brushRef="#br0" timeOffset="68976.9453">24122 8973 105,'0'0'5,"0"0"2,1 5 2,-1-5 3,4 15 0,-4-15 0,6 22 1,-5-10 1,2 3-5,-1-1-3,-2 3-6,1-3-9,0 2-14,2 4-23,-3-4-13</inkml:trace>
  <inkml:trace contextRef="#ctx0" brushRef="#br0" timeOffset="69581.9799">24207 8961 54,'0'0'2,"0"0"1,0 0 2,0 0 4,12 3 0,-12-3 3,12 11 2,-2-5 1,-3 3-1,1 0-3,-1 4 0,3-3-3,-2 2-2,1-1-2,-1 0 1,1-2-3,1-1 1,0-1-1,1-2 1,-1-3 0,0 1-1,0-3 0,-1 0 1,-9 0-1,17-5 0,-17 5-2,14-14-1,-9 6-1,1-6-3,-1 4 2,0-5-2,-1 3 1,1-3-1,-1 3 3,0 0-1,0 3 1,1-1 2,-5 10-1,6-11 0,-6 11 0,0 0-1,0 0 1,9-8 1,-9 8-1,0 0 1,9 2 0,-9-2 1,10 10 0,-10-10 3,11 14-2,-3-2 2,0-3 1,-1 4 0,3-1 2,-2 0-1,6 0 0,-4 0 0,3-1-1,-5 3-1,4-5-3,-4 1-8,2-1-15,-10-9-27,10 15-15</inkml:trace>
  <inkml:trace contextRef="#ctx0" brushRef="#br0" timeOffset="69978.0025">24751 9043 48,'0'0'3,"0"0"2,0 0 1,-3 8 1,3-8 2,0 14 0,0-14-1,2 15 3,-2-15-4,13 14-1,-13-14-2,16 9 1,-5-6 0,-1-3 0,2 0 1,1 0 2,-2-3 1,1-3 2,-1-1 0,-2-1 1,2-3-1,-6-3 0,-1 4-1,-3-5-2,-1 2-1,0-3-3,-3 3-1,-1 1-1,-4 4-4,8 8-1,-15-13-6,5 13-6,-1 0-12,1 4-15,2 11-20</inkml:trace>
  <inkml:trace contextRef="#ctx0" brushRef="#br0" timeOffset="70497.0322">25117 8889 85,'0'0'2,"0"0"0,-15 0 2,15 0 0,-14 2-1,14-2 2,-16 10-2,16-10 1,-15 14-2,8-5-1,2 2 1,-1-2-1,6-9 0,-6 15 0,6-15 0,0 13 3,0-13-1,0 10 1,0-10 2,14 6 0,-14-6 0,19 5 1,-9-2 0,1 0 0,1 0 1,-1 0 0,-1 2 0,-1-1-1,-9-4 0,13 10 0,-13-10 0,7 10 0,-7-10-1,0 8 0,0-8-1,0 0 0,-9 12-1,-1-6 0,0 1-1,-5-1-2,4-1-2,-2 2-7,1-5-6,1 4-16,6 3-24,5-9-14</inkml:trace>
  <inkml:trace contextRef="#ctx0" brushRef="#br0" timeOffset="70844.0521">25329 8838 82,'0'0'4,"0"0"2,-1 15 2,1-6 4,0 4 1,0 3 1,0-1 1,5 5 2,-1-2-5,1-1-1,0 0-2,1 0-3,-1-5-1,2 2-2,-2-3-3,-1 0-6,-3-3-15,-1-8-25,1 16-16</inkml:trace>
  <inkml:trace contextRef="#ctx0" brushRef="#br0" timeOffset="71088.066">25305 8940 168,'0'0'6,"0"0"2,0 0 4,11 0 0,-11 0 3,17-3-1,-5 3 2,0-2-2,5-1-7,0 0-20,-1 0-48,7 2-4</inkml:trace>
  <inkml:trace contextRef="#ctx0" brushRef="#br0" timeOffset="72430.1428">26217 8777 0,'0'0'1,"0"0"4,0 0 1,0 0 2,-13 5 3,13-5 2,-11 10 3,2-5-1,9-5 1,-18 19-1,10-9-2,-2 0 0,4 2-2,-1 0-2,1 0-1,3-2-1,2 0 0,1-1 0,0-9-1,9 14-1,-9-14 1,15 12 0,-3-10-2,0-2 1,0 0-2,1 0 2,-2-3-2,2-3-1,-2-1 2,-2-2-2,-9 9-1,11-18 1,-11 18-1,0-17-1,0 8-1,-5-3 1,-4 4-1,0-1 1,1 0-1,0-2 0,1 1 1,1 2-1,3 0 0,2-2 0,1 0-2,4-2 1,3 0 0,6 2 0,-2 0-1,5-1 1,-3-1 0,5 4 0,-4 1-1,2 3 1,-3 4 0,0 0 1,-5 9 0,2 3 1,-4 8-2,0 3 2,0 4 2,-2 2-1,0 4 0,-2 4 0,0-5 0,-2 4 0,1-4-1,1 0 1,-1-5-1,1 3 0,0-6 1,4 0-2,-3 1 1,3-6 0,1 2 0,-1-8 1,5 2 2,-1-8-1,9 2 0,-6-7 2,6-2 0,-5-2 1,6-5 1,-8 0 0,5-8-1,-8 6 2,-1-6-2,-1 5 1,-4-6-2,-2 5-1,-1-3-1,-1 4-1,-6-1-1,-1 3-1,-1-1-1,-4 0 0,-2 1 0,1 0 0,-2 1 0,3 2 0,-3 0 0,3 1 2,-1 2 0,14 2-1,-11-3 2,11 3-1,0 0 0,0 0 1,0 0 0,0 0 1,4-4 0,6 1 0,8 3 0,-5-3 1,10 1 1,-2-1 1,5 3 0,-4-6-1,7 3 1,-5-1 1,-2 0-2,0-1-1,-3 1-1,-1 2-6,-5-1-16,-13 3-46,16 0-6</inkml:trace>
  <inkml:trace contextRef="#ctx0" brushRef="#br0" timeOffset="73659.2131">27145 8688 119,'0'0'5,"0"0"2,0 0 0,0 0 1,0 0-1,-4 5 4,4-5 0,-14 17 1,8-3-3,-5 1 0,6 2 0,-4 1 0,4 2 0,-1-3 0,6 0-2,7-5 0,1 3-1,4-5-1,0-1 0,5-3-2,-2 0 1,7-6-1,-3 0-2,0 0 0,-1 0 1,2-6-2,-2-2 1,-1-2-1,-3 0-1,-3-2 0,-3-4 1,-2 0-1,-3-2-1,-2-2 0,0 0 1,-1-1-1,0 4 0,0 1 2,0 1-1,-2 3 1,2 12 0,-1-13-1,1 13-1,0 0 0,0 0 0,0 0 0,0 0 1,0 13-2,2-1 2,0 3 1,2 3 1,-2 1 0,1 2 1,-2-1-1,2 0 1,-2-3-2,1 0 1,1-2 0,0-1 0,0-4 0,-3-10 0,9 14 0,-9-14 0,6 9 1,-6-9-1,0 0 2,0 0-2,9-4-1,-9 4 0,4-14-1,0 4-3,3-2 0,-3 0 0,2-3-2,0 1 1,0 2 0,4 0-1,-2-1 2,2 6 0,-10 7 1,19-11 1,-11 10 0,5 1 1,-5 0 1,1 7 1,-9-7 0,14 15 1,-8-5 0,1 1 2,-1-1-2,1 1 1,-1-2 1,2 1 0,0-3-1,4-1 1,-4-2 0,5-2-1,-1-2 0,3 0-1,0 0 0,0-4 0,0-2 1,-1 1-2,3-4 0,-6 0 0,2-2 0,-6 0 0,2 0-1,-6-2-1,1 2 1,-4-1-1,0 4-1,0 8 1,-11-15-2,11 15 0,-12-5 2,12 5 0,-13 5 0,13-5 0,-12 18 1,9-8 0,2 2 0,0 0 2,1 0-1,0-2 1,2 0-1,-2-10 0,17 10 2,-17-10-2,21 5-4,-10-3-4,4-2-14,-4-3-19,9-1-25</inkml:trace>
  <inkml:trace contextRef="#ctx0" brushRef="#br0" timeOffset="73897.2267">27508 8633 125,'0'0'7,"0"0"5,8 4 2,-8-4 2,21 2 4,-6 1-2,6-3 1,2 0-1,8-2-9,2 2-20,1-7-45,7 5-9</inkml:trace>
  <inkml:trace contextRef="#ctx0" brushRef="#br0" timeOffset="74678.2714">28751 8601 35,'0'0'2,"0"0"1,-12-5 1,12 5 3,-18-5 2,7 3-1,-3-1 0,-3 3 2,-2 0-2,-1 3 2,2 2-4,-3 4-2,3 3 0,2 0 1,1 1-2,5 2 1,4-1 2,4-1-2,2 0 2,5-4-1,7-1-1,1-1 1,6-5-1,0-2-3,3 0-5,0-4-2,-1-3-3,0-4-4,-1 0-3,-5-4-6,-3-1 0,-1-2 2,-4-3 3,-3-3 1,0-3 5,-1 0 2,-2-5 9,-1 6 0,0-3 3,-5 4 7,1 0 3,1 7 4,0 5 2,-1 2 3,4 11-2,-6-14-4,6 14-2,0 0-2,0 0-4,-1 9-1,1 1-1,0 5 0,0 1 1,1 7 2,-1 0-2,2 4 1,2 2-1,1-2-3,-1 3 1,5-5-4,-2 2-8,4-6-11,2 6-27,1-11-18</inkml:trace>
  <inkml:trace contextRef="#ctx0" brushRef="#br0" timeOffset="75176.2999">29145 8574 95,'0'0'4,"0"0"2,0 0 0,-10-2 1,10 2 0,-15 0 0,7 0 1,-3 2 0,-2 2-3,2 1-1,-5 3-3,-5 1 1,6 1-1,-3 1 0,4 0-1,-1 0 2,8-1-1,-4 1 0,11-11 1,0 15 1,0-15-1,23 9 0,-11-9 2,7 0-1,-5 0 1,8-3-1,-8-4-1,5 0 2,-7-3-1,-1 0-1,-3 1 2,-2-1-1,-1-1 1,0 1 1,-5 10 1,5-12-1,-5 12 0,0 0-1,0 0 1,0 0-1,0 0-2,0 0-1,9 5 0,-9-5-1,5 18 2,-2-8-1,0 0 0,3-2-2,0 1-6,-6-9-7,14 15-14,-3-7-21,-11-8-17</inkml:trace>
  <inkml:trace contextRef="#ctx0" brushRef="#br0" timeOffset="75473.3169">29317 8322 85,'0'0'3,"0"0"3,0 10 5,0-10 1,2 23 2,-2-10 2,0 9 2,0-5 0,0 7-2,0-2-3,0 4-3,0 0-3,0-2-2,2 2-3,2-6-3,0 2-8,2-6-14,2 8-26,-2-12-16</inkml:trace>
  <inkml:trace contextRef="#ctx0" brushRef="#br0" timeOffset="75700.3298">29288 8551 110,'0'0'4,"0"0"2,4-8 0,-4 8 1,13-5 0,-2-2-1,2 4-8,3-4-4,4 5-12,0 2-10,5 0-4</inkml:trace>
  <inkml:trace contextRef="#ctx0" brushRef="#br0" timeOffset="76118.3537">29627 8516 101,'0'0'5,"0"0"2,0-14 1,0 14 2,-11-8 2,11 8 2,-18-9 0,8 7 1,-2 2-4,-3 0-1,0 3-1,2 3-3,0 9-2,1-4 0,3 6-2,-1-3 0,4 5-1,2-4 0,1 3-1,3-4 3,0-5-1,5 0 0,-5-9 0,15 13 0,-6-10 0,2-3 2,-1 0-2,2-2 0,-1-2-1,0-3 0,-2-3 0,-3-1 0,2 2-1,-2-4 2,-3-3-1,-2 8-1,2-1 1,-3 9 0,1-17-1,-1 17 1,0-10-1,0 10 0,0 10 0,0-10 1,0 13 0,0-4-1,1 7 2,5-6 0,8 5-1,-3-6-9,8 1-28,-2-3-30,8-3-4</inkml:trace>
  <inkml:trace contextRef="#ctx0" brushRef="#br0" timeOffset="76488.3749">30262 8548 79,'0'0'2,"0"0"3,-7 16 0,7-3 1,4 3 1,1 1 0,0 4 0,0 3 0,6-1-7,-7-1-7,5-2-12,-9-4-7,0 1-15</inkml:trace>
  <inkml:trace contextRef="#ctx0" brushRef="#br0" timeOffset="76822.394">30372 8384 87,'0'0'2,"8"0"1,-8 0 2,15 4-1,-15-4 3,19 10 0,-9-1 3,2-2-2,-3 1 2,-4 0-1,0 3 0,-2 1 2,0-2-1,-3 0 0,-1-1 2,-5 1-3,-1 0 1,-2 3-2,-3-6-2,-1 2 0,-3-4-3,-2 6-1,2-8-2,1 3-3,3-5-10,0 2-13,3-3-14,9 0-26</inkml:trace>
  <inkml:trace contextRef="#ctx0" brushRef="#br0" timeOffset="77261.4191">30724 8424 112,'0'0'2,"0"0"1,-6-9 0,6 9 2,-11-1 0,2 1 2,-1 1 0,0 8 0,2-1 1,1 6-1,-2-2 0,3 5-3,0 3 2,6-4 0,0 4 0,1-8 1,7 5-2,-8-17 1,20 19 0,-2-17-1,1-2 0,0 0-1,0-5 0,4-2 1,-5-8-1,3 4 1,-7-6 0,-1 2 0,-4-1 1,-2 1-1,-6-2-1,-1 2 0,-8 6-3,-2-3 0,-1 5-2,-3 1-1,-2 3-3,2 3-2,-1 0-9,2 3-15,5 10-27,-1-4-11</inkml:trace>
  <inkml:trace contextRef="#ctx0" brushRef="#br0" timeOffset="77572.4369">31014 8401 86,'0'0'3,"0"0"3,0 0 4,-10 9 2,10-9 3,-7 12 0,7-12 3,-6 19 1,2-9-3,4 2-2,0-4-2,5 1-3,-5-9-1,13 14-3,-13-14-4,21 6-13,-6-1-19,-5-4-32,7 4-5</inkml:trace>
  <inkml:trace contextRef="#ctx0" brushRef="#br0" timeOffset="77748.447">31091 8269 209,'0'0'3,"0"0"-1,0 0 0,0 0-9,0 0-7,0-9-22,0 9-25</inkml:trace>
  <inkml:trace contextRef="#ctx0" brushRef="#br0" timeOffset="78342.481">31164 8456 99,'0'0'5,"0"0"2,-1-12 2,1 12 3,0 0 2,0-11-1,0 11 0,2-11 2,-2 11-5,9-10-2,-9 10-2,16-9-4,-7 5 0,2 0 0,2 2 0,-3 2-1,-1-3 0,5 3 0,-3 3 0,-1 1 0,1 1 0,-1 3-1,-1-1 0,2 0 1,-11-7-1,16 15 1,-16-15 1,9 12-1,-9-12 1,-2 12 0,2-12-1,-9 5 1,9-5 0,-13 2-1,13-2-1,-13 0-1,13 0-1,0 0-1,-6-14 1,6 14 0,-1-15-2,5 4 2,0 1 0,6-3 0,-1 2-1,0-1 1,3 4 0,1-2 1,-1 5 0,0 0 1,-2 5 0,0 0 1,-1 5 0,-1 2 1,-8-7 0,16 18 0,-11-9-1,1 3 0,-1-2-5,-2 1-7,0 0-19,-3-11-28,7 15-5</inkml:trace>
  <inkml:trace contextRef="#ctx0" brushRef="#br0" timeOffset="78679.5002">31600 8097 125,'0'0'1,"0"0"1,0 0 4,-5 4 3,5-4 1,0 19 2,-3-7 2,-1 4 2,4 1 0,0 4-1,0 1-2,0 2-3,-4-3-1,2 2 0,2-5-4,0 6 1,-1-7-3,1 2 0,0-4-2,0 2-4,1-4-7,-1 0-14,5 1-18,-4-1-26</inkml:trace>
  <inkml:trace contextRef="#ctx0" brushRef="#br0" timeOffset="79094.524">31796 8347 159,'0'0'5,"0"0"-1,4-8 2,-4 8-1,0 0 0,0 0 0,-3-11 0,3 11-1,-12 0-3,4 0-1,8 0-1,-12 8 0,12-8 0,-14 13 1,14-13-1,-6 17 1,6-17-1,-4 16 1,4-16-2,0 16 2,0-16 2,7 14-1,-7-14 0,8 15 2,-8-15 0,15 12 1,-15-12-1,9 11 1,-9-11 0,4 10 0,-4-10-1,0 10 0,0-10 1,0 0-1,-6 10-1,-3-8-2,0-1-6,9-1-10,-19 2-16,5-2-24,1 0-10</inkml:trace>
  <inkml:trace contextRef="#ctx0" brushRef="#br0" timeOffset="79344.5383">31671 8274 124,'0'0'6,"9"-4"3,-9 4 5,13-6 1,0 3 4,2-1 0,5 0 0,-2-2 1,0 2-5,-1-1-5,1 1-5,-1 1-22,4 1-46,-8-1-7</inkml:trace>
  <inkml:trace contextRef="#ctx0" brushRef="#br0" timeOffset="86586.9525">24654 6437 11,'0'0'3,"0"0"1,0 0 3,0 0 3,0 0-1,0 0 4,7-7-1,-7 7 1,0 0-3,0 0-1,9-7-2,-9 7-3,0 0-11,0 0-19,0 0-19</inkml:trace>
  <inkml:trace contextRef="#ctx0" brushRef="#br0" timeOffset="87461.0025">24571 6732 12,'0'0'1,"0"0"0,-14 0 2,14 0-1,-9 4 1,9-4-1,-13 9 0,13-9 1,-3 9-1,3-9-1,-1 11 2,1-11-1,0 9 1,0-9 0,7 5 2,-7-5 1,18 4 0,-18-4 1,20 0 0,-20 0 1,21-4 1,-21 4-1,16-5 1,-16 5 0,3-14-1,-3 14-2,0-14-1,0 14-2,-18-9 1,10 5-4,-7 1-2,5 1 1,-4 2-1,3 0 0,-4 7 2,15-7-3,-11 14 1,11-14 2,-6 16-3,5-4 2,1-4 1,0-8 0,3 13-1,-3-13 2,9 8 0,-9-8 2,12 3 0,-12-3 2,11-2 0,-11 2 3,10-12 0,-10 12 0,6-14 1,-6 14 0,3-14-3,-3 14 0,0-10 0,0 10-5,0 0-3,-11-8-9,11 8-12,-13 0-27,13 0-10</inkml:trace>
  <inkml:trace contextRef="#ctx0" brushRef="#br0" timeOffset="88343.053">24353 6379 4,'0'0'7,"0"0"-1,0 0 0,0 0 1,0 0 0,-9 0 1,9 0 2,0 0-2,0 0-3,0 0-7,0 0-15,0 0-23</inkml:trace>
  <inkml:trace contextRef="#ctx0" brushRef="#br0" timeOffset="89976.1464">24646 6491 13,'0'0'3,"0"0"-1,0 0 3,0 0 1,8 9 1,-8-9 2,0 0 2,9 0 1,-9 0 0,0 0 0,12 0-3,-12 0 2,10-4-3,-10 4-2,0 0 0,12-8-2,-12 8-1,0 0-1,8-12 3,-8 12-4,0 0 3,4-10-3,-4 10 1,3-9 1,-3 9-1,0 0-1,1-12 0,-1 12 0,1-12 1,-1 12-1,0 0 0,0-12 1,0 12-1,0 0-1,-4-12 2,4 12-1,0 0-1,-10-6 0,10 6 0,0 0-1,-11-2 1,11 2-2,0 0 1,-8 0 1,8 0-1,0 0 0,0 0 1,-12 3 0,12-3-1,0 0 1,-10 6 0,10-6 0,-10 6 0,10-6-1,-9 6 1,9-6-2,0 0 1,-12 12 0,12-12 1,-12 9-1,12-9 0,0 9 0,0-9 1,0 13-2,0-13 2,0 11 0,0-11 2,9 12-2,-9-12 1,4 12 1,-4-12-1,8 13 2,-8-13-1,10 9 0,-10-9-1,11 10 3,-11-10-2,12 10 0,-12-10 1,10 4-1,-10-4-1,0 0 3,12 5-1,-12-5-1,0 0 2,10 2-1,-10-2 0,9 0 0,-9 0 0,12 0-2,-12 0 2,11-2-1,-11 2-2,13-2 2,-13 2-1,10 0 1,-10 0-1,0 0 0,11-4 0,-11 4 0,0 0 0,0 0-1,8-3-1,-8 3-3,0 0-7,11-6-10,-11 6-20,9 0-21</inkml:trace>
  <inkml:trace contextRef="#ctx0" brushRef="#br0" timeOffset="90710.1884">24911 6435 0,'0'0'3,"0"0"0,0 0 3,0 0 1,0 0 4,0 0 0,0 0 1,0 0 1,0 0-1,0 0-1,1 14 4,-1-14-4,0 13 0,0-13 2,0 12-1,0-1-1,1-2 2,3 0 0,-4-9-2,8 15 2,-4-6-1,1 2-1,0-3 0,0 2-1,0-2 0,-5-8-2,6 17 0,-2-8-3,-4-9 0,10 14 0,-10-14-3,5 14 0,-2-4-2,-3-10-9,8 17-24,-8-17-34,0 16-4</inkml:trace>
  <inkml:trace contextRef="#ctx0" brushRef="#br0" timeOffset="91905.2567">25071 5409 11,'0'0'3,"0"0"2,0 0 2,0 0 2,9 0 0,-9 0 1,11-2-1,-11 2 2,0 0-1,12-11-5,-12 11 1,10-11-1,-10 11-1,10-17-3,-10 17 1,8-20 1,-8 20-1,7-22 1,-7 22 1,3-19 0,-3 19 1,0-11 0,0 11 0,0-8-3,0 8 2,0 0-2,-8-7-2,8 7 0,0 0 0,-9-3 0,9 3-2,0 0 1,-13 0 1,13 0-2,0 0 0,0 0 1,-10 10 1,10-10-1,-8 12 0,8-12-1,-5 13 2,5-13-1,-3 16 2,2-2 2,0-6-2,1 7 1,0-15 1,0 22 0,0-22 1,3 21-1,-3-21 1,6 14-2,-6-14 3,9 10-2,-9-10 2,8 10-1,-8-10 0,11 7-1,-11-7 1,14 4-2,-14-4-1,15 6-2,-4-3-6,-11-3-10,17 0-20,1 0-21</inkml:trace>
  <inkml:trace contextRef="#ctx0" brushRef="#br0" timeOffset="92742.3046">25313 5312 49,'0'0'1,"0"0"2,0 6-1,0-6 2,0 0-1,10 3 2,-10-3 1,10 6-1,-10-6-2,8 1 1,-8-1-2,10 1 0,-10-1 0,8 7-1,-8-7 1,7 13-1,-7-13 2,6 14-1,-6-14 2,3 17-2,-3-17 0,0 17 0,0-17 0,2 12-2,-2-12 1,0 11 0,0-11 0,0 9 1,0-9-1,0 0 0,0 13-1,0-13 1,-2 10 0,2-10-1,0 0 2,-2 13-2,2-13 1,-3 9 0,3-9 0,0 0-1,0 0 1,-5 10-1,5-10 0,0 0 1,0 0-1,0 0 0,0 0 2,-5 9-2,5-9-2,0 0 4,0 0-2,0 0 0,0 0 0,-1 9 1,1-9-1,0 0 1,0 0 0,0 0 0,0 0 2,0 0-2,0 0 1,0 0 2,0 0-1,0 0 2,0 0 0,0 0 0,0 0 0,7 0 1,-7 0 1,0 0-1,9-7-2,-9 7 0,11-9 0,-11 9-2,12-7 2,-12 7-1,12-8-1,-12 8 2,16-11 0,-16 11 0,14-10 0,-6 6 1,-8 4-1,18-10 1,-18 10-2,13-9 1,-13 9-2,13-6 2,-13 6-1,10-4-2,-10 4 1,0 0-1,0 0-2,9-3-9,-9 3-19,11 0-36,-11 0-2</inkml:trace>
  <inkml:trace contextRef="#ctx0" brushRef="#br0" timeOffset="93755.3625">26894 4974 57,'0'0'4,"0"0"2,9-7 2,-9 7 1,0 0 2,11-12 4,-11 12-1,12-13 1,-12 13-4,8-14-1,-8 14-2,6-15 0,-6 15-3,5-14 0,-5 14-2,0-10-2,0 10 3,0 0-3,-5-9-1,5 9 0,0 0 0,0 0-3,-12-3 2,12 3 0,0 0-1,-10 2 1,10-2-2,-10 10 3,10-10-1,-10 14 0,10-14 1,-7 18 0,4-8 1,0 4 0,1-3 2,2 0-1,0-1 1,1 1 1,3-2 0,0 0 1,-4-9-1,14 14 0,-4-11-2,-10-3-4,19 6-13,-8-3-15,-1-3-30,6 0-4</inkml:trace>
  <inkml:trace contextRef="#ctx0" brushRef="#br0" timeOffset="94220.3891">27084 4930 105,'0'0'3,"0"0"2,-5 0 1,5 0 2,0 0 1,0 0-1,0 0 2,7-2-2,-7 2-2,16 0-1,-5 2-2,-11-2 0,18 11-1,-18-11-1,12 13-1,-12-13 2,6 17 0,-6-8-1,0-9 0,-3 13-1,3-13 0,-6 11 1,6-11-1,0 0-1,0 0 1,0 0 0,0 0-1,0 0 1,6 3 0,-6-3-1,17 0 1,-17 0 1,16 5 0,-7-1 0,0 1 1,0 0 2,-9-5 0,15 16 1,-10-5-1,-3-1 2,-1-1 0,-1 0-1,0 1 0,-5 1-3,-3-2-3,-3 1-14,1 2-22,-7-7-27</inkml:trace>
  <inkml:trace contextRef="#ctx0" brushRef="#br0" timeOffset="95065.4375">26412 4434 23,'0'0'3,"0"0"2,0 0 1,0 0 0,0-5 4,0 5-1,0 0 3,7-12 1,-7 12-1,10-8 0,-10 8 1,6-13-3,-6 13 0,4-16-1,-4 16-1,0-14-1,0 14 0,-2-15-1,2 15-4,-7-9 3,7 9-2,-13-5 0,13 5-1,-13 0-1,13 0-2,-15 2 2,15-2-1,-15 18-2,9-9 2,-1 3 0,3 1-3,1-1 5,2 2-1,1 1 0,0-4 2,6 3 1,-2-3-1,6-1 2,0-4-1,3-1 0,-1-2-1,2-3-4,1 0-6,4 0-5,2-4-9,-2-4-12,5-1-4,-6 1-6</inkml:trace>
  <inkml:trace contextRef="#ctx0" brushRef="#br0" timeOffset="95389.456">26657 4345 32,'0'0'3,"0"0"0,0 0 2,0 0 2,0 0 3,0 0-1,0 11 1,0-11 2,0 18-3,-1-8 1,-1 1-5,2 3 0,0-1-2,-1-1 1,1 3 0,0-3-2,0-12 2,0 19 0,0-19 1,0 15 2,0-15 1,0 0 0,0 0 3,7 7-1,-7-7-1,11 0 1,-11 0 0,16-7-4,-6 0 1,1 0-3,1 1-1,1-1-1,-1 0-4,3-1-8,-3 1-11,-2-3-15,1 9-23</inkml:trace>
  <inkml:trace contextRef="#ctx0" brushRef="#br0" timeOffset="95586.4673">26710 4386 130,'0'0'4,"0"0"3,4 10 2,-4-10-1,9 16 1,-5-7 0,4 4-5,0-1-12,-4-3-38,4 4-13</inkml:trace>
  <inkml:trace contextRef="#ctx0" brushRef="#br0" timeOffset="96234.5043">27195 3516 38,'0'0'4,"0"0"1,0 0 2,0 0 2,0 0 2,0 0 2,0 0 1,0 0 4,0 0-5,7-9 1,-5 0-5,-2 9 0,2-10-1,-2 10-3,2-20 0,-2 20 0,0-15-2,0 15-2,0 0 3,0 0-2,-8-2 0,8 2 1,-10 12-1,5-2-1,1 9 2,0-8 0,3 7-1,-1-5 1,1-1 1,1 2-3,1-4 2,6 0-2,-7-10-6,14 12-9,-6-7-13,2-3-16,4 0-12</inkml:trace>
  <inkml:trace contextRef="#ctx0" brushRef="#br0" timeOffset="96588.5246">27345 3514 69,'0'0'4,"0"0"-2,0 0 2,-11 3 2,11-3 1,-6 11 2,6-11 2,-8 12 1,8-12 1,-3 11-2,3-11 2,0 15-1,0-15 1,3 9-3,-3-9 1,12 8-2,-12-8-1,12 9-1,-12-9-3,14 5 1,-5-2-1,-9-3-1,14 7-1,-14-7 1,12 11-2,-12-11 1,11 6-1,-11-6 1,4 11 1,-4-11 0,0 10-1,0-10-2,0 0-3,-9 11-11,9-11-14,-15 5-34,15-5-8</inkml:trace>
  <inkml:trace contextRef="#ctx0" brushRef="#br0" timeOffset="97510.5773">28284 4120 67,'0'0'3,"0"0"1,0-15 2,0 15 1,0-17 1,0 17 3,0-20 1,0 20 1,1-18-3,-1 18 1,-1-13-1,1 13 0,-5-9-1,5 9-3,0 0-1,-9-10 0,9 10-2,0 0-1,-10 0 1,10 0-2,-10 7-1,10-7 1,-11 10 0,11-10 2,-11 18 0,6-8 0,1 6 0,0-4 1,2 3-1,1-4 1,1 6 1,0-8 0,0 6-2,0-15 4,8 16-2,-8-16-1,11 10 2,-11-10-1,14 11-1,-14-11 1,17 5-1,-7-2-2,-1-3 1,2 0-2,-3 2 1,2-1-2,-10-1-4,17 0-8,-17 0-13,14-5-26,3 5-19</inkml:trace>
  <inkml:trace contextRef="#ctx0" brushRef="#br0" timeOffset="97883.5986">28535 4030 130,'0'0'3,"0"0"1,0 0 0,0 4 1,0-4-1,-1 12 1,-3 1 0,1 2 0,0-4-2,-1 10 0,1-2-2,3 2 1,0 0-1,0 1-1,7-6 2,0 0 1,1-6-1,5 0 2,-1-5 1,0 1 1,1-5 3,1-1 1,-1 0 0,-2-4 3,-2-2-3,-9 6 0,11-9-1,-11 9-5,0-10-8,0 10-23,-17 0-39,3 8-3</inkml:trace>
  <inkml:trace contextRef="#ctx0" brushRef="#br0" timeOffset="101038.7791">25052 9859 43,'0'0'2,"0"0"2,0 0 2,0 0 1,0 0 0,0 0 0,0 0 2,0 0-2,0 0-1,-9 0-3,9 0 1,-10 9-4,4-1 1,0 4-1,-1 0 1,2 3-1,-1 1 1,0-1 1,1 3 1,4-2 1,-1-2 0,2-1 2,0 0 0,2-2 2,2-2 1,2 0 0,-6-9-1,15 16 1,-6-12 1,0 1-1,2-2 0,-1-1-1,2-2 0,0 0-2,0 0 0,-1-3-1,4-4 0,-4 1-2,1-2 0,0-3 0,-2 2-1,0-3 0,0-1-1,1-1 1,-3 0-1,3 1 1,-9 0 0,4-3-1,-6 2 0,-1 0-1,-4 1 1,-6 1-1,4-1 0,-4-4 0,1 4 0,-2-1 0,5 4-1,-1-2 1,8 12-1,-14-14 0,5 11-1,0 1 1,-1 2 0,1 0 1,-3 0-1,3 3 0,-2 0 0,0 1 0,1 3 1,3 2-1,7-9 1,-13 20-1,13-20 1,-7 19 0,5-8 0,2 5 0,0-8 0,0 0 0,0-8 1,5 16 0,-5-16 0,12 9 0,-12-9 1,15 7 2,-6-4-2,0-1 0,2-2 1,-3 0-1,2 0 1,-10 0 1,15 0-2,-15 0 1,15-3-1,-15 3 1,12-5-2,-12 5 1,12-7-1,-12 7-1,12-6 1,-12 6-1,11-3-1,-11 3-2,14 0-5,-3 0-13,-11 0-20,24 0-28</inkml:trace>
  <inkml:trace contextRef="#ctx0" brushRef="#br0" timeOffset="101346.7967">25405 10031 173,'0'0'6,"0"0"-1,0 0 3,0 0 0,0 0 0,10 4 1,-10-4-1,9 8 1,-9-8-4,5 14-3,-5-4-1,0 0-4,0 2-5,-4 0-12,-4-3-23,3 5-21</inkml:trace>
  <inkml:trace contextRef="#ctx0" brushRef="#br0" timeOffset="102106.8402">25505 9777 119,'0'0'1,"0"0"0,0 0 4,0 0 0,0 0 2,0 0 1,0 0 0,10 12 2,-8 7-2,2-4 0,-2 8-2,2-5-2,-1 7 0,1-8-2,0 8-1,-1-8 0,1-2 0,-1 0 0,0-3-1,-1-1 2,-1-2-2,-1-9 0,1 12 1,-1-12 0,0 0 0,0 0-1,0 0 1,0 0-1,0 0 1,3-11 0,-2 2 0,2-1-1,0-1 0,2-2 0,-1 3 0,2 0 0,0 1 0,2 2 0,-8 7 0,18-13 0,-10 9 0,2 1 0,0 1 0,1 2 2,-11 0-2,18 0 0,-9 3 0,0 3 1,-9-6-1,15 15 1,-10-7-1,1 1 1,-2 1 0,-1-1 0,-1 2 2,-2-2 1,0-9 0,0 16 2,0-16 1,-3 10 0,3-10 0,-13 7 0,13-7 0,-18 3-2,10-3 1,-4 0-3,-1 0 0,2-5-2,-1 1-1,2-1-3,1 0-7,9 5-11,-13-8-25,13 8-22</inkml:trace>
  <inkml:trace contextRef="#ctx0" brushRef="#br0" timeOffset="102676.8728">26100 9881 44,'0'0'4,"0"0"2,0 0 1,0 0 0,0 0 3,0 0 0,0 0 3,0 0 3,0 0-3,0 0 0,6 0-1,-6 0 2,13 2 0,-4-1 0,1 0-2,3-1 0,2 1-2,2-1 1,2 0-2,1 0-1,2-2 0,0-1-2,1 0 1,-2 1-1,1 0 0,-3 0-4,1 1 3,-6 0-2,1 1-1,-1 0 0,0 0-1,2 0 0,-6 0-1,4 0-2,-6 0-5,3 0-12,-11 0-19,17 6-29,-17-6-7</inkml:trace>
  <inkml:trace contextRef="#ctx0" brushRef="#br0" timeOffset="102961.8891">26465 9752 192,'0'0'5,"0"0"2,0 0 1,0 0 3,0 0 0,13 5 0,-13-5 2,15 22-1,-1-1-3,-9-1-6,4 4-11,-7-1-31,-2 6-28</inkml:trace>
  <inkml:trace contextRef="#ctx0" brushRef="#br0" timeOffset="105052.0087">27894 9520 143,'0'0'5,"0"0"2,0 0 3,0 0 0,0 0 1,0 0-1,0 0-1,0 0 1,-8-2-4,8 2-4,-12 2-1,3 3 0,0 2-1,-4 0 1,-1 1 0,-5 1 1,-3 2-1,-3-2 0,-2 1 0,-1-3 0,0 2 0,-1-4 0,1 3-1,4-4 1,1-1 0,8 0-1,-1 0 0,4-2 2,3 2-4,9-3 1,-12 2 0,12-2 0,0 0 0,0 0-1,0 0 1,0 0-2,-4 9 2,4-9 0,0 0 0,7 10 1,4-7 0,-1-1 1,6 0-1,-1-1 1,8 1 0,0-1-1,5 0 2,3-1-2,-5 2 0,4-1 1,-5 2-1,2-1 0,-7 2 0,0-1 0,-6-1 0,-4 1 1,1 1-1,-11-4 0,15 8 0,-15-8-1,9 10 1,-9-10 0,7 11 0,-7-11 0,2 13 0,-2-13 0,0 13 0,0-13 0,-5 18 0,-2-8 0,-1 2 0,-1 4-1,-2-2-1,1 4 1,-3-6 0,-1 8-1,2-9 1,-2 6 0,2-7 0,-6-2 0,7 1 1,-5-1 0,7 0-2,-4-3 1,13-5 0,-17 10 0,17-10 0,0 0 1,-3 10 0,3-10 1,5 3 0,8-2 1,-5 0 2,8-1-1,-2 0 2,6 0-1,-6 0-1,8 0 2,-8 0-2,2 0 1,-1 0 2,2 0-2,-1 0 2,2 0-1,-2 0 0,0 0 1,3-1-2,-4 1-1,0-1 2,-2 1-4,0 0 0,-2 0-2,-2 0-6,-9 0-20,10 2-40,-10-2-2</inkml:trace>
  <inkml:trace contextRef="#ctx0" brushRef="#br0" timeOffset="105854.0545">28586 9648 110,'0'0'4,"0"0"5,0 0 0,0 0 2,10 1 1,-10-1 1,12 0 1,-12 0 1,17-2-4,-8-1-2,1-1-2,-1 1 0,-9 3-2,15-10 0,-15 10-2,14-9 0,-14 9-1,10-13 1,-10 13-1,8-12 0,-8 12-1,6-15 1,-6 15 0,0-13 0,0 13-1,-3-11 0,3 11-1,-9-8 1,9 8-1,-12-6-1,12 6 1,-13-3 0,5 3-1,-1 0 1,-3 1-1,2 2 1,-1 2-2,-2 0 2,1 3-1,1-1 1,-2 3-1,1 0 1,2 0-1,0 1 1,3 0 0,1-1-1,-1 2 1,3-2 0,3 0 1,0-2 0,1 4 0,0-12 2,3 16-1,-3-16 1,10 15 0,-10-15 1,14 11 1,-14-11-1,18 9-1,-7-7 2,3 0-3,-2-1 2,2-1-2,2 0-1,-1 0-3,0 0-8,-1 0-18,2 7-29,-2-4-14</inkml:trace>
  <inkml:trace contextRef="#ctx0" brushRef="#br0" timeOffset="106453.0888">28816 10011 123,'0'0'4,"0"0"5,13-7 1,-13 7 2,13-12 2,-13 12 1,14-18 1,-8 9 0,-2 0-4,0-2-3,-1 2-3,-3 9-1,2-17-2,-2 17-1,1-14 0,-1 14-1,0-12-1,0 12 1,0-10 0,0 10 1,0 0-1,0 0-1,0 0 0,0 0 0,0 0 0,0 0 0,0 0-1,0 0 1,-5 10-2,5-10 4,-2 17-2,2-8 1,0 1 0,0-2 1,0-8 1,4 16-1,-4-16 1,8 12 2,-8-12-2,12 10 1,-12-10-1,12 7 1,-12-7-1,15 3 0,-15-3-2,13 3 0,-13-3-3,13 0-6,-13 0-10,8 0-21,-8 0-31,9-1-4</inkml:trace>
  <inkml:trace contextRef="#ctx0" brushRef="#br0" timeOffset="106681.1018">28916 9746 186,'0'0'3,"0"0"-1,-4-8 2,4 8-3,0 0-10,0 0-24,6-5-24</inkml:trace>
  <inkml:trace contextRef="#ctx0" brushRef="#br0" timeOffset="107503.1489">29540 9535 148,'0'0'5,"0"0"2,7 0 0,-7 0 1,0 0-1,0 0 0,10 2 0,-10-2 1,0 12-5,0-2-2,0 2-1,0 0 0,0 2 0,0 1 0,1 0 1,1-2-1,1 0 0,-2-2 0,2-2 2,-3-9-1,5 12 0,-5-12 1,0 0 0,0 0 1,0 0-2,0 0 1,12-8-1,-9-1 1,3-3-2,6 1 0,-6-2 1,9 3-1,-8-2 2,8 1-1,-4 2 0,5 2-1,-16 7 1,17-11 0,-7 7 1,1 1-1,0 0 2,3 2-1,-3 1 0,1 0 0,2 0 1,-3 0 0,0 5 0,-1 0-1,-10-5 1,13 12-1,-13-12 2,10 16-2,-10-16 1,0 17 1,0-9 0,0 2-1,0-10 0,-10 15 0,2-8-1,-3 2 1,-1-3-2,-1 0-1,2-1 0,-3-2-1,2 1-3,-2-2-2,5 0-5,-1-2-6,10 0-15,-13 0-24,13 0-16</inkml:trace>
  <inkml:trace contextRef="#ctx0" brushRef="#br0" timeOffset="107703.1603">29585 9438 220,'0'0'1,"0"0"-1,0 0-6,0 0-10,0 0-25,0 0-22</inkml:trace>
  <inkml:trace contextRef="#ctx0" brushRef="#br0" timeOffset="108827.2246">30397 9535 44,'0'0'4,"0"0"1,0 0 2,2-12 1,-2 12 3,11-12-1,-11 12 2,13-13 2,-3 6-4,-1 2-1,-1 3-2,1-1 0,2 3 0,-1 0-1,0 5-1,1 1 0,-3 2-1,1 0 0,1 3-2,-2 0 0,-4 1 1,-1-2-2,0 2 1,-2-2-1,1 1 1,-2-11 0,0 14 0,0-14-2,0 8 1,0-8-1,0 0 0,0 0 0,0 0-1,0 0 1,-7 0 0,7 0 0,0-13 0,0 13 0,1-18 0,4 8 0,2-2 0,1 2 0,1-4-1,4 2 1,3 2 1,-1 2-1,1 1 0,-1 3 1,1-1 0,-2 5 0,1 0 2,-1 2-2,-2 5 0,-4 0 1,4 1-1,-4 2 1,0-1 0,-2 2 0,-3 0-1,-2-1 1,-1-1-1,0-9 2,0 15-2,0-15 1,-9 10-2,9-10 0,-11 5 0,11-5-1,-10 0 0,10 0-1,0 0-1,-10-5 1,10 5 0,-3-15-1,3 15 0,0-17 1,1 5 0,3 0-1,3-2 2,0 2 0,3-1 0,0-1 1,1 2 0,-2 0 0,5 3 1,-4 1 0,4 1 1,2 2 1,-3 2 0,5 3 2,-6 0-2,7 0 0,-8 5 1,6 1 0,-10 3-2,5 0 1,-4 3 0,-1 0-2,-1 1 1,-2 1-1,0-1 1,1-2-1,-1 4-5,-2-6-5,0 3-15,4 3-29,-4-5-12</inkml:trace>
  <inkml:trace contextRef="#ctx0" brushRef="#br0" timeOffset="109080.2391">31128 9460 108,'0'0'5,"0"0"1,0 9 3,0-9 2,0 15 1,1-4-2,-2 2 2,2 1-2,1-1-9,0-1-14,1 3-27,2-3-18</inkml:trace>
  <inkml:trace contextRef="#ctx0" brushRef="#br0" timeOffset="109249.2487">31153 9305 73,'0'0'-7,"0"0"-11,10 0-20</inkml:trace>
  <inkml:trace contextRef="#ctx0" brushRef="#br0" timeOffset="109854.2833">31299 9486 82,'0'0'4,"0"0"1,0 0 2,0 0 1,0 0 0,0 0 1,8-10-1,-8 10 1,9-2-3,-9 2-1,13 0-3,-13 0 2,15 5-3,-15-5 1,17 16-1,-10-5 0,2 0 1,-4-1-1,3 2 0,-4-2 0,-2 2 0,-1-3-1,0-1 1,-1-8-1,0 14 0,0-14 0,0 0 0,-10 7 2,10-7-2,-8 0 0,8 0 0,-6-9 0,6 9 0,-2-12 0,2 1-2,0 1 1,7-3 1,-1 1-1,3-1 0,-2 2 1,4-3 1,-2 4 0,4 0 2,-4 2-1,1 2 0,2 1 3,0 3 1,6 2-1,-4 0 2,5 4 1,-6 3-1,3 1 0,-2 1-1,1 2-1,-7 3-1,-1-2 0,-4 0-4,3 0-6,-3-1-10,-1 1-17,-2-12-25,3 18-8</inkml:trace>
  <inkml:trace contextRef="#ctx0" brushRef="#br0" timeOffset="110072.2958">31772 9475 148,'0'0'5,"0"0"2,0 6 1,0-6 0,0 12 0,0-12 0,0 18-5,-1-6-10,1-3-26,3 3-27</inkml:trace>
  <inkml:trace contextRef="#ctx0" brushRef="#br0" timeOffset="110270.3071">31742 9297 128,'0'0'-8,"0"0"-13,11 0-16,-11 0-14</inkml:trace>
  <inkml:trace contextRef="#ctx0" brushRef="#br0" timeOffset="111108.3551">31881 9494 73,'0'0'3,"0"0"1,0 0 1,7-10-1,-7 10 2,14-10 4,-14 10-2,15-11 0,-15 11-1,14-6-1,-14 6 0,14-2 0,-14 2-4,9 2 2,-9-2-2,13 14 1,-7-4-2,2-1 0,-3 2 0,-1 1-1,1-1 1,1 0-1,-6-3 0,0 0 1,0-8-1,1 10 0,-1-10 0,0 0-2,0 0 0,-8 3-2,8-3-2,-3-5-1,3 5 0,-6-10-2,6 10-1,0-17 1,0 5 1,2 2 1,2-1 3,0-2 1,3 2 1,-1 0 4,2 0 0,-8 11 0,13-13 2,-4 8-1,1 1 1,-1 4 1,-9 0-1,19 0 1,-7 5 0,-3 1 1,2 1-2,-3 1 0,-6 2 1,6 0-2,-3-1 0,-3 3 0,0-4-5,-2-8 1,0 16-2,0-16 1,2 13 0,-2-13-1,0 0 1,0 0-1,-7 5 2,7-5-1,0 0 0,-6-8-2,6 8 2,-4-17-1,6 8-1,0-4 0,2-1-1,3 1 4,6 2 1,-6-1 4,7 0-1,-4 3 3,1 1 0,-1 3 1,2 2 1,0 3 1,-3 0-1,-9 0 0,16 5 0,-5 0-1,-11-5-1,13 19-2,-8-10 1,-5 4-4,3-3-4,1 1-9,-4 3-12,-1-5-23,-1 1-14</inkml:trace>
  <inkml:trace contextRef="#ctx0" brushRef="#br0" timeOffset="111606.3835">32415 9360 100,'0'0'1,"0"0"4,0 0 0,0 5 1,0-5 2,0 13 0,-1-3 3,-2-1 0,1 3 1,1-1-3,1 0 1,0-2-4,0-9 1,6 15-1,-6-15-2,11 8 0,1-5-1,-12-3 0,11 0-3,-11 0-3,16-6-2,-16 6-4,16-12-3,-11 4-3,0-1 0,2-2 1,-1 2 0,-6 9 3,11-15 4,-11 15 4,4-14 3,-4 14 2,0 0 2,0 0 0,0 0 3,0 0 1,0 0-1,0 0 0,6 10-2,-6-10 2,5 17-1,-4-9-1,2 3-9,3-3-6,-1 1-12,1 3-20,-6-12-15</inkml:trace>
  <inkml:trace contextRef="#ctx0" brushRef="#br0" timeOffset="112299.4232">32681 9361 110,'0'0'3,"0"0"3,0 0 1,0 0 3,12 7 0,-12-7 1,12 12 0,-12-12 1,11 17-3,-4-8-3,-1 2-2,-3 0 0,1-1-3,-2 0 0,-2-1-2,0 1-3,0-10-1,3 14-2,-3-14-4,0 0 0,0 9-3,0-9-1,0 0-1,-10-4 2,10 4-1,-7-12 2,7 4 2,-2-1 2,2-1 1,3-1 2,1 0 1,4 0 2,0-2 2,6 3 1,-6-1 1,7 1 2,-6 1-1,8 4 3,-1 0 1,-2 2 0,-2 2 1,4 1 0,-1 0-1,-3 4 0,2 3 0,-8 2 0,0 0-3,4 0 2,-6 3-3,-4 0 1,0-2-2,2-1 0,-2 1-2,0-10-2,-2 13 0,2-13-4,-1 9 1,1-9-1,0 0-2,-9 2 2,9-2 0,0 0 1,4-9 1,-4 9 3,2-18 0,9 7 0,-2-2 2,3 1 2,-1-2-1,5 2 2,-2 2 1,-1 0 2,4 3 1,-5 3 0,8 4-1,-9 0 1,0 5-1,-4 6-2,1 2-10,5 10-27,-1-1-15</inkml:trace>
  <inkml:trace contextRef="#ctx0" brushRef="#br0" timeOffset="119418.8304">24738 7028 7,'0'0'4,"0"0"-2,0 0 2,0 0 1,0 0-2,0 0 3,0 0 0,0 0 0,0 0-2,0 0 2,0 0 0,0 0-2,-5 5 3,5-5 1,-7 9-1,7-9 0,-11 11 0,4-2 0,7-9-2,-10 17-1,3-7-2,1 4 0,1-2-1,2 1-1,2-2 1,-1 3 2,2-2-2,0 1 1,0-1 1,0-2-1,4 0 3,0 0-2,0-1 1,1 1 2,3 4-2,-8-14 2,14 11 0,-14-11 1,16 18-1,-16-18-1,16 12 0,-16-12-2,14 2 0,-14-2-6,13 11-8,-13-11-20,11 0-27</inkml:trace>
  <inkml:trace contextRef="#ctx0" brushRef="#br0" timeOffset="120547.895">24899 7117 53,'0'0'2,"0"0"3,0 0 1,0 0 2,0 0 2,6-10 1,-6 10 2,10-12 2,-4 3-4,-6 9 1,17-15-3,-17 15 0,17-11-4,-8 10 0,2 1-2,-11 0 1,16 0-3,-7 2 1,-9-2-2,13 13 0,-13-13 2,10 15-2,-4-5-2,-2-1-1,-1 0-2,-2 2 0,-1-2-1,0-9-1,-3 18-3,3-18 2,-8 11 1,8-11 1,-12 9 2,12-9-1,0 0 1,-10 0 2,10 0 1,-2-11-2,2 3 3,0-2 0,3-2 2,2 0-1,2 0 0,-1 1 2,2-2 0,1 1 0,0-3 0,0 1-1,1 2 0,-3 2 2,0 0-2,-7 10 0,12-19 1,-12 19-1,4-9 1,-4 9 0,0 0 1,0 0-2,0-10 2,0 10-3,0 0 0,0 0 0,0 0 0,0 0-2,0 0 1,-8-3-1,8 3 0,0 0 0,0 0-1,-7 9 1,7-9 1,-1 10 0,1-10 0,0 14 1,0-14 1,-1 15-1,3-7 2,-2-8 1,5 14-1,-5-14 1,9 15 1,-9-15 1,8 14 1,-8-14 0,12 9 0,-12-9 1,11 8 0,-11-8-1,10 4 0,-10-4-1,13 0-1,-13 0-1,10 3-2,-10-3-5,10 0-10,-10 0-17,0 0-28,15 0-8</inkml:trace>
  <inkml:trace contextRef="#ctx0" brushRef="#br0" timeOffset="120923.9165">25295 7002 81,'0'0'4,"0"0"2,0 0 1,0 0 3,0 0 2,2 7 2,-2-7 3,6 9 0,-6-9-2,7 13-1,-7-13-2,7 14 0,-7-14-3,5 15-2,-2-6-2,-3-9-1,5 13 1,-5-13-4,4 14-1,-4-14-8,3 13-11,-3-13-19,0 11-26</inkml:trace>
  <inkml:trace contextRef="#ctx0" brushRef="#br0" timeOffset="121131.9284">25433 6993 148,'0'0'4,"0"0"1,2 6-1,-2-6 1,5 14 0,-5-14-2,6 18-4,-3-9-8,0 0-18,5 3-26</inkml:trace>
  <inkml:trace contextRef="#ctx0" brushRef="#br0" timeOffset="121809.9672">25491 6803 38,'0'0'5,"0"0"2,0 0 2,9 9 1,-9-9 2,9 13 0,-9-13 2,14 14-1,-5-7-3,-9-7-2,15 13-2,-15-13 1,16 2-1,-7-2 1,0-2-2,-9 2 2,13-13 0,-7 3-1,2-2-1,-5 0-1,-1 0-2,-2 2 2,0-1-2,0 3 0,0-3-1,0 11 1,0-10-4,0 10 2,0 0-1,0 0 0,0 0 1,3 7-1,2 3 1,1 2 0,1 1 1,2 2 0,0 2 0,0-2-1,1 0 0,0 1 2,-1-1-2,-1-3 0,-2 0 1,-2 0-1,-1-1 1,-3-11 0,0 13 0,0-13 0,-9 8 2,9-8-1,-16 6-1,16-6 2,-12 0-1,12 0 0,-13-3 0,13 3 0,-5-10-1,5 10 0,0-13 0,0 13-1,0-13 1,0 13-1,12-16-4,-12 16-8,18-11-20,-3 10-29,-5-1-4</inkml:trace>
  <inkml:trace contextRef="#ctx0" brushRef="#br0" timeOffset="122163.9874">25839 6788 59,'0'0'4,"0"0"6,-6 5 1,6-5 3,-1 10 3,1-10 1,5 14 2,-2-3 1,-3-11-5,12 16-2,0-8-4,-12-8-1,18 14-2,-18-14-2,5 14-1,-5-14-3,13 8-5,-13-8-12,4 11-17,-4-11-29,0 0-3</inkml:trace>
  <inkml:trace contextRef="#ctx0" brushRef="#br0" timeOffset="122451.0038">25917 6557 165,'0'0'4,"6"4"4,1 5 1,3-4-1,2 9 1,1-1 0,2 3-1,-1 4-4,-1-5-14,-4 7-20,-8-5-30,-2 8-4</inkml:trace>
  <inkml:trace contextRef="#ctx0" brushRef="#br0" timeOffset="123282.0514">24622 6822 4,'0'7'8,"0"-7"2,0 0 0,-1 13 2,1-13 1,0 10 0,0-10-1,0 0 0,0 0 1,0 0-2,0 0-1,7-3 0,-7 3-1,5-13-2,-5 13-1,2-14-1,-2 14-2,0-14 0,0 14-1,-7-10-1,7 10-1,-8-3 0,8 3-1,-11 0 0,0 0-2,11 0 2,-3 5 0,3-5-1,-1 10 2,1-10 0,0 0 0,8 11 2,4-10 0,-12-1 0,12-1 1,-12 1-1,12-10 2,-12 10-1,8-15 1,-8 15-1,7-15 1,-7 15-2,0-13 1,0 13 0,0 0 0,-8-9-2,8 9 0,0 0-1,-12 0-4,12 0-17,-2 8-37,2-8-3</inkml:trace>
  <inkml:trace contextRef="#ctx0" brushRef="#br0" timeOffset="125499.1782">25713 6558 0,'0'0'3,"0"0"1,0 0 2,0 0 3,0 0-1,0 0 2,0 5-2,0-5 1,0 0 0,0 0-5,-9-3-1,9 3 0,0 0-1,-9-6-1,9 6 0,-9-3 0,9 3-2,-11 0 2,11 0-1,-13 0 0,13 0 1,-14 3-1,14-3-1,-15 7 2,7-4-1,8-3 2,-16 10-1,16-10 1,-16 10-1,16-10 2,-14 8 0,14-8 0,-15 8 0,15-8 2,-10 7-3,10-7 1,0 0-1,-11 10-1,11-10 0,-5 15 0,5-15-1,-2 14 2,2-14-1,-3 19 0,-1-10 0,3 3 0,1-12 1,-2 16 0,0-8-1,-1 2 1,-1 0 0,2-1 0,0-1-1,2 2 2,-1 0-2,0 0 1,0-1 0,1 0 1,0-9-1,1 15-1,1-5 0,-2-10 1,5 16 0,-3-6-2,0-2 1,-2 3-1,1-1 1,1 1 0,-1-2-1,0 2 0,-1-1 0,2-2 2,-2 2-2,1-2 0,0 0 0,1 3-2,-1-2 4,-1-9-2,4 16 0,-4-16 0,7 13 0,-7-13 0,6 15 1,-6-15-1,7 9 0,-7-9 0,0 0 0,12 13 0,-12-13 0,9 6 0,-9-6 1,9 7-1,-9-7 0,9 8 1,-9-8-1,0 0 0,14 7 1,-14-7 0,0 0-1,12 7 2,-12-7-1,12 3-1,-12-3 2,15 0-2,-6 3 1,0-3 0,0 0-1,-9 0 0,16 0 2,-16 0-1,18 0-1,-9 0 0,1-3 1,-10 3-1,18-5 0,-8 1 1,0 1-1,-1 0 0,3-2 0,0 1 1,1 1-1,5-2 0,-4-1 0,5 1 0,-7-2 0,7 3 1,-8-3 0,5 1-1,-5-2 2,-11 8-1,16-14 0,-16 14 1,12-15 1,-4 4-3,-3-3 2,-1 3 0,1-2-1,-1 1 2,0-2-2,-1 1-1,-1-1 2,-1 0-1,-1 3-1,0-3 1,0 2 0,0-2-1,-1 3 2,-1 0-1,-2 0-1,1 0 1,0 1-1,3 10 0,-8-15 0,8 15 0,-12-16 0,12 16 0,-11-12 0,11 12 0,-17-11 0,17 11 0,-15-13 0,15 13 0,-15-12 0,15 12 1,-18-6-1,3-3 0,15 9 0,-22-11 0,12 10-1,-5-6-3,4 7-2,-2-3-9,13 3-14,-7 9-27,7-9-2</inkml:trace>
  <inkml:trace contextRef="#ctx0" brushRef="#br0" timeOffset="126245.2208">25599 6520 0,'0'0'5,"0"0"0,0 0 1,0 0 0,10 9 0,-10-9 0,0 0 0,9 9 1,-9-9-1,0 0 0,11 0 2,-11 0-2,9-6 1,-9 6 0,8-11 0,-3 3-1,2-2 2,-1-1-2,3-2 0,-1 1 0,0-3-1,1 1-2,0-3 3,-1 3 0,1-2-4,3 0 4,0-1-1,-1 5 0,0-2 0,-2 1 1,3 1-1,-2 0 1,0 3-2,-10 9 1,13-11-1,-13 11 0,9-9-2,-9 9 0,0 0-1,0 0 0,0 0-1,9-3 0,-9 3-4,11 0-6,-11 0-16,11 6-28,-11-6-6</inkml:trace>
  <inkml:trace contextRef="#ctx0" brushRef="#br0" timeOffset="129370.3996">16991 9168 34,'0'0'2,"0"0"0,-6-8 2,6 8 2,0 0 1,0 0 1,-10-12 2,10 12-2,0 0 2,0 0-1,0 0 1,11-10-3,4 4 0,-4-2 0,8 1 0,-3-4 1,6 2-3,-3-6 1,6 5-2,-7-2 1,0 3-2,-2-3 0,-2 5-2,-2 1-3,-2 2-5,-10 4-6,13-3-6,-13 3-7,0 0-16,3 5-12</inkml:trace>
  <inkml:trace contextRef="#ctx0" brushRef="#br0" timeOffset="129742.4209">17127 9210 0,'15'-13'6,"1"5"0,-1-7-1,-3 8-2,-1-5 1,-2 6-2,-9 6 1,14-9-2,-14 9 0,0 0-2,11-4-3,-11 4-3,0 0-7</inkml:trace>
  <inkml:trace contextRef="#ctx0" brushRef="#br0" timeOffset="132565.5823">18964 8932 47,'0'0'2,"0"0"2,0 0 0,0 0 2,0 0 1,0 0 2,5-12-1,-5 12 0,10-5 2,-10 5-4,14-7-2,-14 7 0,15-7 0,-6 5-2,-9 2-2,17-5-7,-9 5-14,-8 0-22,12-2-6</inkml:trace>
  <inkml:trace contextRef="#ctx0" brushRef="#br0" timeOffset="132723.5914">19004 8975 10,'0'0'-10</inkml:trace>
  <inkml:trace contextRef="#ctx0" brushRef="#br0" timeOffset="134807.7106">25984 7021 1,'0'0'6,"0"0"3,0 0 3,0 0 1,0 0 2,0 0 2,0 0 1,0 0-2,0 0 0,0 0-5,0 0-1,0 0-3,0 0-3,0 0 0,0 0-3,0 0 0,-8-7-3,8 7 2,0 0-1,0 0-2,0 0 3,0 0-1,0 7 0,0-7 2,0 0-1,0 12 0,0-12 1,0 9 1,0-9-2,2 15 1,-2-15 1,4 17-2,1-8 2,0 3 1,-1 0-1,3 3 0,-1-3 2,-1 3-1,1-1 2,1 1 0,-1-3-1,-1 4 1,1-5-1,-1 1 0,-1-3 0,0 2-3,0 4-9,-4-15-28,3 19-23</inkml:trace>
  <inkml:trace contextRef="#ctx0" brushRef="#br0" timeOffset="135674.7602">24647 6854 16,'0'0'3,"0"0"1,0 0 2,-10 0 0,10 0 2,-12 0 2,12 0-2,-16 2 1,5-1-1,11-1-2,-15 6-2,15-6 2,-9 7-1,9-7-3,0 0 4,7 10-2,3-6 0,-10-4 1,19 5-1,-19-5 0,18 0 1,-18 0 0,0 0 0,10-1 0,-10 1 1,0 0 1,0 0-1,0-10 1,0 10 0,-11 0-1,11 0-3,0 0 2,-11 0-3,11 0-1,0 0 1,0 0-2,0 0-2,0 0-4,0 0-14,0 0-28,5 4-12</inkml:trace>
  <inkml:trace contextRef="#ctx0" brushRef="#br0" timeOffset="136481.8063">24360 6416 26,'0'0'3,"0"0"-1,0 0 1,0 0-1,0 0-1,0 0-2,0 0-4,0 0-1,0 0-7</inkml:trace>
  <inkml:trace contextRef="#ctx0" brushRef="#br0" timeOffset="137866.8856">25066 7328 7,'0'0'2,"0"0"0,0 0 1,5-1 1,-5 1 1,11-6 0,-2 3 1,-9 3 2,12-10-2,-5-4 1,4 5-1,-2-6 0,3 7 0,-3-5-3,1 4 1,1-4-4,1 6-2,3 6-8,-5-2-4,5 1-10,-15 2-6</inkml:trace>
  <inkml:trace contextRef="#ctx0" brushRef="#br0" timeOffset="138269.9086">25104 7363 56,'0'0'4,"0"0"0,16-1 2,-16 1 3,13-2 1,-13 2 2,15-3 2,-15 3-1,12-7-2,-12 7-2,10-1-2,-10 1-8,0 0-19,21 0-33,-21 0-2</inkml:trace>
  <inkml:trace contextRef="#ctx0" brushRef="#br0" timeOffset="140343.0272">29815 3023 6,'0'0'10,"0"0"-1,0 0 1,9-11-1,-9 11 0,14-13-3,-3 6-2,4-5 1,2 4-3,2-4 1,1 0-2,3 1 0,2-2-1,1 0 1,-2-1-1,3 2 0,-4-2 0,3 3 2,-2-8-1,1 8 0,-3-7 0,6 4 0,3-4 1,-2 5-1,5-6 0,-3 1-1,6 3 2,-3-3-1,8 1 3,-5-3 0,-1 3-1,0-4 2,-2 4-2,3-4 0,-2 2 0,4-4-2,-8 1-2,5 0 1,-2-2-1,9 0 1,0 0-1,-1 2 0,5-2 0,-10 2 1,8 2 0,-3-1 0,0 2-2,-7 1 2,-2-1 0,1 2-2,-7-4 0,10 3-2,-6-3 2,1 4 1,-3-5-2,8 5 2,-2-2 0,-1-1 2,3 8 0,-7-5-1,5 3 0,-8-1 1,6 4-1,-9 0 0,-3-1 2,-1 0 0,1 4 0,4-2 4,-9 2-1,3-3 0,-4 2 1,0-3 1,3 4-1,-3-1-1,-2 2 0,-3 0-1,3 3 0,-3-4 0,-10 8-4,10-3-6,-10 3-14,11-5-20,-11 5-17</inkml:trace>
  <inkml:trace contextRef="#ctx0" brushRef="#br0" timeOffset="145060.297">28433 5680 0,'0'0'1,"0"0"2,0 0 0,0 0 3,0 0 0,0 0 3,0 0 0,0 0 1,-10 0-1,10 0 1,0 0-3,0 0 0,-10-5-1,10 5-1,0 0-2,-18-11 0,18 11-1,-11-13 0,11 13 1,-2-14-1,2 14-1,-2-15 0,3 6 1,10-2-1,-2 2-1,2 0 0,-5 0 1,-6 9-1,13-16 1,-13 16 0,14-11 2,-14 11-1,9-6 0,-9 6 0,10-7 0,-10 7 0,11-2-1,-11 2 2,10 0-1,-10 0 2,12 2-1,-12-2 3,11 10 0,-11-10 0,9 12 0,-9-12-1,12 11 1,-12-11-1,12 13-1,-12-13 1,17 10-3,-8-5 2,2-2-1,0 1 1,2-2-1,1-2 0,1 0 1,-1 0-2,1-3 1,-1-2 0,-1-1-1,0-2 1,1-1-1,-5-1 0,1-2 1,-4 1-2,0-1 1,0 0-1,-4-1 2,-2 2-2,0 2 0,0-3-1,0 12 0,-4-17 0,4 17 0,-6-9-1,6 9-2,0 0 0,-8-4 1,8 4-1,0 0 0,-5 6 0,5-6 1,-2 12 0,2-12 0,0 19 1,2-9 1,2 1 0,-2 2 0,2-1 0,1 1 0,1 0 0,0 1 1,0-1-1,-1 1 0,-1-3 0,2 3 2,-1-2-1,1 1-1,-3 1 1,2-1-1,-2-2 1,1 2-1,-3 1 1,0 0-1,0-4 1,-1 4-1,0-5 1,0 2-1,-1-3 1,-3 1-1,4-9 1,-3 14 1,3-14-2,-7 12 1,7-12 0,-5 8 0,5-8 1,0 0-1,-13 8 0,13-8 2,-15 3-2,6-2 1,9-1-1,-16 0 1,16 0 0,-18 0 0,18 0 1,-16 0-1,16 0 1,-8-3-1,8 3-1,0 0-3,-11-5-7,11 5-11,0 0-23,0 0-23</inkml:trace>
  <inkml:trace contextRef="#ctx0" brushRef="#br0" timeOffset="145946.3477">28951 5687 13,'0'0'3,"0"0"-1,0 0 2,0 0 0,5-2 4,-5 2 2,0 0 2,0 0 5,0 0-5,0 0 2,0 0 2,0 0-3,0 0-2,0 0-2,0 0-2,0 0-2,0 0 1,0 0-3,0 0 1,0 0-1,9 6 1,-9-6-2,3 11 3,-3-11-3,3 12 1,-3-12 0,5 14-1,-5-14 0,4 16 1,-4-16-1,5 18-1,-5-18 0,7 17 0,2-9 0,-7 4 0,-2-12-1,7 18 2,3-10-2,-7 3 1,3-2-1,-4 0 1,-2-9 0,7 15-1,-7-15 1,9 12 0,-9-12 0,0 0 1,4 10-2,-4-10 1,0 0 0,4 9 0,-4-9 0,0 0 0,0 0-1,2 11 1,-2-11-1,0 0-3,0 0-10,0 0-21,2 12-27</inkml:trace>
  <inkml:trace contextRef="#ctx0" brushRef="#br0" timeOffset="146820.3977">29118 5323 3,'0'0'2,"0"0"0,0 0 2,0 0 2,0 0-1,10 2 2,-10-2-1,0 0 2,11 4-1,-11-4 2,0 0-1,10 3 1,-10-3 2,0 0-1,10 0 1,-10 0 0,9-10-2,-9 10 1,12-15-2,-6 4 0,0 1-1,0-5 0,3 1-1,-1-3 1,3 1-1,-3-5 1,2 2-2,2-2 1,0 1 0,3-3 0,-3 2 0,-3 1 1,3 2-1,-4-1 0,2 4-1,-3-2 1,-2 7-3,-5 10 0,5-14-1,-5 14-4,0 0-5,4-9-8,-4 9-15,0 0-26,1 9-14</inkml:trace>
  <inkml:trace contextRef="#ctx0" brushRef="#br0" timeOffset="147767.4518">29633 5484 35,'0'0'3,"0"0"2,-10 0 2,10 0 2,-9 0 0,9 0 3,0 0-1,-9-9 2,9 9-3,0-8-3,0 8-1,0-14-1,0 14-3,0-17 1,1 7-1,2 1-1,6-1 2,-4-2 0,6-5-3,-2 5 0,4-5 0,-4 5 1,8-2-1,-8 4 0,1-5 1,0 8-2,-1 2 2,-1-1 2,-8 6-1,14-9 0,-14 9 2,16-9-1,-4 6 2,0-5-1,2 4 0,3-1-2,2-2 2,2 1-2,1 0 2,-1-1-2,-2 4 0,2-2 1,-2-2-1,1 4 0,-4 0 0,1 1 0,-4 0-1,-1 0-1,2 0 1,-2 2 0,-3 0-1,2 0 2,-11 0 0,16 0 1,-16 0-1,15 0 0,-15 0 1,12 2-1,-12-2 1,9 1-2,-9-1-1,0 0-1,9 1-8,-9-1-16,0 0-21,7 9-19</inkml:trace>
  <inkml:trace contextRef="#ctx0" brushRef="#br0" timeOffset="148056.4684">30101 5093 100,'0'0'4,"0"0"-1,10 0 2,-10 0 2,10 6 0,-10-6 0,13 15 1,-13-15 2,12 17-4,-8-7-1,1 6 1,-2-6-2,1 2-1,-1 0-3,-3 1-7,0-1-10,-1-1-17,0 5-24</inkml:trace>
  <inkml:trace contextRef="#ctx0" brushRef="#br0" timeOffset="149023.5237">30367 4924 81,'0'0'4,"0"0"0,0 0 2,0 0 0,0 0 0,0 0 0,0 0 0,0 0 0,0 0-3,-1 9 0,1-9-1,1 15 1,4-4 0,0-1 2,0 0-2,1-1 3,2 0-1,3 0 1,-1-2-1,0 0 1,1-3 0,0-2-1,0-1-1,1-1 1,-1 0-2,-1-1-1,2-4 2,-2 1-1,1-4-2,-1 1 3,-2-4-2,-1 3-1,2-1 3,-3-3-2,-1 2-1,-2 0 1,0-1 0,-3 11-1,2-15 1,-2 15-1,1-10 0,-1 10 0,0 0-1,0-10-1,0 10 1,0 0-2,0 0-1,0 0 1,0 0-1,0 0 1,-2 6-2,2-6 3,0 14-1,0-6 1,0 1-1,0 3 2,2 0-1,1 1 1,3 0-1,-2 1 1,0-2 0,3 2 0,-1-3 0,3 4 0,-2-1-1,0-2 2,1-2-1,1 3 0,-3-2 0,0-3 1,-3 1 0,-3-9 2,1 15-2,-1-15 1,-2 9 0,2-9 1,-15 7-1,15-7 0,-16 3 0,16-3 1,-13 0-1,13 0-1,-12-3 1,12 3-1,-9-10 0,9 10 0,-4-14-1,4 14 0,0-16 0,0 16-1,3-15 1,-3 15-1,14-14-2,-14 14-7,15-10-14,-15 10-24,18-9-18</inkml:trace>
  <inkml:trace contextRef="#ctx0" brushRef="#br0" timeOffset="149392.5448">30810 5032 91,'0'0'3,"0"0"2,6 4 2,-6-4 1,7 10 3,-7-10 0,9 13 1,-9-13 2,7 18-1,-3-8-2,-1 1-1,2 0-2,0-1-1,1-1-2,0 1-1,-6-10-3,8 17-14,-7-5-30,-1-12-21</inkml:trace>
  <inkml:trace contextRef="#ctx0" brushRef="#br0" timeOffset="150146.5879">30357 4796 73,'0'0'1,"0"0"3,0 0-1,0 0 3,0 0 0,0 0 0,4-11 2,-4 11 2,4-8-3,-4 8 0,3-11 0,-3 11 1,5-13-2,-1-1 0,-4 14 1,5-19-3,-4 9 1,2-4-2,-1 6 0,1-6-1,-3 14 0,4-13 0,-4 13 0,3-12-2,-3 12 1,7-9-1,-7 9 2,0 0-1,0 0 1,0 0-1,5-9 0,-5 9 0,0 0 1,0 0 1,9 0 0,-9 0 0,14 6 2,-4-1 2,0 2-1,3 1 2,3-1 0,1 2-2,0-1 2,0 2-3,0-1 0,-2 8-27,-2-5-41,5 5-5</inkml:trace>
  <inkml:trace contextRef="#ctx0" brushRef="#br0" timeOffset="150903.6312">30494 5825 99,'0'0'5,"0"0"1,0 0 2,0 0 2,0 0 1,0 0 2,14 0 0,-14 0 1,16-1-5,-5 0-1,-3-1-2,5-1-3,1 2-5,-1 1-11,0-1-12,0 1-19,0 1-16</inkml:trace>
  <inkml:trace contextRef="#ctx0" brushRef="#br0" timeOffset="151080.6413">30609 5947 118,'0'0'5,"0"0"0,2-7 3,-2 7-1,0 0-2,12-11-3,-12 11-14,14-8-22,-2 9-20</inkml:trace>
  <inkml:trace contextRef="#ctx0" brushRef="#br0" timeOffset="151777.6812">30963 5777 54,'0'0'2,"0"0"2,0 0-1,-10 10 3,10-10 1,-3 13 1,3-13 1,0 16 4,0-7-2,0-9-2,9 15 1,-9-15 0,16 10-3,-7-6 0,0-1-1,-1-3-1,6 0-1,-4 0 0,-1 0-1,3-3 1,-3 0 0,-9 3 1,18-13-2,-8 0 2,-4 4-2,-2-7 0,-1 3 1,-2-7-2,0 3 0,3-5 1,-4 3-2,-5-1 0,-1 0 1,0 0-2,-1 3 1,-3 0 0,-1 2-1,-2 3 0,-2 1 0,1 5 0,-1 0-1,-1 5-1,-6 1 1,6 0-2,-4 6 0,4 1 1,1 4 0,6 0 1,-2 3-1,9-2 2,2 2 2,4-2 0,8 0 1,-4 0 2,5-2-1,1-2 2,3-3 0,-3-1 0,3-2 0,-2-2 0,0 0-1,1-5 1,-1 1-3,-1-3 0,-2 1-3,1 1-8,-3 0-20,-6-4-36,-4 9-7</inkml:trace>
  <inkml:trace contextRef="#ctx0" brushRef="#br0" timeOffset="152621.7295">31274 5605 82,'0'0'3,"0"0"1,0 0 1,0-9 2,0 9 2,0-10 0,0 10 2,5-17 0,-5 17 0,12-17-2,-5 8-1,-7 9 0,18-13-1,-7 7 0,0 2-2,2 1-1,-3 3-1,4 0-1,-5 0-1,3 4 0,0 0-1,-1 6 0,-1-2 1,-1 3-1,-2 1 0,0-1 0,-3 1-2,3-1 0,-7 2 0,0-3-2,0-10 0,-3 17-1,3-17 0,-11 9 2,11-9 1,-18 7 0,18-7 1,-9 0 0,9 0 1,-11-3 0,11 3 0,0-10-1,0 10 1,6-14 1,-6 14 0,5-12 0,-5 12 3,10-14-2,-10 14 2,8-15-1,-8 15 1,9-14-2,-9 14 0,12-15 0,-12 15 0,12-14-1,-12 14 0,6-13 0,-6 13-1,3-14 1,-3 14-1,0-10 1,0 10 0,2-10-1,-2 10 1,0 0 1,0 0-4,0 0 4,0 0-2,0 0 0,0 0 0,0 0 1,-1 10 0,1-10 1,0 15 0,0-6 2,0 1-1,2-1 0,0-1 2,-2-8-2,20 18-1,-10-11 2,6 0-2,-3-2-4,7 1-7,-8-1-19,12 5-26,-7-6-12</inkml:trace>
  <inkml:trace contextRef="#ctx0" brushRef="#br0" timeOffset="152919.7465">31723 5545 85,'0'0'4,"0"0"5,0 0 4,7 4 0,-7-4 3,12 13 1,-7-2 0,-3 2 0,3 1-3,-4-1-4,5 1-3,-4-1-3,4 0 0,-4 0-3,3-2-7,2-3-13,0 3-20,-7-11-23</inkml:trace>
  <inkml:trace contextRef="#ctx0" brushRef="#br0" timeOffset="153330.77">31949 5433 110,'0'0'3,"0"0"3,0 0 3,0-10 3,0 10 1,6-11 2,-6 11 0,16-13 2,0 7-3,-1 1-3,3-1-2,0 1 0,1-1-4,-7-4-1,2 5-2,-2-5-2,3 8-5,-5-8-10,-10 10-15,10-5-17,-10 5-22</inkml:trace>
  <inkml:trace contextRef="#ctx0" brushRef="#br0" timeOffset="153580.7843">32007 5271 117,'0'0'6,"1"5"2,5 7 0,-3-1 4,6 3 1,-4 5 0,0 0 1,-1 4 0,2-6-5,0 4-3,1-5-1,-1 0-4,-5 0-8,2-1-13,2-4-22,0 2-23</inkml:trace>
  <inkml:trace contextRef="#ctx0" brushRef="#br0" timeOffset="154282.8245">32274 5111 54,'0'0'2,"0"0"2,-1 6 2,1-6 1,0 11-1,0-11 1,5 18 0,1-9 1,2 3 1,-4-1-5,3 3 0,-2-3-1,2 2 1,-6 0-2,2-1 1,0-4-2,-3 2 1,0-10 1,0 15-2,0-15 1,0 0 0,-6 9 0,6-9-1,0 0 1,0 0-2,0 0 0,-10-6-2,10 6 2,3-15-1,-3 15-2,12-19 3,-12 19-1,12-18 0,-12 18 1,17-17 0,-8 11-1,0 0 1,-9 6 0,16-5 0,-2 5 0,-1 0 0,-13 0 0,15 0 0,-15 0 1,13 9-1,-13-9 2,14 13 1,-14-13 0,1 16-1,-1-16 2,2 16 2,-2-16-2,-11 14 2,11-14 1,-24 15-1,11-9 1,-4 0 0,0-4 0,4 1-1,2 0 1,-5-1-2,4-2-2,1 0-10,-3 2-29,6-2-27</inkml:trace>
  <inkml:trace contextRef="#ctx0" brushRef="#br0" timeOffset="156242.9366">24688 6885 3,'0'0'9,"0"0"3,0 0 2,0 0 3,0 0 1,0 0 0,0 0-1,0 0-2,0 0-4,0 0-1,0 0-3,0 0-3,0 0 0,0 0-2,0 0 2,0 0-3,0 0 0,0 0 1,0 0-2,0 0 2,0 0-1,0 0 0,0 0-2,0 0 1,0 0 0,0 0-1,10 0 2,-10 0-1,0 0-1,0 0 1,0 0-5,0 0-7,0 0-10,0 0-25,0 7-8</inkml:trace>
  <inkml:trace contextRef="#ctx0" brushRef="#br0" timeOffset="157192.991">24426 6375 0,'0'0'3,"0"0"0,0 0 0,0 0-1,0 0-1,0 0 0,0 0 2,0 0-2,0 0 1,0 0-1,0 0-1,0 0 2,0 0-2,0 0 0,0 0 1,0 0-1,0 0-1,0 0 2,0 0-1,0 0 1,0 0 1,0 0 1,0 0 0,0 0 1,5-5 0,-5 5-1,0 0 1,0 0-3,0 0-1,0 0-3,0 0-4,0 0-8,0 0-5</inkml:trace>
  <inkml:trace contextRef="#ctx0" brushRef="#br0" timeOffset="162520.2957">30533 6524 32,'0'0'2,"0"0"0,0 0-1,0 0 0,0-9 1,0 9-1,0 0 0,0 0 1,0 0-1,1 5-1,-1-5 3,6 15-1,-6-15 2,8 19-1,-1-10 2,-1 3 0,1-1 1,2 2-3,1 3 3,1-3-1,-1 2 0,1-5-2,-1 2 2,1-5 1,1 5-1,-2-9 1,-1-1 0,2-1-1,-11-1 1,18 0 0,-9-4 0,1-3 0,-4-7-1,6 4-2,-6-6 2,3 3-3,0-6 2,-1 5-2,-3-4 0,1 4 0,-2 2 0,-3 0-1,1 2 0,-2-2 0,0 12 0,0-12 0,0 12-1,0 0 0,-1-11-1,1 11 0,0 0-1,0 0 1,0 0-2,-4 11 1,4-11 1,-1 14 0,1-2 1,0 0 0,1-2 0,4 4 0,-2-1 0,4 1 0,-4 4-1,4-4 1,-3 4 0,0-5-2,-2 6 2,1-9 0,0 8 0,-1-7 0,3-1 0,-4-1 0,1-1 2,-1 1-2,-1 1 1,0-10 0,0 15 0,0-15 1,-4 14 1,4-14-1,-10 12 0,10-12 1,-9 12-1,9-12 0,-10 9 2,10-9-2,-11 7 0,11-7 0,-11 6 2,11-6-2,-12 0 0,3 1-1,9-1 1,-13 0-4,13 0-7,-11 0-12,11 0-24,-10 2-16</inkml:trace>
  <inkml:trace contextRef="#ctx0" brushRef="#br0" timeOffset="163221.3358">31071 6612 1,'0'0'8,"0"-10"2,0 10 2,0 0 1,0 0 2,0 0 0,8-2 2,-8 2-1,0 0 0,13-5-1,-13 5-2,15-5-2,-7 0 1,3 2-2,1-1 0,-1-1-1,7-3-1,-3 3 0,3-4-1,-2 4 0,2-2-1,-3 0-1,2 0 0,-4 0-1,-1 3 0,-12 4-2,14-7 0,-14 7 0,12-4-1,-12 4-1,0 0-1,0 0-6,0 0-12,0 0-16,5 4-31,-5-4-3</inkml:trace>
  <inkml:trace contextRef="#ctx0" brushRef="#br0" timeOffset="164657.4179">31482 6335 18,'0'0'2,"0"0"3,8 0 1,-8 0 1,0 0 2,0 0 3,11 0 2,-11 0-2,0 0 1,0 0-3,0 0 0,0 0-2,0 0-3,0 0-2,0 0-1,0 0-1,0 0-1,1 6 1,-1-6 1,10 12 1,-10-12 0,3 11-1,-3-11 2,16 13-1,-16-13 1,14 14-1,-14-14 0,8 13 0,-8-13 1,16 12-2,-16-12 0,8 12 1,-8-12-1,10 10 0,-10-10 1,14 5-1,-14-5 0,17 3 0,-17-3 1,16 0-1,-6 0 0,0 0-1,-10 0 2,14-6-1,-4 1-1,-10 5 1,14-13 1,-14 13-2,11-15 0,-11 15 1,14-19-1,-10 10 0,-1-3 1,0 2-2,-1-2 0,7 3 0,-5 1 1,-4 8-1,3-14 0,-3 14 0,5-10 0,-5 10 0,0 0 0,0 0 1,2-12-1,-2 12 0,0 0 1,0 0-1,0 0-1,0 0 1,-5-7-1,5 7 0,0 0-2,0 0 1,0 0-1,0 0 0,0 0 1,-2 6-1,2-6 2,0 13-2,0-5 3,0-8 0,5 20 0,-1-11-1,0 3 1,1-1 0,0 2 0,2-2 0,0 2 0,-3-1 0,6 3 0,-5-3 0,0 2 0,1-2 0,1 4 0,0-5 0,-6 4 0,5-3 1,-6 3-1,4-4 0,-1 4 0,-3-2 1,0 2-2,-2 3 1,2-4 0,0 5 0,0-6-1,0 4 1,-4-5 0,5 5 0,-1-17 0,-1 14 1,1-14 0,-8 15 2,8-15-2,-16 12 0,16-12 1,-19 5 0,8-3 2,2-2-2,9 0 0,-15-5 1,15 5 0,-9-14-1,2 3-1,2 1 0,3-3 2,-1-4-2,0 4 0,2-5-1,-1 8 0,1-7-5,0 8-8,1-2-19,0 11-30,0 0-4</inkml:trace>
  <inkml:trace contextRef="#ctx0" brushRef="#br0" timeOffset="165857.4865">31584 6114 105,'0'0'5,"0"0"3,0 0 1,0 0 2,0 0 1,0 0 0,0 0 1,0-11 0,0 11-4,0 0-2,-2-13-4,2 13 1,0-14-1,2 5-2,2 0 1,-3 1 0,3-6 0,0 3-1,0-7 1,-2 7-1,1-5 0,0 5 2,-3-2-2,2 3 0,-2 1 0,0 9-1,0 0 1,0-11-2,0 11 1,0 0-1,0 0 0,0 0 0,0 0 1,0 0-2,6 6 1,-6-6 1,8 14 0,-1-2 0,-2 5 0,3-4 1,3 3-1,-6-3 2,4 6-1,1-8-1,2 5 2,-2-9-1,0 2-5,-10-9-18,16 17-26,-6-10-17</inkml:trace>
  <inkml:trace contextRef="#ctx0" brushRef="#br0" timeOffset="166337.514">31963 6039 73,'0'0'3,"0"0"1,8 0 1,-8 0 1,16 2 1,-6 1 1,8 3 1,-2-1 1,8 5-1,-2 0 0,-2 3-1,4 0-1,0 3 0,0 2-1,-5-1-1,5 2 0,-8 1-2,-2 1 1,2 2 0,-3-2 0,-4 3-1,-1-2 2,-7 4-2,-1-4 1,0 3-1,0-4-1,-3 3 2,-7-4-1,6-1-1,-4-2 0,0 1 0,-4-4-8,0 2-10,-1-2-18,-6-3-28,3 5-4</inkml:trace>
  <inkml:trace contextRef="#ctx0" brushRef="#br0" timeOffset="167024.5533">30308 6418 11,'0'0'1,"-7"10"3,-5-3-1,6 7 3,-10 0 1,6 9 2,-7-4-1,6 10 3,-5-4-1,9 4 0,1 3 1,2-3-1,3 6 2,1-8 0,0 5-1,6-5 0,2 3 2,4-8 0,6-4 0,-1-2-2,5-2-1,-2-6-1,6 0-2,-2-2-9,3-3-19,-8-3-33,5 0-12</inkml:trace>
  <inkml:trace contextRef="#ctx0" brushRef="#br0" timeOffset="167639.5885">30582 7455 5,'0'0'2,"0"0"1,0 0 0,-3 6 3,3-6 1,-2 16 2,1-7 0,0 2 2,1 3-2,0-1 1,2-1-2,1 0 1,5-1-2,-1-3 0,-7-8 0,15 12-1,-5-9 0,-10-3 1,16 0 1,-6-1 1,-10 1 1,13-16-1,-6 7 1,-2-4 2,0 0-2,-1 0-1,-3-2 0,-1 1-2,0 1-1,0 3-3,-4-2-1,4 12-2,-12-14-4,12 14-7,-15-4-9,5 4-13,0 0-20,10 0-14</inkml:trace>
  <inkml:trace contextRef="#ctx0" brushRef="#br0" timeOffset="168005.6094">30689 7400 91,'0'0'2,"0"0"-1,9-1 4,-9 1 1,14 0 0,-14 0 0,22 3 0,-12 1-1,2 4 1,0 0-1,-1 1-3,-2 1 1,0 1-1,-6 0-2,2-3 4,-5-8-1,2 14 3,-2-14-1,0 0 2,-4 10-2,4-10 3,-10-3 0,10 3 0,-11-11-1,8 1 0,1-3-1,0-1-1,3-1 0,-1 1-2,0-2-4,3 0-10,1 4-15,3-6-30,10 7-10</inkml:trace>
  <inkml:trace contextRef="#ctx0" brushRef="#br0" timeOffset="168824.6562">31478 7203 22,'0'0'1,"0"0"0,0 0 4,0 0 1,0 0 1,0 0 1,0 0 2,0 9 0,0-9 2,6 18 0,1-3 1,3-6-3,-2 7-1,5-11-1,6 7 1,-9-8-1,9 4-2,-2-8-2,0-7 0,-2 2 0,3-7 0,-4 2-2,-5-5 0,1 4 2,-1-4-2,-3 0 1,-1 5-1,-3-3-1,0 2 1,-1 2-1,-1 9 1,0-12-2,0 12 0,0 0-2,0 0 1,0 0-1,0 0 1,0 0-1,0 0-1,0 7 2,0-7 1,4 20-1,3-11 1,-3 4 0,0-2 0,-3 5 0,4 4 0,1-5 1,0 6-1,1-5 0,-3 6 0,2-9 1,-5 7-1,2-8 1,0-1 1,-3-2 0,0-9 1,0 14 2,0-14-2,-8 8 2,8-8-1,-14 4 0,3-4-3,0 2-7,-4-2-7,3 0-23,0 0-27</inkml:trace>
  <inkml:trace contextRef="#ctx0" brushRef="#br0" timeOffset="169380.688">31475 7047 62,'0'0'2,"0"0"3,0 0 1,0 0 1,7-12 2,-7 12 0,4-14 3,-4 4 0,0 1-4,-1-1-1,0 0 0,0 2-3,1 8-1,1-18-1,-1 10 0,0 8-1,0-16 1,0 16-1,3-16 3,-3 16-2,4-13 3,-4 13-2,0 0 1,7-11-1,-7 11 1,0 0-2,10 0 1,0 5 0,-10-5-2,13 18 1,-5-5-1,7 0 0,-1 3-4,6 2-14,-8-6-32,1 8-13</inkml:trace>
  <inkml:trace contextRef="#ctx0" brushRef="#br0" timeOffset="169794.7117">32009 7175 95,'0'0'5,"0"0"5,4-11 0,-4 11 2,12-10 2,0 5-1,-1-2 0,1 1-1,2 2-6,-1 1-14,-1 2-17,2-5-25,0 6-13</inkml:trace>
  <inkml:trace contextRef="#ctx0" brushRef="#br0" timeOffset="170602.7579">32262 6970 29,'0'0'2,"0"0"3,0 0 1,7 5 2,-7-5 1,0 0 1,7 12 1,-7-12 1,9 15-3,-9-15 2,3 9-4,-3-9 0,13 7-1,-13-7 0,15 3 0,-4-3-2,1-1 0,6-5-1,-1 2 1,-5-4-2,5-1 2,-2 0-1,-1-1 1,-4-3-1,-3 1 1,-5 1 0,0 0 0,3-1-1,-5 3-1,-1 0 2,1 9-2,-6-13 0,6 13-2,0 0 0,-10-9 0,10 9-1,0 0 0,0 0-1,-10 3 1,10-3-2,2 11 1,-2-11 1,0 17 1,0-8 0,4 3-1,0-1 1,-2 0 0,0 2-1,0 2 1,2-1 0,-3-1 0,0 4 0,-1-3 0,5 3 0,0-3 0,-1 3-1,2-4 1,-2 4 0,-1-3 0,-1-1 0,-1-1 1,2 0-1,-2-1 1,0 1 0,-1-12 0,0 16 1,0-16 1,-8 9-1,8-9 0,-21 4 2,21-4-1,-13 0-1,13 0 2,-16-9-1,16 9-1,-12-17 2,12 9-1,0-4-1,-4 3 1,4-3-1,6 4-1,-6 8 0,5-14 0,-5 14-2,16-10-5,-16 10-9,17-4-17,-17 4-28,0 0-7</inkml:trace>
  <inkml:trace contextRef="#ctx0" brushRef="#br0" timeOffset="171165.7902">32518 6745 48,'0'0'1,"0"0"1,0 0 2,0 0 0,12 0 1,-12 0 1,16 4 2,-16-4 0,22 11 0,-9-4 2,4 3-2,0-1-1,-1 0 1,-5 2 1,6 0-1,-2 3 0,-2-3-1,-2 3 0,6 0-1,-9 1-1,6 2 1,5-1-1,-2 2-1,-3 2 0,0-1 0,3 1 0,-10 2-1,9-1 1,-12 1-2,2 0 0,-6 2 0,1-2 1,-1 4-1,-5-6-1,-1 6-4,-6 1-6,-2-6-11,-7 6-17,-1-8-28</inkml:trace>
  <inkml:trace contextRef="#ctx0" brushRef="#br0" timeOffset="171996.8377">31316 6959 18,'0'0'1,"0"0"-1,0 0-1,-7 0 1,7 0 1,0 0 0,-11 4 1,11-4 0,-8 16 0,2-4 2,-1 2 2,1 4 0,-2-1 1,1 7 0,3-2 1,-3 3 1,3-2-1,0 6-1,2-5 2,-2 6-1,4 1-2,-1-2 0,1 2-2,0-5 2,6 6-1,1-9 1,0 5 0,6-7 0,-1-1-1,4 0 1,-1-3 0,4-2 0,-5 2-2,3-5 0,-2 1-1,1-5 2,-4 2-2,1-5 3,-2-1 0,1-1-1,-2-2 2,0-1-1,0 0-1,3 0 2,2 0-2,-1-1-1,-1-2-2,-3 2 0,1-1 0,-11 2 0,18-1-2,-18 1-5,0 0-8,0 0-18,8 0-34,-8 0-4</inkml:trace>
  <inkml:trace contextRef="#ctx0" brushRef="#br0" timeOffset="177773.1681">30968 7371 16,'0'0'3,"0"0"3,0 0 1,0 0 2,0 0 0,0 0 2,0 0 2,0 0 0,-11 8 0,11-8-1,-15 11 0,5-3-2,-7 0 0,5 1-1,-7 0-2,5 0 0,-4 2-2,2-2-2,-2 3 1,3-2-3,2 0 1,-1 0-1,0 1 0,0-2 1,2 0-1,-2 0 0,2-1-1,-3 0 1,4 0-1,-4 0 1,5-1-1,0-2 0,10-5 0,-16 6 0,16-6 0,-10 5-1,10-5 1,0 0-1,0 0 0,0 0 1,0 0-1,0 0 1,0 0 0,0 0 1,6 0 0,3 0 1,-9 0-1,19 0 2,-7 0-1,2 0-1,-4 0 1,5 0 1,-2 0-1,0 0-1,-2 0 0,3 0 0,-3 0 0,1 0 0,0 0-1,0 0 0,-2 0 0,2 0 0,-3 0 0,2 0 0,-1 0 0,1 0 0,1 0 0,-3 1 2,3 1-2,-12-2 0,19 3 0,-19-3 0,11 5 0,-11-5 0,0 0 0,0 0-2,0 0 2,7 9 0,-7-9 0,0 0 2,0 12-2,0-12 0,-1 11 1,1-11-1,-16 17 0,10-8 0,-2 3 0,0 0 0,-7-2 0,6 3 0,-4 1 0,3 0 0,5-2-1,-5 1-1,1-2 2,2 2 0,2-4-1,3-1 0,2-8 1,-4 12-1,4-12 1,0 0-1,-3 10 1,3-10 0,0 0 0,0 0 0,0 0 0,0 0 1,6 4 0,-6-4 0,9 0 0,-9 0 1,14-3-1,-4 1 0,4-2 0,-4 0 0,5 0 0,-4 1 0,6-1 1,-5-1-1,6 3 0,-4-5 0,2 2 0,0-1 0,1 2 0,3-1 0,0 2 2,0-2-2,1 2 0,-4 0 0,-3 0 0,0 0 0,-2 3-1,-3-1 1,-9 1 0,12-1 0,-12 1 1,0 0-1,11 0 1,-11 0-1,0 0 0,0 0 0,0 0 0,0 0 0,0 0-2,0 0-3,0 0-9,4 5-32,0 4-21</inkml:trace>
  <inkml:trace contextRef="#ctx0" brushRef="#br0" timeOffset="178922.2338">32021 7761 34,'0'0'2,"0"0"3,10-12 1,5 7 1,-4-4 1,9 3 3,5-8 0,8 3 2,4 0 0,4-4-3,6 1 0,-6-1-2,11 0 0,-2-3-3,3 4-1,1-3-1,-4 2-1,-5-2-1,6 2-1,-4-2 0,1 4 0,-10 0-1,7 3 1,-11 2-2,-3-1-5,3 4-7,-12 3-6,-7-1-8,-6 3-7</inkml:trace>
  <inkml:trace contextRef="#ctx0" brushRef="#br0" timeOffset="179413.2619">32306 7728 57,'0'0'4,"10"-8"1,3 3 2,-1 0-1,7-2 2,6 0-1,2-1 3,2 1-1,-2 0-2,-1 2-2,-1-1 0,5 0-2,-7 2 2,-2 0 0,-6 0-2,6 2 1,-6-1-1,2 0-1,-17 3 1,16-3-2,-16 3-3,11-2-7,-11 2-11,0 0-19,0 0-18</inkml:trace>
  <inkml:trace contextRef="#ctx0" brushRef="#br0" timeOffset="181849.4012">26689 10977 12,'0'0'1,"0"0"2,0 0-1,0 0 2,-1-8-1,1 8 2,0 0 3,0 0 3,0 0 1,0 0 2,0 0 2,5 0 1,-5 0 1,12 0 0,-12 0-3,14 0-2,-4 0-3,1 0-2,-1 0-1,3 0-1,-1-1-3,0-2-1,1 1-5,-1 1-7,-2 0-13,-1 0-17,2 4-19</inkml:trace>
  <inkml:trace contextRef="#ctx0" brushRef="#br0" timeOffset="182021.4111">26766 11096 173,'0'0'4,"0"0"3,3-10 0,6 8 0,1-6-6,8 3-28,5 5-28</inkml:trace>
  <inkml:trace contextRef="#ctx0" brushRef="#br0" timeOffset="188403.7761">24206 6759 1,'0'0'5,"0"0"1,0-10 0,0 10 0,0 0-2,0 0-1,8-7-2,-8 7 3,0 0-2,15-8 1,-15 8 1,15-4 1,-15 4 1,11-2 0,-11 2 0,11-8-1,-11 8 0,11-5-2,-11 5 0,0 0-1,0 0-2,10-2 0,-10 2 0,0 0 1,0 0-1,6 7 1,-6-7-1,0 0 1,2 11 1,-2-11 0,0 11-1,0-11 2,-2 10-3,2-10 1,-3 8 0,3-8-1,-3 11 1,3-11-1,-1 10 0,1-10 1,-1 8-1,1-8-1,-1 10 2,1-10-1,-1 10 0,1-10 0,-2 11 0,2-11 0,0 0 0,0 11 3,0-11-6,0 0 6,0 11-3,0-11 0,0 0 0,0 0 0,-1 11 0,1-11 1,0 0-1,0 0-1,0 0 1,0 0 0,0 11 1,0-11-1,0 0 0,0 0 0,0 0 1,0 0-1,0 0 1,0 0-1,0 0 1,0 0-1,0 0 0,0 0 2,0 0-2,0 0 1,0 0-1,0 0 0,0 0 0,0 0 0,0 0 1,0 0-1,0 0-1,0 0 2,0 0-2,0 0-3,0 0 1,0 0-7,0 0-5,0 0-8,0 0-9</inkml:trace>
  <inkml:trace contextRef="#ctx0" brushRef="#br0" timeOffset="188727.7946">24271 6885 42,'0'0'3,"0"0"3,0 0 3,0 0 0,0 0 2,0 0 3,0 0 2,0 0 0,0 0-2,7-10-1,-7 10-1,9-8-2,-9 8-1,14-13-1,-1 4-2,-3 3-1,3 1-2,0 2-1,1-3-7,-4 2-12,1 0-23,4 2-20</inkml:trace>
  <inkml:trace contextRef="#ctx0" brushRef="#br0" timeOffset="189145.8185">24103 6927 56,'0'0'4,"0"0"3,0 0 1,0 0 3,10-13 2,-10 13 2,12-12-1,-3 5 4,0-1-7,1-1-2,1 4-2,0-1-4,1 3-7,-3 2-14,-9 1-24,17-3-15</inkml:trace>
  <inkml:trace contextRef="#ctx0" brushRef="#br0" timeOffset="192238.9955">24459 5724 20,'0'0'4,"0"0"2,0 0 1,0 0 1,0 0 1,0 0 0,0 0 1,0 0 2,-3-12-4,3 12-1,0 0-1,1-10-1,-1 10-1,8-7 1,-8 7 0,9-6-2,-9 6 1,11-6 0,-11 6-1,13-1 1,-13 1-1,8 0-3,-8 0 2,12 0-2,-12 0 0,0 0 2,9 7-2,-9-7 0,0 0 1,0 0-1,5 13 0,-5-13 1,0 0-1,2 14 0,-2-14 1,0 12 0,0-12-1,0 13 1,0-13 1,0 12-2,0-12 2,-3 14-2,3-14 0,-3 9 0,3-9 1,-4 13-1,4-13 0,-5 11 0,5-11 0,0 0 0,0 13 0,0-13 0,0 0 0,-1 8 0,1-8 1,0 0-1,0 0 1,0 0 1,0 0 0,0 0 1,0 0 3,0 0 0,0 0 0,0 0 2,0 0-1,0 0-2,5 0 2,-5 0-2,0 0-2,10-5 1,-10 5 0,18-7-1,-18 7 0,21-10 2,-10 6-2,6-4 1,-3 3 1,3-1-1,-5 0 2,1 0-1,-1-3-1,1 3 2,-3-2-2,1 1-1,-11 7 1,16-10-1,-16 10-3,13-8-3,-13 8-12,9 1-39,-9-1-15</inkml:trace>
  <inkml:trace contextRef="#ctx0" brushRef="#br0" timeOffset="193717.08">25860 4737 84,'0'0'3,"0"0"2,-14-12 1,14 12 2,-5-13 0,5 13 2,-2-18-2,2 18 1,15-20-3,-6 13-1,7 6-3,-7-3 2,7 3-3,-4 1-2,2 1 1,-4 8 1,-5 8-1,-1-5 1,-2 5 0,-2 0-1,0 2 1,0-4 1,-5 5-1,-1-8-1,1-3 0,5-9-1,-6 11 1,6-11 1,0 0-2,0 0 1,5 6 0,-5-6 0,17 0 0,-8 0 0,3 3 0,-1 0 0,1 3 0,0 0-2,-2 2 2,-1 2 0,-1 2 2,-2 3-2,-2-1 1,-2-1 2,-2 1 1,0 1 0,-3-1 3,-5-2-1,0 0 1,-2-7 1,0 4-3,-2-3 1,1-2 0,1-1-6,0 0-10,10-3-17,0 0-21,0 0-15</inkml:trace>
  <inkml:trace contextRef="#ctx0" brushRef="#br0" timeOffset="194198.1075">26342 5416 133,'0'0'5,"0"0"1,0 0 3,0 0 3,8 0 2,-8 0 1,10-2 0,-10 2 2,11-5-4,-11 5-4,16-9-1,-16 9-4,20-7-5,-11 4-7,4-2-17,2-1-27,-3 5-14</inkml:trace>
  <inkml:trace contextRef="#ctx0" brushRef="#br0" timeOffset="194600.1305">26569 5284 120,'0'0'4,"0"0"2,11 0 1,-11 0 2,11 2-2,-11-2 0,14 5 1,-14-5 0,14 4-3,-14-4-2,3 15-1,-3-1-1,0-2 1,-4 4 0,-1-5-1,-2 5 2,1-4-2,2 4 1,4-16 0,0 11-2,0-11 2,5 7-1,-5-7 0,18 6 0,-6-4 1,1 1-1,-3-1 2,1 3-1,-2 0 0,-9-5 2,11 12-1,-11-12 1,0 16 0,-3-5 0,-4 0-3,-4-1-5,-1-1-20,0 2-36,-5 2-5</inkml:trace>
  <inkml:trace contextRef="#ctx0" brushRef="#br0" timeOffset="195454.1794">26610 3684 113,'0'0'4,"0"0"0,0 0 1,0 0 1,0 0-1,0 0-1,0 0 2,0 9 1,2 0-3,-1 2-1,3 1-2,-1 1 2,2-1-1,1 1 0,1 1 1,0-2-1,1-5 0,1-3 2,3 1 0,0-5 1,-3 0 0,3 0 1,-2-7 0,-1-3 0,1 1-2,-2-4 1,-4 3-1,0 0 1,-1-2-1,-1-1-2,1 5 1,-3 8-2,0 0 0,0 0 0,0 0-1,4 8-1,-3 10-4,2 5-16,4 10-40,-1 2-4</inkml:trace>
  <inkml:trace contextRef="#ctx0" brushRef="#br0" timeOffset="196072.2147">27633 4795 97,'0'0'2,"0"0"4,10 0 0,-10 0 1,17-3 2,-5 1 1,6-1-1,3-2 2,-3 1-3,6-1-6,0-2-12,3 4-27,-9-1-19</inkml:trace>
  <inkml:trace contextRef="#ctx0" brushRef="#br0" timeOffset="196521.2404">28007 4671 92,'0'0'1,"0"0"0,0 0 2,0 0 1,0 0 2,0 0-1,0 0 2,-9 7-1,7 6 1,0-4-1,-2 8-1,0-2-2,1 2-1,0-3 1,-3 4-2,1-7 0,2 3 0,0-3-1,0-2 1,3-9 1,-2 15-2,2-15 2,0 0 0,0 9 1,0-9 1,9 0 2,-9 0-1,17-2 2,-7-2-2,2 1-1,4-2 0,-1-1 0,1 3-3,-1 0 1,-1-1-2,0 1-4,-4 0-6,-1 1-13,-9 2-18,9 0-19</inkml:trace>
  <inkml:trace contextRef="#ctx0" brushRef="#br0" timeOffset="196772.2548">28063 4688 100,'0'0'6,"0"0"1,0 0 3,0 0 0,6 12 3,-2 0 0,0 2 0,3 2-1,1 8-2,1-3-5,-3 8 0,1-4-11,0 6-33,1-4-22</inkml:trace>
  <inkml:trace contextRef="#ctx0" brushRef="#br0" timeOffset="215599.3316">27840 10711 118,'0'0'6,"0"0"2,0 0 4,0 0 1,0 0 1,0 0 2,0 0 0,0 0 1,0 0-6,0 0-3,0 0-4,0 0-1,-5-3-2,5 3-1,-13 1-1,3 4 0,-1 1 0,-5 2 1,-2 1 0,-6 1 0,1-1 0,-4 2 0,2 1 0,0-1 0,1-1 0,2 0-1,2-1 0,6-1 1,1 1-1,3-3 1,10-6-1,-12 9 1,12-9-1,0 0 1,0 0-2,-9 9 2,9-9-1,0 0 0,0 0 1,0 0-1,0 0 1,0 0 0,5 5 0,-5-5 1,14 3-1,-14-3 1,20 4 0,-9-4 1,5 3-2,-2-1 0,3 0 1,-4-1-1,7 1 0,-1 1 0,-1-1-1,2 1 1,-5 1 0,3-1-2,-6 2 1,4 2 1,-7-1-1,0 0 1,-9-6-1,10 14 1,-10-14 0,5 15-1,-5-5 1,0-10 0,-4 17 0,-4-8 0,-1 1 0,-4 1-1,-2 3 1,-4-5 0,2 4-1,-4 5 1,6-6 0,-5 5 0,6-4 1,-1 2-1,6-4 0,3 3 0,6-14 1,-10 15-1,10-15-1,-2 10 1,2-10 0,0 0 1,7 12-1,-7-12 2,14 3-1,-4-1 3,6-2-2,5 0 1,-2 0 0,5 0 2,-1 0 0,7 0 0,-5 0 0,5-3-1,-7 3-1,2 0 1,-2-2-1,-3 2-2,-4 0 0,1 0-1,-7 0-4,-10 0-13,11 0-47,-11 0-4</inkml:trace>
  <inkml:trace contextRef="#ctx0" brushRef="#br0" timeOffset="216758.3979">28534 10805 74,'0'0'5,"0"0"1,0 0 1,0 0 1,0 0 2,0 0-2,0 0 0,0 0 0,3 5-3,-3-5-1,0 9-1,0-9-2,2 15 0,-2-15 3,2 19-2,1-10-1,-1 1 2,3 0-2,-2 1 0,-3-11 1,12 17 0,-12-17 0,18 14-1,-10-10 1,4 1 0,0-2 0,-1-1 0,0-1 0,2-1 1,-3 0 0,1-3 0,-1-2-1,0-2 1,-10 7 0,16-16 0,-8 5-1,0-1-1,-1-1 2,0 0-2,-2 0 0,0 2-1,-1 0 1,0 3-1,-4 8 0,4-11-1,-4 11 0,0 0-1,0 0 0,0 0 0,0 0 0,0 0 0,0 0-1,0 11 2,0-11 0,0 18 0,0-9 0,0 4 1,1-1 0,3 2-1,-1-2 1,0 5 0,0-2 0,3 1 0,-2-1 1,1 3 0,0-4 0,0 3 0,0-2 1,-1-1 2,-1 7-1,-1-6 2,-1 2-1,-1-4 1,0 5 1,-4-7-1,-1 6 1,-3-8-2,-1 0 1,-2-1-1,3-2-1,-4 0 2,4-3-2,-2 2 0,10-5 1,-17 4 1,17-4-1,-14 0 0,14 0 1,-13 0-1,13 0-1,-10-5 1,10 5-1,-8-4 1,8 4-2,0 0 0,0 0-2,0 0-4,0 0-6,0 0-12,0 0-23,0 0-25</inkml:trace>
  <inkml:trace contextRef="#ctx0" brushRef="#br0" timeOffset="217375.4332">28596 10674 110,'0'0'3,"0"0"2,0 0 1,0 0 2,0 0 3,2-9-1,-2 9 3,2-10 0,-2 10-3,4-13 0,-4 13-2,4-16 0,2 7-2,-1 0-2,-1-2 1,1 2-2,0 1-1,-1-3 0,3 3 1,-7 8-2,8-17 0,-8 17 0,8-12-1,-8 12 0,6-10 0,-6 10-1,0 0 0,0 0 0,10-7 0,-10 7-2,0 0 2,0 0 0,4 4 1,-4-4 0,6 14 1,-6-14 0,9 18 2,-5-8 0,3 1-1,0 2 0,-1-1 0,1 3-1,2-1 1,-2 0-6,1 1-11,-1 4-26,1-4-25</inkml:trace>
  <inkml:trace contextRef="#ctx0" brushRef="#br0" timeOffset="217797.4573">29037 10926 117,'0'0'4,"0"0"5,8 0 2,-8 0 3,14 2 3,-4-2 0,2 1 1,2-1 2,2 0-4,1 0-5,0-1-1,3-1-5,1 2-1,-1 0-1,1 0-3,-3-2-4,0 2-12,-1 2-25,-7-2-28</inkml:trace>
  <inkml:trace contextRef="#ctx0" brushRef="#br0" timeOffset="218632.5051">29441 10803 79,'0'0'0,"0"0"2,0 0 2,0 0 3,0 0 1,0 5 3,0-5-1,-2 11 2,2-11 1,0 18-2,0-9-2,1 0 0,-1-9-2,6 16 0,-6-16-1,13 14-1,-13-14 1,20 9 0,-10-6-2,5-1 0,-2 0 0,3-2-1,-4 0 1,3 0-1,2-4 0,-3-2 1,1 0-2,-6-3 1,3 1-1,-7-2 1,4 3-1,-9 7-1,5-15-1,-5 15 1,2-14 0,-2 14-1,0 0 0,0 0 0,0 0-1,0 0-1,0 0 0,0 0-1,0 0 1,0 0 0,0 7 0,0 3 0,0 2 1,0 2-1,1 1 2,0 4-1,1 0 1,0 2 0,-1-3 0,0 5 0,0-4 0,0 4 1,-1 2 2,0-5-1,0 3 0,0-3 1,0 2 1,-1-6-1,1 4 0,0-8-1,-2 0 0,0-2 0,-1-1 0,3-9 0,-4 15 0,4-15 1,-8 10-1,8-10 2,-14 4-1,14-4-1,-18 3 1,8-3-1,-1-3 2,1-1-3,-2-2 1,12 6 1,-13-16-1,9 7-1,3-2 1,1-1-1,0-2 0,5 0-1,1-1 1,2-2-3,1-2-3,2 3-10,3-3-20,-9 5-35,8 1-4</inkml:trace>
  <inkml:trace contextRef="#ctx0" brushRef="#br0" timeOffset="219195.5373">29707 10632 99,'0'0'2,"0"0"3,0 0 1,0 0 1,11-6 2,-11 6 2,15-3 1,-5 3 2,3 0-2,2 0 0,0 3-2,3 4 0,0-1 0,2 3-3,0 3-1,0-3-1,0 6-1,-1 2-1,-2-3-1,0 6 0,-3 0-2,0 1 1,-2 3-1,2 0 2,-7 1-2,2 3 1,-4-3-1,0 5 1,0-4 0,-5 5 0,0 1 2,-6-1-1,-1 2 2,-4-1-1,-3 4 0,-2-4-2,-7 4-7,-3-3-17,-2 3-33,-8-5-13</inkml:trace>
  <inkml:trace contextRef="#ctx0" brushRef="#br0" timeOffset="219937.5797">28469 10575 57,'0'0'4,"0"0"1,0 0 2,-8 0 0,8 0 1,-11 0 2,11 0 3,-14 7-1,4 2-2,1 4 0,-3 2-2,-6 4 0,4 5 1,-3 1-1,4 6 2,-6 2-1,6 4-1,-3-1 1,5 5-1,1-4-1,1 5 0,4 3 2,0-4-1,2-2-1,2-1 1,1-1-1,2-2 1,5-2-1,3-2 0,2-5-1,7-2-2,7 1 0,-1-4 0,8-2-1,0-1-2,6-5-2,4 1-7,5-7-14,-2-3-33,8-1-18</inkml:trace>
  <inkml:trace contextRef="#ctx0" brushRef="#br0" timeOffset="220905.6351">30049 10490 68,'0'0'2,"0"0"1,-5-4 2,5 4 1,-10-5 2,10 5 0,-11-12 3,11 12-1,-11-17 1,11 17-3,-11-16 0,11 16-1,-4-18-1,4 18-1,0-15-2,0 15 0,2-13-1,-2 13 0,12-9 1,-12 9-2,14-7 0,-6 4 1,2 1-1,-2 2 1,-8 0-1,17 0 0,-17 0-1,15 7 0,-15-7 0,11 10-1,-11-10 1,8 17 0,-6-2 1,-2-3 0,0 2-1,0 1 1,-3 2 0,-2-5 0,0 5 1,-1-3-2,2-2 0,-1-1 0,2-2 0,-1 1 0,4-10 0,-4 14 0,4-14 0,-3 10 1,3-10 0,0 0 0,0 0 1,0 0 1,0 0-1,0 0 1,0 0 2,8 1-2,-8-1 3,13 0-2,-13 0 2,19-4 0,-10 0 0,3 1 0,1 0 2,-1-1 0,2 0-1,4 0 1,1-3-1,-3 3 0,4-1 0,-6 1-1,5 0 0,-3 0-1,0-1 0,-5 2-1,0 1-2,-3-1-1,1 1-3,2 2-20,7-1-49,-18 1-4</inkml:trace>
  <inkml:trace contextRef="#ctx0" brushRef="#br0" timeOffset="222345.7175">24229 11035 54,'0'0'5,"0"0"0,0 5 5,0-5 2,0 0 3,0 0 3,0 0-1,0 0-1,0 0-3,0 0-2,0 0-3,7-8-2,-6-1-1,-1 9-2,3-20 1,-3 10 0,0-1-1,-3 1 2,-2-2-2,5 12 0,-13-14-2,1 8 0,-1 4-1,-1 1 0,-5 1-1,1 1 1,0 4-2,0 3 2,2 2-2,0-2 1,3 7 0,2-3 0,4 3 1,4 0-1,1 1 1,2 4 1,0-3 0,3 2 0,2-6 0,2 3 1,2-6 0,1 4 0,0-7-1,4-2 0,-1-3 0,2 1 2,0 0-2,2-2 1,-2-1 0,2 1-1,0-1 1,-2 0 0,-3 2-1,-1 1-1,-3 1 1,-8-4-2,13 10 1,-13-10 0,8 18 0,-8-9 1,1 2-1,-1 2 1,0-2-1,-1 0 1,-4 0 0,1-1 0,4-10 1,-11 18-1,11-18 2,-16 11-1,7-5-1,-2-5 2,-1 0-1,1-1 2,1 0 0,-1 0-1,11 0 0,-16-8 0,16 8 1,-13-10-2,13 10-1,-11-9 0,11 9-5,0 0-10,-9-10-18,9 10-31,0 0-9</inkml:trace>
  <inkml:trace contextRef="#ctx0" brushRef="#br0" timeOffset="223036.757">24434 11035 111,'0'0'2,"0"0"0,4 6 2,-4-6 1,0 0-2,0 0 2,6 17 0,-6-17 1,0 11-2,-1 2 2,-1-2-1,-1 6-1,1-2 2,0 4 0,1-2-1,1 4-1,0-9 0,1 3-1,4-3 2,0-2-2,4-1 2,0-2-1,1-3 0,1 0 0,2-4 0,-1 0-1,3-2-1,2-4 0,-2-1 1,4-2-1,-6-1-1,1-3 0,-4-1 0,2 0 0,-7 2 0,-2-3 0,-1 2 1,0 4-2,-2 9 0,1-14 0,-1 14 0,0 0-2,0 0 2,-7 10-1,5-1 0,1 3 1,0 1-1,0 2 1,1-1-4,0 1-11,0-3-25,7 1-22</inkml:trace>
  <inkml:trace contextRef="#ctx0" brushRef="#br0" timeOffset="223760.7984">24849 11114 81,'0'0'4,"0"0"-1,3 8 2,-3-8 1,5 18 1,-2-7 1,1 2-1,-1 2 3,0-1-4,1 0-2,-2-2 1,1 1-1,-2-2-1,-1-11-1,2 14 2,-2-14-2,0 0-1,0 10 1,0-10-2,0 0-2,0 0 0,-10-6 0,10 6-2,-4-13 1,4 13-1,-2-18 3,2 7-2,1 2 0,3 0 3,1-1 0,2 1 1,0 0-1,-7 9 3,19-15-1,-9 8-1,5 3 0,-1 0 2,1 3-2,0 1 1,1 0 1,-2 4-2,-2 1 0,-2 6 1,-2 0-1,-3 3 2,-2 1-2,-2 1 0,-2-1 0,0 0 2,-4-3-2,0 0 0,-1-3 0,6-9 1,-14 8 1,14-8-2,-9 0 1,9 0-1,-5-12 0,5 0 1,0-2-2,0 0 1,5-4-1,0 2 1,4-2 0,0 1 1,1 0 1,-1 2 0,5 1-1,-4-1 1,1 6-1,1-2 0,-1 10 0,-1 1 1,-1 2-2,-9-2 0,14 19 0,-10-1-1,0-4-5,-3 6-9,-1-7-34,9 2-14</inkml:trace>
  <inkml:trace contextRef="#ctx0" brushRef="#br0" timeOffset="224612.8471">25528 10975 85,'0'0'1,"0"0"1,-2 8-1,2-8 3,-4 16-2,4-16 2,-5 24-2,0-12 3,2 3-3,1 3 1,0-3-1,1 3-1,1-5 2,0 4-1,0-9 0,3 4 3,-3-12 1,0 0 1,9 11 2,-9-11 1,0 0 0,7-5-1,-7 5 2,4-23-4,-2 11-3,0-9 0,0 7-3,-1-8 0,-1 4-2,1-6 1,1 2-2,0 5 2,4-5-2,-1 6 2,3-4-1,0 5 0,5 1 0,-1 5-1,3 1 1,-3 7-2,1 1 2,1 1 0,-4 9 0,-1 2 0,-1 5 1,-2 4-1,-3 5 1,-2 1 0,-1 6 1,0 1 0,0-1 0,-1 3 0,-1-6-1,-1 4 1,3-8 2,0 3-2,0-9 0,0-2 0,2-3 0,2-3 1,0-2 2,-4-10 0,9 12 1,-9-12 1,13 1-1,-13-1 2,13-3-2,-13 3 1,11-15-3,-6 3 0,-2-2 0,-2-1-1,1-1-1,-2-2-1,2 1 0,-1 2 0,0 1 0,1 0 0,2 3 0,2 0 0,-6 11 1,17-15 0,-2 9 0,5 2-1,1 0 1,5 1-2,-3 2-11,3 3-37,-6 1-17</inkml:trace>
  <inkml:trace contextRef="#ctx0" brushRef="#br0" timeOffset="225323.8878">24707 11735 59,'0'0'3,"-2"-10"1,2 10 0,-3-11 2,1 2-1,2 9 1,-10-12-1,10 12 0,-15-3-3,5 3-1,-1 0-1,1 7-2,-3 6 1,2-4-1,1 9 1,2-7 1,3 6 0,3-3 1,2 1 4,5-5 2,4 0-1,5-3 1,2 2 0,2-1 0,3 0-1,0 1-2,-2-1-1,1 4 0,-2-1-1,-1 0 0,-3 0 1,-5 2 0,-1-1 2,-5-1 1,-3 1 0,0-2 4,-4 0 0,4-10 1,-16 17 1,4-12 0,1 0-1,-1-3-1,-1 0-2,3-2 0,-1 0-2,3 0-2,8 0-4,-12-3-7,12 3-10,-8-8-24,8 8-27</inkml:trace>
  <inkml:trace contextRef="#ctx0" brushRef="#br0" timeOffset="227681.0226">25042 11814 131,'0'0'6,"0"0"3,0 0 0,2-8 4,-2 8 1,1-12 0,-1 12-1,0-12 2,0 12-6,-16-10-3,2 6-3,1 4-2,-5 0-1,1 0 0,-2 6-1,3 0 1,1 3-1,3-1-1,3 1 0,9-9 0,-7 16 2,7-16-1,10 10 0,1-6 0,4-2 1,2 0 1,3-2-1,-1 0 1,2 0-1,-6-2 0,1 2 1,-5-2-1,-1 1 0,-10 1 0,12 0 1,-12 0-1,0 0 0,8 5 1,-8-5-1,2 15 0,-2-5 2,-1 3-2,1 3 1,0 1 0,-2 2-1,1 3 1,-2 2-1,0 0 1,1 2-1,-2 1 0,1 0 0,2-2 0,1 1 0,0-4 1,0 1-1,4-5 1,0-1-1,1-2 1,1-4 0,0-1 0,-6-10 0,13 12 1,-13-12 0,12 5 0,-12-5 0,14 0 0,-14 0 2,12-9-2,-6 1 0,1-2 0,1-6 0,-1 2-1,2-4 0,4-3-1,-4-1-1,4-2 0,-5-1 0,6-1 0,-6-2 0,5 0 0,-7-2 0,1 2 0,-1 0 1,3 0-1,-2 0 1,-2 3 0,0 2 0,-1 1 0,-1 4 1,-1-3 0,0 8 1,-2-2-1,0 15-1,0-17 0,0 17 0,0 0-2,0 0 0,0 0-2,0 10 1,0 5 0,0-4 1,1 10 1,1-4 0,1 7 2,0-7-1,1 1 1,0-1 0,1 0 0,1-2 0,1-2 0,-1-4 0,-6-9 1,16 12-1,-5-11 2,-1-1-2,1 0 1,2-3-1,-1-4 0,2-3 0,-1-2 0,0-1-1,-2-1 1,-1-3-1,0 3 1,-2-3-1,-2 2 1,-3 2-1,1 2 1,-4 11-1,6-13 0,-6 13 0,0 0 0,0 0-1,0 0 0,-7 8 1,5 0-1,-1 4 1,1 2 0,1-1 0,1 2 0,0-2 0,1 2 1,2-3 0,2-2-1,5-1 1,-10-9-1,19 12 0,-8-7 1,3-3-2,0-2-1,3 0-2,-1-2-1,0-3-3,-1 0-2,-1-2-1,-2-1-1,-1 1-2,-3-2 3,0 0 1,-2-2 1,-2 3 2,-2-3 2,-2 11 3,3-14 1,-3 14 3,0-15 0,0 15 2,-2-12 0,2 12 1,0 0 0,-10-10-1,10 10 0,-11-3-2,11 3-1,-9 0 0,9 0-1,-9 5 0,9-5-1,-9 15 1,5-6-1,2 2 1,0-1 0,2 1-1,0-1 1,0 2 0,1-3 1,4-1-1,-5-8 0,14 14 0,-14-14 1,15 6 0,-6-6 0,1 0 0,-10 0 1,17-3-1,-17 3 0,15-12 1,-15 12-1,12-14 1,-7 3 0,2 2-1,-1 1-1,1-1 1,0-1 0,5 2 0,3 2 1,-2 1 2,4 2 0,-3 3 0,5 0 0,-4 3 0,3 2 1,-7 2-3,-2 3 0,-1 0-1,0 1 0,-4-1-1,0 0-1,-4 0 1,0-10-1,0 14 1,0-14 0,0 0 1,0 0-1,-6 6 1,6-6 0,0 0 1,-9-9-2,9 9 1,-2-18-1,2 7 0,3 0-1,4-1 1,0-4 0,2 4-2,4-2 2,0 2-1,2-2 1,3 4-1,1 2 0,1 2-1,2 3 1,-1-1 0,-2 4-1,1 0 1,-2 3-2,-3 1 0,-4 0 1,1 1-2,-12-5 2,10 9-1,-10-9 1,0 8-1,0-8 1,-6 9 0,6-9 2,-14 8-1,14-8 0,-16 9 1,16-9-2,-11 11 1,11-11 0,-6 9 0,6-9 0,0 14 1,0-14-1,1 15 1,-1-15 1,10 14-1,-10-14 1,16 13-1,-7-8 1,4-1 0,1-1-1,1-3 1,1 2 1,2-2-1,-2 0 0,3-3 0,-1-1 1,-1-1 1,-2-1 0,-1 0 1,-2 1 1,-4 1-2,-8 4 2,0 0-3,0 0 0,0 0 0,0 0-2,-4-1-1,4 1 0,-16 10 0,11-2 0,5-8 0,-8 17 1,8-17 0,0 16 0,0-16 1,8 8 1,1-8 2,2 0 1,2 0 1,2-5 2,2-7 1,3 2 2,-5-5 1,4-2-2,-6-2 0,0-2-1,-7-4-1,0 1-1,-6-2-2,0 1-3,-4 3-4,-10-2-11,2 1-35,-3 10-25</inkml:trace>
  <inkml:trace contextRef="#ctx0" brushRef="#br0" timeOffset="228317.059">26039 12412 111,'0'0'2,"0"0"3,0 0 0,-2-15 4,2 3 0,0 12 3,-3-19 0,3 19 0,-6-20-1,6 20-3,-11-17-2,3 16-3,-5 1-2,-3 1-1,-2 11 0,-1-3-1,-1 9 0,-3-4 0,-4 5 1,8-3-1,-2 5-1,11-6 2,-1-3 0,11-1 0,0-2 0,10-2 2,8 1-1,-1-4 1,8-2-1,-4-2 1,4 0 1,-5 0 0,-1 0 0,-4-2 4,-1-1 0,-5 2-1,-9 1 1,0 0 0,0 0-2,0 0 0,-16 9-1,4 0-3,-5 0-2,3 2 1,0 3 0,2-2 1,3 3-1,2-1 0,6 0 0,1-1 1,2-2-1,8 0-2,2 0-5,5-3-7,1-1-14,3-4-22,5 1-18</inkml:trace>
  <inkml:trace contextRef="#ctx0" brushRef="#br0" timeOffset="228717.0819">26144 12508 130,'0'0'4,"0"0"3,14-1 3,-5 1 1,2 0 1,6 0 1,-1 4-2,5 3 2,-3-1-5,0 3-3,-1 1-3,-2-1-1,-3 3 1,-1-1-4,-5-2 4,0 0-2,-6-9 1,1 15-1,-1-15 1,-6 7 0,6-7 0,-15 0 1,15 0 0,-18-3 1,18 3-1,-14-14 1,9 5 0,2-2 2,3-3-3,0 0 0,4-1-1,4-2-2,0-1-4,8 2-12,-2 0-15,5 1-21,9 5-15</inkml:trace>
  <inkml:trace contextRef="#ctx0" brushRef="#br0" timeOffset="229096.1036">26554 12497 107,'0'0'5,"0"0"2,0 0 1,9 3 4,-9-3 0,12 4 2,-12-4 0,17 9 1,-8-6-5,-9-3-2,16 9-3,-16-9-1,11 10-1,-11-10-1,0 0-1,7 11 2,-7-11-1,0 0 1,0 0-1,-6 7 2,6-7-1,-10 0 0,10 0 1,-10 0-2,10 0 1,-10-8 0,10 8-1,-1-16 2,1 16-1,4-18-1,5 7 1,-1-2-1,4 1-1,2-1 1,3 0-1,1 2-5,1 1-5,0 2-16,1 5-28,-3 0-16</inkml:trace>
  <inkml:trace contextRef="#ctx0" brushRef="#br0" timeOffset="229837.146">26930 12426 49,'0'0'2,"0"0"1,-8 3 0,8-3 2,-7 14 1,4-5-1,-2 2 1,2 1 1,1 2-1,2-4-1,0 2 2,0-4-1,0-8-1,6 13 1,-6-13 3,13 5-2,-13-5 0,13 0 0,-13 0 1,14-2 0,-14 2 1,10-14-1,-7 4 0,-2-1 0,0 0 0,-1-3-2,0 1-1,0-3-2,-1-2-2,1-1 0,1-3-1,-1 6 0,4-4 0,3 8 0,0-1-1,-7 13 1,13-14 1,-4 14-1,-9 0 0,15 17 1,-8 0 0,2-3 0,-2 8 1,2-6-2,4 6 0,-4-7 1,4 4 0,-3-10 0,5 0 0,-6-4 0,8-2 1,-7-2 1,3-1 0,-1-3-1,2-3 0,-1-3 0,1-1 1,-1-2-1,1-1-1,2-5 1,-4-2-1,1 1 0,-1-1 0,2 4-1,-2-2 1,1 5-1,-1 2-1,-1 6 1,0 5 1,2 0 0,-5 8 1,3 4-1,-4 6 1,1 1 1,0 4-1,1-1 0,-3 2 0,-1-2-1,0 4-7,-4-8-25,1 5-36,-8-3-4</inkml:trace>
  <inkml:trace contextRef="#ctx0" brushRef="#br0" timeOffset="231996.2695">28667 11840 133,'0'0'6,"0"0"3,0 0 3,0 0 1,0-9 1,0 9-2,0 0 1,-13 1-1,2 10-5,-8 3-4,-1 10-2,-7 4-1,-3 11 1,-7 4-1,-4 10 3,-7-3-1,0 14 0,-4 0 1,-1 2-1,-1 1 2,-1-1-1,5 2 0,0-7-1,5-1-1,-1-4 1,9-8-1,1-4-1,4-10-4,7 2-7,4-11-13,5-3-27,9-1-17</inkml:trace>
  <inkml:trace contextRef="#ctx0" brushRef="#br0" timeOffset="232468.2965">28947 12015 120,'0'0'3,"0"0"-1,-9 0 0,9 0 2,-10 7-1,5 4 2,-6 0 0,4 6-1,1 2 0,-2 4-1,2 0 0,1 2-1,3-3 0,2 2-2,0-5 2,2 2-1,3-5 0,2 2 0,-2-7 0,0 3 0,-5-14 2,14 14 0,-14-14 3,18 10 1,0-8 1,-5-2 1,8 0 0,-3 0 1,8-1-1,-4-3-2,7 2-2,-6-3-1,-2 5-1,4-2-4,-3 1-9,-3-1-23,3 4-31,-3-1-2</inkml:trace>
  <inkml:trace contextRef="#ctx0" brushRef="#br0" timeOffset="232882.3201">29322 12191 111,'0'0'3,"0"0"3,0 0 1,12 0 2,-12 0 1,17 0 1,-5 0-1,2-2 2,2-2-4,0-1 0,0-2-1,-2 2-1,-1-3 1,-3 2-1,-3-5-1,-7 11 1,2-15-1,-2 15 0,-4-16-3,4 16 0,-17-12-1,7 9 1,-4 3-2,1 0 2,1 3-1,-1 4 1,-1 2-1,3 1 0,2 2 0,4 0 0,1 1 0,3-1-1,1 2-1,2-5-4,7 3-8,0-4-14,5-1-24,7 3-14</inkml:trace>
  <inkml:trace contextRef="#ctx0" brushRef="#br0" timeOffset="233849.3754">29708 12080 106,'0'0'4,"0"0"3,0 0 1,-7-9 4,7 9-1,0 0 2,-11-8 1,11 8 0,-13 0-1,13 0-6,-18 9 0,8 1-1,-6 1-2,6 4 0,-7 0 0,8 1-2,-2-1 1,4 1-1,2-5-1,5 0 1,0-11-1,6 13-1,8-8 1,-4-4 0,8-1 0,-6 0 0,6-6 1,-6-1 0,3-2-1,-8-1 0,1-1 0,-3-2 0,-2 4 0,0-2 0,-3 11-1,0-15 0,0 15 0,0 0 0,0 0-1,0 0 1,0 0-1,-3 12 0,3-1 1,0 0-1,0 0 1,0 2 0,3-2 0,2-2 0,-5-9 0,12 15 0,-12-15 0,16 9 0,-16-9 1,15 2-1,-15-2 0,13-2 0,-13 2-1,10-13 1,-10 13 0,11-17 0,-5 8 0,0-2 0,2-1 0,0 2 0,3 1 0,-2-2 0,2 3 0,0 0 0,1 5 0,0-1 0,-2 2 1,2 2-1,-2 0 0,3 2 1,-2 3-1,1 2 1,-3 0-1,0 5 0,-1-2 0,2 2 0,-3-2 0,-1 2 0,-2-3 0,-1 0 0,-3-9 1,1 13-1,-1-13 0,0 0 1,-6 5-1,6-5-1,-12-2 0,12 2 1,-11-12-2,7 0 1,1 2 0,1-7-1,2 3 1,2-5-1,3-1 1,2-2 1,1-2-1,2 2 1,2 1-1,-1 3 1,-3 2 0,2 3 0,-10 13 0,18-12 1,-18 12 0,16 5 0,-8 5 1,-1 4-1,0 3 0,2 4 0,-2-1 0,0 3-1,-1-1 0,3-2 0,-5-3-1,1 2-6,-2-6-9,1-2-17,2 4-19,-6-15-16</inkml:trace>
  <inkml:trace contextRef="#ctx0" brushRef="#br0" timeOffset="234006.3844">30215 12107 209,'0'0'5,"0"0"1,13-9 1,0 4 1,4-3 2,6 1 0,3-3 0,4 2 0,9 1-4,-6 0-11,-2 4-23,-10 3-37,6 0-4</inkml:trace>
  <inkml:trace contextRef="#ctx0" brushRef="#br0" timeOffset="234574.4169">29501 12668 141,'0'0'5,"0"0"-1,2-10 1,-2 10 2,1-14 0,-1 14 0,-1-17 0,1 17 0,-16-14-3,7 11-3,-5 3 0,-1 0-1,0 8-1,-1 2 0,0 4-1,4 0 2,0 4-1,6 0 0,2-1 1,4-3 1,7 2 2,4-5-1,8 1 0,-1-2 2,6-1-1,-2-1-1,4 2 2,-7-4-3,1 3 0,-5 0 0,-3 1 0,-12-10 0,8 18 0,-8-10 1,-6 3-1,-2-2-1,-6 0-3,-2-1-3,-3-2-8,2 0-9,-3-1-14,6 4-18</inkml:trace>
  <inkml:trace contextRef="#ctx0" brushRef="#br0" timeOffset="234806.4302">29455 12799 165,'0'0'4,"0"0"2,0 0 2,0 0-1,0 0 1,0 0-1,3 5 1,-3-5-1,-7 5-4,7-5-2,-18 13 0,7-5-3,-4 4-2,-1-3-6,-2 4-9,0 1-11,0-1-18,7 4-15</inkml:trace>
  <inkml:trace contextRef="#ctx0" brushRef="#br0" timeOffset="236194.5096">29978 12726 108,'0'0'5,"0"0"2,2-12 4,-2 12 2,0-13 2,0 13 0,0-16 0,-2 8 1,2 8-5,-14-13-2,14 13-4,-20-8-2,8 7-2,-1 1 0,-3 0-1,-1 0-1,1 6 1,0 1-1,1 0 0,4 1 0,11-8 0,-16 14 0,16-14 1,0 12 0,9-5 0,5-4 0,1 0 1,5 0-1,1-2 1,-1 3-1,0 0 0,-1 3 0,-4 1 0,-1 3-1,-4 4 1,-3 2 0,-5 4 0,-3 4 0,1-1 0,-7 5 0,-2 5 1,-2-4-1,1 6 0,-3-3 0,3 3 0,0-4 0,2 4-1,2-7 0,2 1-1,3-4 1,1-2 0,0-6 1,4 0-1,3-6 0,1-1 1,4-6 0,0-2 0,1-3 0,1 0 0,2-7 1,0 0 0,0-5-1,0-2 1,-2-5 0,-1-3-1,1-3 2,-5-2-1,4-3-1,-1-3 0,0-3 0,-2-3 0,1 3 0,-1-3 0,1 2 0,-3 0 0,1 3 0,-1 2 0,1 3 1,-2 5-1,-3 0 1,8 7-1,-8 0 1,5 5 0,-6 1-1,-3 11 1,10-13-1,-10 13 0,0 0-1,0 0 0,0 0 0,0 0-1,0 5 1,-10 3-1,5 3 1,-4-1 1,5 2 1,-4 0-1,8 2 3,3-5-2,4 2 0,5-3 0,-1-2 0,7-2 0,-1-1 0,5 0 0,-3-1-1,3-2 2,2 0-2,1-5 1,2-2 0,-1 1 0,-2-5-1,-1 1 1,-5-1 1,-2 1-1,-5-2 0,-3 4 1,-3-3 0,-5 11-1,2-11-1,-2 11 0,-9-5 0,1 5-1,-2 0-1,-2 5 1,-1 3 0,2 0 0,-1 3 0,4-1 0,3 2 0,2-2-1,1 2 1,2-12-2,5 15 1,-5-15-1,17 8 1,-5-5-2,0-3 0,3 0-1,0-5 2,-2-2 1,1 0-2,-3-3 3,2-1 0,-3 1 1,-1-2 1,0 4 0,-1-5 3,0 7-1,-8 6-1,16-13 2,-5 10-2,-3 1 1,5 2 0,-4 1-2,1 4 0,0 2-1,-1 3 0,-1-1 0,0 4 1,-3-2-2,0 2 2,0-5-1,-1 1 0,-4-9 2,4 13 0,-4-13 1,0 0 0,0 0 0,0 0 0,0-6 1,0-6-1,1 1-1,2-5-1,2 1 0,3-3 0,-1 0 0,7-1-1,7 2-2,0-2-27,4 2-36,-5 2-3</inkml:trace>
  <inkml:trace contextRef="#ctx0" brushRef="#br0" timeOffset="237664.5937">26715 14229 59,'0'0'2,"0"0"1,0 7 6,0-7 0,0 0 4,0 0 3,5 9 1,-5-9 2,10 1 0,-10-1-2,12 0-2,-12 0-4,18 1-1,-9-1-3,3 0-1,0 0-3,0 0-2,-2 0-2,3 3-7,-3 4-10,1-6-12,1 8-25,-12-9-10</inkml:trace>
  <inkml:trace contextRef="#ctx0" brushRef="#br0" timeOffset="237822.6027">26779 14449 123,'0'0'2,"0"0"-1,13 0 0,-3 1-18,1 0-33,12-1 0</inkml:trace>
  <inkml:trace contextRef="#ctx0" brushRef="#br0" timeOffset="241093.7898">27910 13868 81,'0'0'5,"0"0"3,0 0 2,0 0-2,0 0 0,0 0 0,0 0 2,0 0-1,0 0-4,-3 12-3,3-3 1,0 2 0,0 3 1,0 1 0,0 2 0,4 2 0,-2-2 0,1 0-2,0 0-5,1 0-12,0 2-17,-4-5-21</inkml:trace>
  <inkml:trace contextRef="#ctx0" brushRef="#br0" timeOffset="241762.8281">27528 14417 4,'0'0'3,"0"0"1,9-1 1,-9 1 1,9 0 1,-9 0 1,16-1 2,-16 1 0,17-3 1,-8 2-1,4-1 0,1 0 2,4-1 2,6-1 0,-1 0 1,8 1-1,-2-1-2,9-1 0,-4 0-1,11 1 1,-8 0-3,1-2 0,1 2-1,-1-2-1,0 3 0,-6-2-2,3 2 1,-9 1-2,3 0 0,-7 1-3,0 1-1,-5 0-7,0 0-9,-7 1-21,-10-1-24,18 3-8</inkml:trace>
  <inkml:trace contextRef="#ctx0" brushRef="#br0" timeOffset="242811.8881">27853 14708 34,'0'0'1,"0"0"1,0 0 2,0 0-1,-6-7 1,6 7 2,0 0 0,-6-10 1,6 10-1,-2-9 1,2 9-1,0-14 0,0 14 0,7-16 0,0 7-3,1-1 2,2 0-2,-1 1 1,4 2 0,-2-1 0,0 3 1,0 1 0,0 3 2,0-1-1,-2 2 1,0 0-2,0 3 1,0 3-2,-1-1-1,1 5-1,-9-10 1,16 17-2,-10-9-1,1 3 1,0 0-1,-3 0 0,0-1 0,0 1 1,-2-3-1,0 5 1,-2-13-1,-1 14 2,1-14-1,0 12 0,0-12 1,0 0 0,-2 10 3,2-10-2,0 0 2,0 0-2,0 0 1,0 0-1,0 0-1,-2-8 1,2 8-3,0-11 0,0 11 0,0-17 0,0 17 0,3-20 0,0 12 0,0-3 0,0 3 0,3-2 0,0 1 0,0 0-1,-1-1-1,-5 10 2,15-15-1,-6 8 1,-9 7-1,17-13 1,-17 13-1,18-8 1,-18 8 0,18-5 0,-18 5 1,16-3-1,-16 3 1,17 0 0,-8 0 1,0 0-1,2 0 0,-2 0-1,-9 0 1,18 9-1,-18-9 1,14 12-1,-14-12 1,14 14-1,-14-14 1,9 18 1,-6-10 1,1 1-1,-2 0 0,-2-9 1,3 17 1,-2-6-2,0-3 1,-1 2 0,0-2 0,0 1-1,0-9-1,0 17 0,0-17-4,0 12-14,0 0-36,0-12-11</inkml:trace>
  <inkml:trace contextRef="#ctx0" brushRef="#br0" timeOffset="243783.9437">29224 13946 81,'0'0'5,"0"0"0,0 0 2,0 0 3,0 0 1,0 0 2,-5 1 1,5-1-1,-14 8-3,2-5 0,0 3-2,-1 0-3,-2 1-1,-3 3-1,-4 0 0,-1 0-3,-3 2 1,-6-1 0,8 3-1,-6-3 1,7-1-1,0-1 0,7 1 0,-1-3 0,17-7-1,-14 9 1,14-9-1,0 0 1,-3 13-1,3-13 1,0 0 0,10 12 1,-10-12-1,15 11 0,-1-7 1,4 2 0,-2-2 0,8 0 0,-5 2 0,6-2 0,-4 1 2,7 1-2,-8-1 1,2 2-1,1 1 2,0-1-1,-2 0-1,4-1 1,-5 3-2,-2 4 0,0-6 0,-4 7-1,-1-6 0,-3 5 0,-10-13 0,9 20 1,-9-20 0,4 14 0,-4-14 0,-2 16 0,-6-6 0,0 3-3,-3-1 1,-5 3-1,0-1-1,-5 4 0,0-2 0,3 3 0,-2-1 0,2-3 2,3 1 0,4-3 1,2-3 0,7-2 1,2-8 2,2 14 2,-2-14 2,18 3 2,-2-3 2,4 0 1,1 0 2,4-3 0,0 0 0,1-1 0,5 0-3,-2 1 0,0 1-2,-4-1-2,2 3-3,-8 0-5,2 0-17,-6 5-33,-3-2-20</inkml:trace>
  <inkml:trace contextRef="#ctx0" brushRef="#br0" timeOffset="244693.9957">29931 14006 62,'0'0'4,"0"0"3,0 0 0,0 0 4,0 0 3,-4 10 0,4-10 1,-1 12 2,1-4-4,0 1-1,0-9-2,1 19-2,-1-19 0,9 15-3,-9-15 1,13 14 0,-4-10-1,-1 0 1,4 0-2,0-1 1,-3-3-1,5 0-1,-3-3 0,0 3 0,0-2-1,-2-3 0,-9 5 0,16-12-1,-16 12 1,10-17 0,-8 7 0,0 1-2,-1-1 1,0 0-1,-1 10 0,3-14-1,-3 14 0,0 0-2,0 0 1,0 0 0,0 0 1,0 0-1,1 12 1,-1 1 0,0 1 1,0 4 0,-1 0 0,0 5 1,1-3-1,3 6 0,1 3 0,4-2-1,-1 1 1,2-2-1,-3 3-1,2-8 2,-4 4-1,-3-8 1,0-3 1,-1-2 1,-3-4-1,3-8 1,-14 9 1,14-9 0,-12 0 2,12 0-1,-9-4 1,9 4 0,-3-14-2,3 14-2,2-19-12,2 1-38,5 7-19</inkml:trace>
  <inkml:trace contextRef="#ctx0" brushRef="#br0" timeOffset="245828.0606">30466 14189 86,'0'0'6,"0"0"7,-7-13 1,7 13 4,0 0 0,0 0 1,-4-12 1,4 12 0,0 0-5,8-3-4,-8 3-4,15-2-1,-3 0-2,3-1-1,2 3 2,3-3-3,-2 2 0,3-2-3,0-1-9,1 1-12,0 2-17,0-4-21</inkml:trace>
  <inkml:trace contextRef="#ctx0" brushRef="#br0" timeOffset="246390.0927">30871 14010 105,'0'0'3,"0"0"1,0 0-1,0 0 2,0 0-1,0 0 2,0 0 0,0 5-1,0-5 1,0 15-2,0-15 2,2 16-2,-2-16 2,8 15-1,1-9-1,-9-6 0,17 12-1,-5-10 0,-1 0-1,2-2 0,-1 0 0,-1-2 2,0-3-3,-1-3 1,-1 2 1,0-4-1,-9 10-1,11-16 1,-11 16 0,11-15 0,-11 15 0,3-8-2,-3 8 0,0 0 0,0 0 0,0 0-1,0 0 0,0 5 1,0-5-2,0 21 2,0-8 2,0 5 0,0 0 1,3 2 1,0-1 0,3 3 1,-1-2-2,0 3 0,1 1 2,0-3-2,-2 1 1,1-6 1,-4 5-1,-1-6 1,0 2 2,-6-6 0,-5 0 0,-3-3-1,-3 0-1,-2 0-4,-4 0-9,0-3-29,3 1-31,-10-1-3</inkml:trace>
  <inkml:trace contextRef="#ctx0" brushRef="#br0" timeOffset="246946.1245">29839 13878 56,'0'0'4,"0"0"2,0 0 3,1-12 3,-1 12 1,7-12 4,-7 12-1,10-17 3,-5 7-4,-1 0-1,2 1-4,1-5-1,-2 3-1,2 0-1,0 0-1,-2 0 0,-2 2 1,-3 9 0,6-13-2,-6 13 1,0 0-1,0 0-2,0 0 2,0 0-3,10 2-1,-10-2 0,9 17-1,-2-5 1,4 2-1,0 0-7,6-1-17,1 10-35,6-9-9</inkml:trace>
  <inkml:trace contextRef="#ctx0" brushRef="#br0" timeOffset="247516.1571">31054 13746 84,'0'0'4,"0"0"3,17-1 5,-5 1 0,2 0 2,8 1 1,3 3 2,5 1 1,2 4-4,1 3-2,1 3-2,1 6-3,0 3 0,2 2-1,1 2-2,-3 5-1,-3-1-1,-5 4-1,1-2 1,-4 3 0,-1-6-1,-11 9-1,-9-1 0,1-2-1,-6 4-5,-5-1-7,-11 4-10,-8-4-17,-6 6-16</inkml:trace>
  <inkml:trace contextRef="#ctx0" brushRef="#br0" timeOffset="248124.1919">29714 13805 123,'0'0'1,"0"0"0,0 0 1,0 0 2,-7 5 1,2 4 2,-4 4 2,0 6 3,-1 1-1,-2 9 3,-3 3-1,-2 6-1,0 0 0,3 4 1,-1-1-4,4 7-1,0-1 0,6-2-1,1 1 1,5-7-2,11 6 1,0-8-2,9 2-1,2-10 1,6 0-1,4-2-4,9-4-7,4-3-14,2 1-32,10-6-19</inkml:trace>
  <inkml:trace contextRef="#ctx0" brushRef="#br0" timeOffset="248782.2296">31382 13621 60,'0'0'4,"0"0"5,-3-9-1,3 9 2,0 0 0,0 0 2,-14-15 0,14 15 0,0 0-3,-9-3-5,9 3 0,0 0 0,0 0-2,-10-5 0,10 5 1,0 0-2,0 0-1,0 0 0,0 0-1,0 0 0,0 0-2,0 0 2,0 0-1,0 0 2,0 6-1,0-6 1,-5 10 1,5-10-1,-3 19 1,3-19 0,-3 17-1,3-17 1,-4 19 2,4-19-1,-1 16 0,1-16 3,0 0 1,0 0 2,2 11 1,-2-11 1,12 0-1,-12 0 1,15 0-1,-15 0-1,17-3-2,-3-1 0,-5 0-1,6 0 0,3 0-1,0 0 0,8 1-1,1 0 1,2 3-3,0 0-9,4 4-17,-8 5-41,3 2-4</inkml:trace>
  <inkml:trace contextRef="#ctx0" brushRef="#br0" timeOffset="250271.3147">24167 14773 120,'0'0'5,"0"0"3,0 0 3,0 0 0,0 0 1,0 0 1,0 6-1,0-6 2,0 0-5,0 10-2,0-10-3,-1 17 0,1-8-1,0 1 0,0 0 1,0-10-2,4 18 0,-4-18-1,2 10 1,-2-10 0,0 0 2,0 0-1,0 0 0,0 0 1,0 0-2,0 0 1,9-9-1,-9 9 0,2-21-2,0 10 0,1-6 0,-1 1 0,0 0 0,0 0 0,1-1 0,1 4 0,-1 0-1,0 2 1,2 1-1,-5 10 0,9-8 0,-9 8 0,9 0 0,-9 0 0,11 6 0,-11-6 1,9 16 0,-9-16 0,13 18 0,-13-18 0,17 12 1,-8-9-1,4 0 0,-1-3 1,2 0-1,0 0 1,2-3-1,-2-3 0,2-1 1,-2-3-1,0 0 0,-1-1 1,-1-1-1,-4-1 1,2 1-1,-4 0 0,1 1 0,-1 1 0,-6 10 0,9-12 0,-9 12-1,0 0 1,12 0 0,-12 0 1,7 19 0,-3-7 0,3 5 1,3 0 2,-4 4-2,6-4 1,-3 3-2,3-2 1,-2-2-2,4-1-4,-3-1-9,1-5-15,-2-4-33,4 5-9</inkml:trace>
  <inkml:trace contextRef="#ctx0" brushRef="#br0" timeOffset="250734.3412">24933 14591 63,'0'0'3,"0"0"1,0 0 4,-9-5 0,9 5 3,0 0 0,-11-6 1,11 6-1,-11-1-2,11 1-2,-11 1-2,3 3-3,-2 2-1,1 3 1,0 0-2,-1 3 0,-1-2-2,4 3 2,2-2 0,2 3 0,3-3 0,0 1 0,4-3 2,2 2 0,3-4 0,-2 2 2,3-3-1,-1 0 1,-9-6-1,12 11 2,-12-11-2,10 11 2,-10-11-2,5 9 3,-5-9-1,1 10-1,-1-10 1,0 12-1,0-12 1,-8 13-2,8-13-1,-14 11-4,14-11-7,-14 11-14,14-11-20,-16 12-19</inkml:trace>
  <inkml:trace contextRef="#ctx0" brushRef="#br0" timeOffset="251179.3667">25123 14545 67,'0'0'2,"0"0"2,-7 3 2,7-3 1,-8 16 1,6-5 3,-4 4-1,5 3 2,-1 0-2,1 1-3,0 0-1,1 0-2,0-4 1,0 1 0,3-2-1,0-3 2,-3-11 1,9 16 2,-9-16 3,14 11-1,-14-11 1,19 5 0,-2-3-1,-3 0 0,6-1-2,-2-1-2,2 0-1,-3 0-2,6-1-2,-9-1 0,0 0-2,-2 1-4,-4-1-11,-8 2-21,18-2-31,-18 2-5</inkml:trace>
  <inkml:trace contextRef="#ctx0" brushRef="#br0" timeOffset="251383.3783">25149 14674 139,'0'0'4,"0"0"0,0 0 2,0-5 1,0 5 0,0 0 1,17-12-1,-6 7 0,8 0-8,-7 1-10,6 2-15,-18 2-26,22-12-7</inkml:trace>
  <inkml:trace contextRef="#ctx0" brushRef="#br0" timeOffset="251534.387">25186 14461 138,'0'0'3,"0"0"2,9-7 0,5 3-1,2 0 2,7-1-5,3 1-15,4-3-28,11 6-14</inkml:trace>
  <inkml:trace contextRef="#ctx0" brushRef="#br0" timeOffset="253311.4886">23965 15412 53,'0'0'1,"0"0"1,0 0 3,0 0 0,0 0-1,0 0 4,9 4-2,-9-4 2,14 0-2,-2 0 1,1-1-1,6-2-2,1 3 1,5-3 0,3 2 1,3-2 0,7-1 0,2 1 2,6 0 0,1-2-1,13-1 0,5 1 0,8-3-3,7 3 1,7-4-2,3 1 0,11-1-3,9 0 1,0-2-1,0 2 0,7-2 1,-1 2-1,7-2 0,10 1 0,-2 2 0,-1-2 0,8 3 0,5-2 0,2 0 0,1 1 1,4-3-1,1 3 0,2-2 0,3 0 0,-1 0 0,1-1 0,0 3 0,1-2-1,-1 4 0,-1-2-1,-1 3 0,2-1 0,-4-1 0,-2 4 1,-1-1-2,2-3 3,-2 4 0,-3-1 0,-2-1 0,0 0 0,-7 0 0,-8-2 0,2 1 0,0 0 0,-14-1 0,-4 1 0,-4-1 2,-5 2-2,0 1 1,3-1-1,-12 2 0,-2-1 1,-2 2-1,-5 2 1,-6-2-1,1 1 2,-1 1 1,-7 0-1,0 0 0,-4 0 0,-6 0 1,-1 0-1,-6 0-1,-5 0 0,-8-1 0,-8-4-1,-5-2 1,-12 0 2,4-2-2,-4-1 0,-6-2 1,-2-5-1,-4-3 2,-2-4-2,-1-2 0,2-5 0,0-1 0,-3-7-1,9-4 1,1 1-1,-1-5 0,3-2 0,-1-5 0,3 0 0,-7-6 1,10-4 0,-13 3-1,0-2-1,-2 1 1,7 1 0,-5 3-1,1 0 1,0 4-1,-7 5 0,0-1 1,0 5 0,0 1 0,-7 0 0,-4 8 0,-6-3-1,3 6 1,-5 1-1,-1 0 0,-2 6 0,-8-1-2,3 8 1,1-1 0,-6 2-2,-5 3 2,-2 4-1,-6 0 0,2 6 1,-4-1 1,-8 5 0,-8-1 0,-3 2 0,-6 2 1,-4 2-2,-10 4 2,-9-1 0,-7 3 0,-7-3 0,-6 3 2,-6-1-2,-8 0 0,-6-1 1,-4 0-1,-6-1 0,-7 0 1,-7 0-1,-9-4 0,-7 2 0,-5 1 1,-7-3-1,-10 0 0,-7 1 1,0 1-1,-7-2 0,-2-1 0,-1 1 1,0 1-1,0-1-1,2 0 1,-1 3 0,2-3 0,7-1-1,2 5 0,3-2 1,4 0-1,5 0 0,8 3-2,7-1 0,8 2-3,6 1 3,-3 7-2,10 7 0,10-2 1,10 12-1,10-5 3,8 14-2,9-1 0,8 13-3,16-6-2,8 10-1,2-2-1,4 15-2,2 3 2,1 4 3,4 3 3,2 4 7,9-1 4,3 1 3,7-1 6,8-2 2,9-3 2,14-5 1,10-1-1,17-8-2,18-2-5,26-7-20,26-2-46,27-18-7</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19T11:52:10.622"/>
    </inkml:context>
    <inkml:brush xml:id="br0">
      <inkml:brushProperty name="width" value="0.05292" units="cm"/>
      <inkml:brushProperty name="height" value="0.05292" units="cm"/>
      <inkml:brushProperty name="color" value="#FF0000"/>
    </inkml:brush>
  </inkml:definitions>
  <inkml:trace contextRef="#ctx0" brushRef="#br0">23621 3939 105,'0'0'5,"0"0"3,0 0 4,0 0 1,0 0 2,0 0 1,0 0 0,0 0 1,0 0-5,0 0-4,0 0-4,0 0-10,0 0-17,5 9-38,-5-9-4</inkml:trace>
  <inkml:trace contextRef="#ctx0" brushRef="#br0" timeOffset="271.0155">23429 4357 159,'0'0'2,"0"0"2,0 0 2,0 0 0,0 0 1,0 0 0,11 6 0,-11-6 0,9 4-3,-9-4-5,0 0-16,10 7-42,-10-7-3</inkml:trace>
  <inkml:trace contextRef="#ctx0" brushRef="#br0" timeOffset="1343.0768">24827 3717 54,'0'0'3,"0"0"2,0 0 1,0-10 0,0 10 2,-1-11 1,1 11 1,-3-12 2,3 12-5,0 0-1,-12-12-2,12 12-1,-13 0 0,4 2-1,-4 3-1,0 0-2,-1 2 3,-2 4-2,0 3 0,0 0 3,4 3-3,3-5-2,2 3 4,2-1-1,3 3-2,2-5 2,5 0 1,4-2-2,2 0 1,3-2 2,1 2-3,4-4 3,0 1-1,-1 1-2,-1-1 4,-1-2-3,0 2 0,-4 2 2,-2-1-2,-10-8-1,14 17 3,-14-17 0,4 16-2,-4-16 3,0 18 0,0-18-3,-10 16 4,0-8-2,-2 3 0,1-3 1,-5 2 0,1-2 1,-3 1 2,2-4-2,0 0 1,4-3 1,-1 0-1,1 1 0,4-3-1,8 0-1,-14 0-7,14 0-9,0 0-30,0 0-24</inkml:trace>
  <inkml:trace contextRef="#ctx0" brushRef="#br0" timeOffset="1647.0942">25097 3860 57,'0'0'3,"0"0"1,0 13 2,0-13 2,2 16 1,-2-2 3,2 4 1,-2-4-2,0 4-2,1-4-1,-1 4-1,0-2-3,0 3-11,3 0-36,0-8-9</inkml:trace>
  <inkml:trace contextRef="#ctx0" brushRef="#br0" timeOffset="1829.1046">25087 3645 206,'0'0'1,"0"0"-1,0 0 0,0 0-9,6-8-9,-6 8-16,0 0-27</inkml:trace>
  <inkml:trace contextRef="#ctx0" brushRef="#br0" timeOffset="2540.1453">25415 3892 183,'0'0'3,"0"0"0,0 0 2,11-8-1,-11 8 1,10-4 0,-10 4 0,12 0 1,-12 0-3,10 15-1,-10-15 0,9 15-1,-8-4 2,-1 1-2,0-2 2,0 2-2,0-12 0,-2 12 2,2-12 0,0 0-1,0 0 0,0 0 0,0 0-1,0-8 2,2-1-1,5-3-2,3 1 1,-1-3-1,2 1-1,2-1 2,0 5-1,1 0-2,-1 1 2,3 5-1,-3 2-2,1 1 3,-2 1 0,3 5-2,-1-1 2,-1 5-1,-1 4 1,-2 0 0,-1-2 0,-1 2-1,0-3 2,-4 4-1,-3-2-1,0-2 2,-1-11-1,0 17-2,0-17 2,0 0-1,-7 8 0,7-8 1,0 0 0,-12-11-2,11 0 2,1-2-1,0 2 1,0-5 0,3-1-2,5-2 4,-1 2-4,3 3 1,-4 4 1,6 2-1,-4 1-1,5 3 2,-4 4-1,2 3 0,-2 2 2,2 5-1,-4 0 0,3 1-1,-5 1-9,2 4-19,1 2-20,-1-2-15</inkml:trace>
  <inkml:trace contextRef="#ctx0" brushRef="#br0" timeOffset="2794.1598">25961 3849 107,'0'0'3,"0"0"1,0 8 3,0-8 0,6 23 2,-1-8 0,0 6-2,0-2 1,0 13-1,1-8-2,-1 5-4,2 3-1,-3-1-8,0 3-12,-4-5-22,1 3-15</inkml:trace>
  <inkml:trace contextRef="#ctx0" brushRef="#br0" timeOffset="3107.1777">26085 3811 108,'0'0'4,"0"0"1,10-6 1,-10 6 2,15 0 0,-5 0 3,2 1-1,0 4 2,1 1-2,-5 5-2,-1 3 1,-3 3-2,-2-3-1,-2 1-1,-3 0 1,-7 0-2,-4 0 1,-2-2-2,-3-4-5,-1-5-4,-1 0-12,1-4-24,5 4-20</inkml:trace>
  <inkml:trace contextRef="#ctx0" brushRef="#br0" timeOffset="3453.1975">26260 3436 182,'0'0'2,"0"0"1,0-13 0,0 13 1,0 0-1,0 0 2,5 5 0,-1 6 2,-1 9 0,3-1 1,-2 8-3,0-1 3,-1 6-2,1-6 0,-1 6 0,1-3-2,1-2-3,-3 2 2,1-3-3,2 1-4,-2-5-8,1 2-21,1 2-28,-1-4-5</inkml:trace>
  <inkml:trace contextRef="#ctx0" brushRef="#br0" timeOffset="3838.2195">26439 3868 153,'0'0'5,"6"0"2,3 0 2,-9 0 1,20-2 2,-5-1-1,1 0 3,1 1 0,-8-5-4,7-1-2,-8-1-1,3 0-1,-11 9-3,8-14 2,-4 5-3,-3-1 0,-1 10-1,0-13-1,0 13-1,0 0-1,-12 0 1,12 0-1,-16 13 1,7 0 0,1 2 1,2 2 0,2 1 1,2-2-1,2 2 2,0-4-1,6 0 0,4-3 2,2-1-3,1-6-20,-4 2-43,14-2-5</inkml:trace>
  <inkml:trace contextRef="#ctx0" brushRef="#br0" timeOffset="4523.2587">27780 3156 165,'0'0'4,"0"0"3,0 0 0,0 0 1,-10 0 1,10 0 0,-8 8 1,8-8-2,-12 15-2,5-3-3,5 7 1,0 3 0,0 6-2,1 0 0,-1 7 1,2 6-2,0 1-1,8 3 1,-3-5-1,4 1-1,-4-3 2,4 2-1,-5-8 0,6-3 1,-9-4 0,-1-3-1,0-4 1,-4-2-1,1-5 0,3-11 0,-10 11-1,0-10-2,10-1 2,-10-4-3,10 4 1,-4-19 2,4 9-2,6-2-1,2-1 3,7 4 0,-3-3 0,6 5 1,-4 2 1,3 2-1,-6 3 2,3 0-1,0 0 1,3 0-1,-1 0 0,0 6 1,-4 0-2,4 1 1,-3-2-4,0 0-12,-4 1-25,5 1-23</inkml:trace>
  <inkml:trace contextRef="#ctx0" brushRef="#br0" timeOffset="4742.2712">28081 3635 147,'0'0'6,"0"0"1,0 0 0,3 7 0,-3-7 0,6 13 0,0-4-8,-3 4-21,-4-3-33,1-10-7</inkml:trace>
  <inkml:trace contextRef="#ctx0" brushRef="#br0" timeOffset="4885.2794">28120 3450 78,'0'0'-11,"0"0"-22</inkml:trace>
  <inkml:trace contextRef="#ctx0" brushRef="#br0" timeOffset="5326.3046">28261 3582 126,'0'0'2,"10"3"2,0 1 2,-10-4 2,19 13-3,-9-6 2,5 2 0,-6 3 0,1 0-2,-4-1 0,-2-2-1,-4-9-1,7 14 2,-7-14 0,0 9 2,0-9-1,0 0-1,0 0 1,-6-8 0,6 8-2,-4-17-1,4 5 0,1-5-3,13 0 1,-2 0-1,5 1 0,0 2-1,7 0-1,-5 1 2,8 4 2,-6 5-1,-1 4 0,-2 0 1,1 2 1,-1 6 2,-3 1-2,-2 3-1,-2 1-2,-3 2-10,-3 0-23,-5-4-30,0 1-5</inkml:trace>
  <inkml:trace contextRef="#ctx0" brushRef="#br0" timeOffset="5696.3258">28766 3589 176,'0'0'5,"0"0"2,0 0 2,16-11 0,-8 4 4,5-1-1,-1-4 0,5 1 1,-5-3-2,4-2-4,-4-3 1,-2 4-2,-3-4-2,-1 8 1,-3-3-2,-3 4-1,0 10-2,-8-10 0,-2 10-1,-2 2-1,0 9-2,-2 3 1,0 3 0,0-2 1,4 7 0,-2-2 0,7 4 1,1-10 0,4 2 1,2 0-5,4-2-11,7-4-15,3 4-27,4-6-13</inkml:trace>
  <inkml:trace contextRef="#ctx0" brushRef="#br0" timeOffset="6041.3455">29196 3439 121,'0'0'4,"-5"-9"2,5 9 1,-15-5 2,7-3 1,-4 8-1,0-4 2,-2 5-1,-1 15-2,1-7-1,2 8-3,2-6 1,1 9-2,0-7 0,-1 9 1,7-10-1,3-3 2,0-9-2,1 15 1,-1-15 1,13 10 0,-4-10 0,5 0-1,-2-1 1,-2-4-1,1 1-1,1-1 1,-2 0-2,-1 0-2,0 2-9,-9 3-15,12-2-27,-4 2-17</inkml:trace>
  <inkml:trace contextRef="#ctx0" brushRef="#br0" timeOffset="6336.3624">29393 3516 108,'0'0'4,"0"0"1,11 12 1,-11-12-1,12 15 1,-7-4 3,2 1 1,-2-1 5,-5-11 1,8 15 3,-8-15 2,0 0 0,0 0 1,0 0-1,2-5-3,1-7-4,1 0-3,1-5-4,5 0-5,0-7-15,0 4-55,6 2-4</inkml:trace>
  <inkml:trace contextRef="#ctx0" brushRef="#br0" timeOffset="6967.3985">27767 4422 84,'0'0'2,"0"0"-1,0 0 3,10 0 2,-10 0 1,18 0 2,-5 2 1,3 2 0,3-1-2,3 2 2,0 5-3,-1 2-1,1 1-2,-3 3 0,-4-2-3,-1 5 1,-6-3 0,-3 4 0,-3-4 1,-3-1 1,-4-2-1,-4 0 2,-2-6-1,0-2 2,2-2 2,-2-3-1,3 0-1,8 0 2,-12-15-1,10 2-1,2-1 1,0-5-3,5 2-2,3-7 0,2 4 0,3-3-8,1 3-7,4-1-16,0 11-25,0-2-14</inkml:trace>
  <inkml:trace contextRef="#ctx0" brushRef="#br0" timeOffset="7318.4186">28228 4477 98,'0'0'2,"0"0"4,2-11 0,-2 11 2,10-13 3,-1 5-1,-1-3 3,2-1 1,1 4-1,-3-3 0,-2 1-3,-1 2-2,-2-1-1,-3 9-2,0 0 0,-4-9-2,4 9-2,-19 0 0,7 6-1,-2 2-1,1 3 1,-2 2 0,1 2-1,4-3 0,4 4 1,3 2 0,3-4-1,2 2-4,7-5-11,7-1-21,11 2-25</inkml:trace>
  <inkml:trace contextRef="#ctx0" brushRef="#br0" timeOffset="7852.4491">28696 4289 69,'0'0'4,"-14"0"2,4 0 1,-4 3 0,-2 4 4,-1 3-3,-2 2 1,1 0 2,1 4-3,9 2-2,3 3 1,5-4-1,0-2 0,8 0 1,2-2-2,3-1 1,3-5 1,1-3-1,0-2-2,1-2 2,-1-2 0,-2-3-2,1-3 3,-2-1-3,-2-4 1,-3 3-1,-2 1 0,-1-1-2,-2-1 0,-4 11-3,6-8-1,-6 8 0,0 0-1,2 5 0,-2 7 0,2 3 0,-1 1 1,0 7 2,1 0 0,-1 2-1,1-1 2,0 3-1,-1-4 1,-1 2 0,0-6 2,-3 1-1,-1-6 1,-3-2 2,-3-2-1,-3-3 0,2-2-1,-2-4-5,1-1-7,-1-3-15,3 3-27,-2-12-16</inkml:trace>
  <inkml:trace contextRef="#ctx0" brushRef="#br0" timeOffset="8225.4704">28984 4385 67,'0'0'2,"0"0"3,0 6 1,9 1 1,1 0 0,3 0 3,-1 4-1,4 0 1,2 1-2,-6-3 0,1-1-1,-13-8 4,8 14 1,-8-14 1,0 0 3,0 0-1,-6 5-1,6-5 2,-11-7-2,11 7-3,-14-19-3,9 8-1,1-5-2,3-1-1,1 0 1,2-2-3,4 0 0,2 1-2,2 2-2,2 0-5,0 2-13,3 2-23,8 2-27</inkml:trace>
  <inkml:trace contextRef="#ctx0" brushRef="#br0" timeOffset="8576.4905">29300 4373 146,'0'0'4,"0"0"0,0 0 3,8-2 1,-8 2 0,13-11 2,-13 11 1,16-13-1,-4 3-1,-3-2-1,1 3-1,-2-3 0,-1 1-1,-1 2 0,-3-1-1,-2 0-1,-1 10 0,0-9-3,0 9 1,-9-2-2,9 2 0,-10 4-1,2 6 0,0 3 1,3 3-1,2-2 1,0 1-1,3 2-2,0-2-9,0 2-14,4-5-30,6-2-13</inkml:trace>
  <inkml:trace contextRef="#ctx0" brushRef="#br0" timeOffset="9005.5151">29722 4159 92,'0'0'1,"0"0"0,0 0 0,-10 0 1,10 0 0,-15 4-1,5 4 3,-6 1-1,6-1 0,-4 3 0,5 0 1,-2 3-1,6-3 3,-2 0 0,7-11 0,2 15 2,-2-15-2,18 15 1,-8-9 0,6 0-1,-6-1-2,9 1 1,-7 0-2,5 2 0,-17-8-1,17 10 0,-17-10 2,7 12-2,-7-12 1,0 16 1,0-16-1,-11 10-1,2-5 0,-3 2-6,-1 0-7,-5-3-10,3-2-18,5 0-24</inkml:trace>
  <inkml:trace contextRef="#ctx0" brushRef="#br0" timeOffset="9643.5515">30017 4143 78,'0'0'2,"0"0"0,0 0 1,-6-5 0,6 5 1,-12 0-1,12 0 0,-15 0 0,5 3 1,-1 2-3,2 3 0,-4 1 0,1-1 1,3 1 0,-2 0 0,3 3 1,3-4 1,1 1 1,4-9 2,-1 15 0,1-15 0,7 10 1,1-3-1,4-4 0,-1 1-1,2-1-2,2 1-2,0 2 0,-2 0-2,-2 2 1,1-3-1,-2 2 0,-3 3 0,-1 0 2,-1 2-1,-5-1 0,0-1 0,0 0 1,-6 2-1,-4-3 1,1-1 0,-5-3-1,2 0 0,-2-3 0,2 1 0,3-3 1,9 0-2,-12 0 0,12 0-2,-3-10 2,3 10 0,4-17-2,4 5 0,1-1-3,2-3 2,4 1 1,-2 0-2,5 3 1,-2 0 0,1 1 2,-1 2 2,0 4 2,-4 4 0,3 1 1,-4 2 1,-2 5 0,1 5-1,-3 0 0,-1 1-1,0 2-2,-3-1-5,-2-2-13,-1 3-26,0-4-19</inkml:trace>
  <inkml:trace contextRef="#ctx0" brushRef="#br0" timeOffset="9806.5609">30140 4186 138,'0'0'-1,"0"0"-6,0 0-10,7 2-17,-7-2-19</inkml:trace>
  <inkml:trace contextRef="#ctx0" brushRef="#br0" timeOffset="10076.5763">30431 4259 138,'0'0'1,"0"0"0,0 0 0,-5-4 1,5 4-1,-11 0 1,11 0-2,-16 3 1,16-3-1,-16 14 0,16-14 1,-11 13-1,11-13 2,-8 11 0,8-11 0,-2 11 2,2-11-5,0 0-29,0 0-24</inkml:trace>
  <inkml:trace contextRef="#ctx0" brushRef="#br0" timeOffset="10790.6172">25743 4313 36,'0'0'1,"0"0"-1,5 0 1,-5 0-1,0 0 2,10-3 0,1 3 0,-3-1 1,10 0 0,7 0 1,4-1-3,11-3 3,4 1-2,10 1-1,6-2 1,11-1 0,10-4-1,10-2 0,12 1 0,6 0-1,15 0 4,1-2-4,18 2 0,8 0 0,-1 1 1,-7 5-2,11-1 2,-3 1 0,-6 2-1,-1-2 1,-10 2 2,-9 3-2,-14-1 3,-2 0-2,-23 0-2,-13 0-5,-12-1-15,-8 2-24</inkml:trace>
  <inkml:trace contextRef="#ctx0" brushRef="#br0" timeOffset="11218.6416">28201 4867 4,'9'0'1,"7"0"0,17 0-1,8 0 1,10-2 2,11 2 0,13 0 3,7-2 1,5 2 1,1 0 0,0 0 1,1 0 2,0 2 0,-6 0-2,-1-2 0,-4 3-2,-9-3-1,-2 0-11,-12 0-19,-3-3-22</inkml:trace>
  <inkml:trace contextRef="#ctx0" brushRef="#br0" timeOffset="11800.6749">30535 4192 12,'0'0'2,"0"0"1,0 0 3,0 0 1,0 0 1,0 0 3,0 0 1,0 0 2,11 8-1,-11-8-1,14 0 0,-5-3-3,0-2 1,2-2-2,2 0-1,2-3-2,1-3-1,3-7 0,3 5 1,-1-9-3,6 6 1,-1-7 0,8 2-1,2-5 0,1 5 2,0 3-1,-1-4 0,3 6-1,-6 0-4,3 6-24,-17 0-30,6 4-4</inkml:trace>
  <inkml:trace contextRef="#ctx0" brushRef="#br0" timeOffset="14274.8164">24129 5674 44,'0'0'5,"0"0"0,0 0 2,0 0 2,0 0 1,0 0 1,-9 0 2,9 0 0,0 0-5,-10-4 0,10 4-1,0 0-1,-8-11-2,8 11 0,-1-14-3,1 14 2,2-16-3,-2 16 1,11-17-1,-2 5-1,3 1 0,4 1 1,-3 2-2,3 4 2,-2 1 0,0-2 0,1 5 2,-2 2-2,-1 4 1,-3 1 0,-9-7 0,13 17 0,-5-8 0,-2 1 1,2 0 0,1-1 0,1-1-1,4-3 2,7-2-1,-1-2 0,2-1 1,-1 0 0,4 0-1,-3-5 1,1-4 1,-6 0 0,-2 1-1,-3-4 2,-4 0-2,-3-2 0,0 2 1,-5-1-1,0 3 0,0 1-2,0 9 0,-1-12-2,1 12 0,0 0-1,0 0 0,0 0 1,0 0 0,-4 6-1,3 2 2,1 3 0,0 4 0,1-1 1,7 5-1,2 0 1,-4 2-1,6-1 1,-2 1 0,2-1-1,-4 4 1,4-4 0,-10 4 1,1-5-1,-2 2 0,-1-4 0,0 4 0,-2-8 1,-4 2 0,-5-6 1,11-9 0,-19 16 0,9-11 2,-4-1 0,2-2 0,-3-2-1,2 0 0,-2 0 0,-2 0-2,1 0 0,-3-2 0,1-1-2,-3 0 1,2 1 0,-2 0-1,3 1 1,2 0-1,2 1-1,1 0 0,4 0-6,9 0-14,-9 8-27,9-8-18</inkml:trace>
  <inkml:trace contextRef="#ctx0" brushRef="#br0" timeOffset="14824.8479">25010 5651 47,'0'0'3,"0"0"2,0 0 3,5-3 4,-5 3 4,11-5 1,-2 2 3,-9 3 2,16-3-3,-6 3 1,-1-1-2,1-1-3,1 0-2,-2 2-2,0 0-2,2 0-1,0-3-3,-3 3-1,2 0-1,-1 0 0,1 0-2,-1 0 0,2 0-3,-1 0-5,-10 0-6,9 3-10,-9-3-12,8 10-14,-8-10-20</inkml:trace>
  <inkml:trace contextRef="#ctx0" brushRef="#br0" timeOffset="15094.8633">25077 5767 138,'0'0'6,"0"0"3,8 1 3,-8-1 2,17 6 2,-17-6 2,21 8 1,-8-3 0,2-3-4,-3 1-3,3 0-3,6-2-2,-5 2 0,2-3-3,-2 2-1,1-2-6,-5 0-30,5 3-34,-17-3-4</inkml:trace>
  <inkml:trace contextRef="#ctx0" brushRef="#br0" timeOffset="16585.9486">25972 5522 41,'0'0'2,"0"0"2,0 0-1,0 0 1,0 0-1,0 0 1,0 0 1,0 0-1,-12 5 0,12-5-2,-9 14 3,3-4 0,1 1-2,0 1 3,2 2-1,-1 1 2,4 2 0,0-5 0,2 4-1,5-5 3,3 1-1,1 0 0,2 0-1,3-6 1,1 0-2,3-2 1,2-3-3,0 1 2,-3-2 0,3-2 0,-1-3-2,-1-2 3,-1-1-1,-2-2-1,-2-1 1,0-1-1,-3-4 0,-1-1-2,1 1 0,-7-3-1,0-1 1,-1-2-2,-2-2 0,-2 5 0,0-1-1,-5 2 0,-3 2 0,1 0 0,-5 1 0,0 1-2,-4 3 1,1 3 1,-3 2-4,0 2 3,0 1 1,-3 3-1,3 0-1,-2 7 3,3-4-1,0 4-2,-1 2 3,3-1-2,-1 1 0,5 0 0,1 2 1,0 1-1,4 1 2,4-2 0,2-1 0,2-1 2,-2-9 0,18 16 2,-6-9 1,4-4 1,0-1-2,4-1 3,1-1-2,-4 0-1,0 0 2,0-2-3,-1-2-1,-3-1 0,-1 0-1,-3 1-4,-9 4-10,13-6-23,-13 6-33,0 0-5</inkml:trace>
  <inkml:trace contextRef="#ctx0" brushRef="#br0" timeOffset="17348.9923">26480 5465 81,'0'0'4,"8"0"-1,-8 0 3,14-2 1,-6-1 4,3 3 0,2-3 2,1 0-1,-3 1 0,1-1 0,2 1-2,0 2-1,2 0-1,0 0-2,2 0 0,-2 3-2,3 4 0,-2 3-1,-2-1-2,0 4 1,-1-3-1,-5 4 2,-1 0-2,-4 0 2,-4-1-1,-1-2 0,-4-2 1,-8 3-1,1-4 0,-1-2 0,-1-2-1,0-1 0,2 0 0,3-3 1,9 0-2,-11-7 1,11 7-1,0-15-1,0 15 1,5-19-2,2 7 1,3 0 0,-1-3 0,1 4 0,-1 0 1,3-2-1,1-3 0,-2 4 1,1 0 0,-3 2 0,-1-1 0,-8 11 0,16-17 0,-16 17 1,7-13-1,-7 13 0,0 0-1,0 0 0,5-9 0,-5 9 0,0 0 0,-1 9-1,1-9 1,-3 16 1,2-5 1,1 4 2,-1 1-2,1-2 2,0 3-1,1-2 0,3 1 2,0 1-2,2-4 0,2 0 0,2-2-2,-2 2-9,6-4-20,3-1-34,-1 1-6</inkml:trace>
  <inkml:trace contextRef="#ctx0" brushRef="#br0" timeOffset="17750.0152">27212 5509 75,'0'0'5,"0"0"3,0 0 4,13-3 5,-13 3 0,18 0 2,-5-2 3,2 1 0,3 1-3,2 0-3,1-1-4,3 0-2,0 0-3,0 0 0,0 1-4,0 0 1,-1-1-1,-3 1-2,-1 0 1,-4 0-3,0 0-9,-5 1-14,-10-1-28,15 1-17</inkml:trace>
  <inkml:trace contextRef="#ctx0" brushRef="#br0" timeOffset="18089.0346">27397 5412 75,'0'0'4,"0"0"4,0 11 2,0-11 3,2 18 0,1-5 2,-2 3 0,1 4 3,1-1-5,-1 2-2,3 1-3,-3 0-3,-1-1 0,-1-1-2,1-1-2,0-3-11,3 6-30,-2-7-20</inkml:trace>
  <inkml:trace contextRef="#ctx0" brushRef="#br0" timeOffset="18902.0811">27816 5305 120,'0'0'3,"0"0"0,0-5 3,0 5 1,0 0 1,0 0 3,0 0 0,10 2 1,-5 13 1,1-3-1,-1 8-2,0-3-1,2 7-1,-3-5-1,2 8-2,-3-10 1,0 3-4,0-1 0,0-3 0,-1-1-1,1-1 0,1-3 0,-3 0 2,0-3-2,-1-8 1,0 0 0,4 9 1,-4-9-1,0 0 1,0 0 0,4-11-1,1 3-1,0-4 0,3 2-1,0-1-1,3 0 0,1-1 0,0 4 0,-1 1-2,1 3 2,-1-1 0,3 3 0,-2 2 0,-3 0 0,1 1 0,-2 5 0,-8-6 1,15 10 0,-10-2 0,2 3 0,-4-1 0,1 1 0,0-1 0,0 2 0,-1 4 1,-2-3-1,0-1 0,-1 0 1,0-1 0,-2 0 0,-4 2 0,-2-6 0,-3 0 0,-1 0 2,-2-2-2,-2-1 0,0-1 1,-2-3 0,-1 0-1,2 2 2,0-2 0,1 0-2,1 0 3,1-2-2,1 0 0,1-2 1,3 1-2,9 3-4,-15-5-24,4 3-41,11 2-3</inkml:trace>
  <inkml:trace contextRef="#ctx0" brushRef="#br0" timeOffset="21267.2164">24335 6854 98,'0'0'6,"0"0"0,0 0 3,0 0-1,0 0 3,0 0-1,-9 0 0,9 0 0,0 0-4,0 0-3,-10 0-1,10 0-1,-12 5-2,12-5-1,-16 7 1,6 0 0,-4 0 0,2 3-1,2 0 1,-2 1-1,4 2 1,0-1 0,2 2 1,5 0 0,1-3 2,6 0 2,2-1-1,3 3 2,2-5 2,3-1-1,3 0-1,2-3 0,-2 1-1,2 0-1,-4 2 0,2-2-1,-4-1-1,0 2 2,-15-6-2,15 14 1,-15-14 1,4 14 0,-4-14 0,-7 16 0,-4-7 1,-5-1-3,-3-2-2,-2 4-6,-3-2-8,-3-3-8,3 1-17,-3-3-20</inkml:trace>
  <inkml:trace contextRef="#ctx0" brushRef="#br0" timeOffset="21521.2309">24387 7015 126,'0'0'4,"0"0"0,0 0 2,-15 5 1,6 3 1,-5-1 3,0 3-2,-4 2 2,-2 2-3,0-1-2,-1 2-1,3-3-3,2 1-10,1-1-15,2-2-27,7 5-10</inkml:trace>
  <inkml:trace contextRef="#ctx0" brushRef="#br0" timeOffset="21970.2566">24608 7010 127,'0'0'3,"0"0"1,-8 4 1,8-4 2,-2 9 0,2 0 1,-1 1 0,1 4 2,0-4-3,0 3-3,12-2 0,-8 5 0,2-7 0,2 3-1,3-7 0,0-1 1,3-1-1,3-3 1,0 0-1,1-5-1,1-2-1,-3-5 1,0 0 0,-3 0-2,-1 1 2,-5-1 0,-1 3 1,-4-3 2,-2 12-2,0-9 0,0 9 1,0 0-1,0 0-1,-5 2 0,5-2-2,-3 17 0,3-17 0,-1 17-4,1-17-8,8 15-11,0-5-25,5-3-18</inkml:trace>
  <inkml:trace contextRef="#ctx0" brushRef="#br0" timeOffset="22805.3044">25011 6988 75,'0'0'3,"0"0"1,-9 8 2,9-8 3,-8 17 0,6-7 0,-1 0 2,2 4 1,1-2-3,3-2 1,2-1-2,5-1-1,-1-3 1,5-1-2,-2-1-2,4-3 2,-1-3-3,4-2 0,-3-3-2,4-4-1,-4 1-3,2-8 2,-6 4 0,1 0-1,-2-5 1,-3 2-2,-1-1 3,-7 2 0,0 1 2,-2 0-2,-1 4 0,-1 0 1,4 12-2,-12-10-1,12 10 1,0 0 0,0 0 0,-7 4 0,6 8 0,1-1 0,0 2 2,1 1 1,1 2 0,4 3-1,4-3 2,-4 3-1,6-4-2,-5 0 2,4 0-1,-4 0 1,2-3-1,-6-1 0,-3-11 2,3 11 1,-3-11 0,0 0 0,-5 5 1,5-5 0,-20-4-1,20 4 0,-21-15-1,13 6-4,-2-2-2,7-1-1,-3 2-1,6-1 0,3 3-1,5 0-1,8-1 3,-2 3-1,6 3 2,-6 2 2,7 1 0,-6 0 0,6 2 1,-7 4 2,-3 2 0,1 3 0,-1-3 2,-2 3-2,1-1 1,-2 1 1,-8-11-1,11 15 2,-11-15-1,9 10 3,-9-10 0,0 0 0,11 6 2,-11-6-1,9-2-1,-9 2 1,11-12-3,-11 12-2,12-16-2,-6 7-5,-3-4-18,-3-2-43,0 4-4</inkml:trace>
  <inkml:trace contextRef="#ctx0" brushRef="#br0" timeOffset="23173.3254">26094 6817 126,'0'0'1,"0"0"4,0 0 0,0 0 2,0 12 2,0-2 0,1 0 1,2 5 1,0 1-2,0 3-3,1-2 0,0 2-3,0-4-3,0 2-10,-1-2-14,-3-2-29,0 1-7</inkml:trace>
  <inkml:trace contextRef="#ctx0" brushRef="#br0" timeOffset="23775.3598">25985 6967 80,'0'0'4,"10"-3"3,-10 3 2,21-2 3,-3-1 2,2 0 0,5 0 0,2-1 1,-1 3-2,0-2-5,-1-4 0,-3 1-2,-3 1-3,-4-3-1,-3-1 1,-3-1-2,-2 2 0,-3-1-1,-4 9-1,0-12 0,0 12-2,0-10 1,0 10-1,0 0 1,0 0-1,-4 9 2,4-9-1,-2 17 1,1-4 1,1 2 0,0-1 1,0 2 0,0-2-1,0-1 1,-1 0-1,1 1 1,0-4 0,1-1 1,-1-9-1,2 13 2,-2-13 2,0 0-2,0 0 3,0 0-2,0 0-1,-1-6 2,0-4-2,1 0-3,0-3 1,2 0-2,2 1 1,5-2-1,0 1 0,3 1 0,1 1 1,2 1 0,0 6 1,-1 1 0,2 3-1,-2 0 1,-2 3 0,0 4 0,-4 4 1,2-1-2,-5-2-3,2 1-6,-4 1-10,2-1-18,8 5-24</inkml:trace>
  <inkml:trace contextRef="#ctx0" brushRef="#br0" timeOffset="24515.4022">26846 6880 169,'0'0'4,"0"0"-1,0 0 2,-10-9 2,10 9 0,-8-5 0,8 5-1,-17-3 1,6 3-2,-1 2-1,0 6-2,-3 0-1,-1 3 2,1 1-3,0 3 1,6-3 0,0 0 0,4 1 0,3-2 1,2-11 2,0 14-2,0-14 1,19 4 0,-6-3 1,0-1 0,2-4-1,0-4-1,1-1 1,0 0-1,-5 1 0,-1-2-1,0 4 0,-10 6 0,11-11-1,-11 11 1,10 0-1,-10 0 1,8 7-1,-8-7 1,11 13-1,-4-4 1,3 1 0,1-3 1,1 1-2,4-2 0,-3-2-5,5-1-5,-4-3-7,4 0-3,-5-2-4,4-2-4,-7-6-3,2-1-2,-3-4 2,-2-2 8,-2 1 5,-1-5 5,-1-1 4,-2-3 3,0 0 6,-1 1 4,0 2 6,-1 2 2,-1 3 5,2 0-1,-1 6 3,1 11-1,-4-10-1,4 10-3,0 0-1,0 0-4,0 12-1,0 0-2,0 3 0,0 1 3,0 4-1,4 1-1,0-1-2,0 3 0,1 0 1,-1-2-3,2 0-1,1-4 0,2-2-4,-5-1-8,3-1-16,-7-13-28,5 13-10</inkml:trace>
  <inkml:trace contextRef="#ctx0" brushRef="#br0" timeOffset="24853.4215">27059 6814 48,'0'0'3,"0"0"3,11-1 1,-11 1 4,8 0 2,-8 0 5,14 0 0,0 0 2,-4 0 0,8 0-3,-1 0-2,11-1 0,-3-1-3,10-1-1,-2-1 0,1 1 0,0 1-1,0-4 0,1 2 0,-4 0 1,0-1-3,-4 0-1,-1 5-2,-6-6-2,1 6-10,-9 6-39,-1-3-24</inkml:trace>
  <inkml:trace contextRef="#ctx0" brushRef="#br0" timeOffset="26250.5014">28529 6728 114,'0'0'5,"0"0"1,0 0 1,1-10 1,-1 10 2,1-9-1,-1 9 0,0-15 0,0 15-3,-7-23-1,7 23-4,-12-8 0,2 6-1,-1 2-1,-4 0 0,-4 6 0,1 4-2,-7 6 1,5-5 0,-2 3 1,6 1-1,-1-2 2,8 0 0,1-1 0,8 0 3,1-3-2,8-1 2,8 0 0,-4-3 0,9 0-1,-5-1 1,5 1-2,-3-3 0,5 1 0,-9 0-1,2 2 0,-2 0 0,-2 2 1,0 0-1,-1 1 0,-3 0 0,-9-8 0,13 17 0,-9-7 1,-4-2 1,0-8-1,0 14 1,0-14 0,-12 14 0,0-9 1,0 0-1,-1-3 0,-2 1 1,-1-3-1,-2 0-1,3 0 0,0 0-1,3 0-2,1 0-6,3-3-14,-1-2-28,9 5-13</inkml:trace>
  <inkml:trace contextRef="#ctx0" brushRef="#br0" timeOffset="26485.5148">28670 6843 213,'0'0'3,"0"0"3,0 0-1,0 0 1,0 0-2,10-7-1,-10 7-9,0 0-21,0 0-34,0 0-7</inkml:trace>
  <inkml:trace contextRef="#ctx0" brushRef="#br0" timeOffset="27028.5459">29050 6675 140,'0'0'4,"0"0"2,0 0-1,0 0 1,-5-18 0,5 18 0,-24-4-2,12 4 2,-9 0-3,3 0-2,-1 0-1,-1 5-1,-2 7 1,6-3-2,3-2 2,2 1-1,4 1 1,-1 1-1,3 1 1,3-1 1,2-2 0,3 2 1,-3-10 0,16 14 0,-6-6 0,3-1 1,-1-2-1,4 0 0,-4 0-1,2 2 1,-1-1-1,2 0-1,2 0 0,-6 1 0,3 1 0,-5 0 0,1 0 1,-10-8-1,13 16 1,-13-16 2,-3 15 0,3-15 0,-21 12 2,10-7-1,-5-1 0,3 1 0,-5-4-1,3 2-1,0-3 1,5 2-7,2-2-6,8 0-17,-12 1-25,12-1-15</inkml:trace>
  <inkml:trace contextRef="#ctx0" brushRef="#br0" timeOffset="27233.5576">29190 6825 207,'0'0'4,"0"0"1,0 0 0,0 0-2,0 0-1,0 0-9,0 0-21,8-4-30,-8 4-7</inkml:trace>
  <inkml:trace contextRef="#ctx0" brushRef="#br0" timeOffset="27689.5837">29390 6626 171,'0'0'0,"0"9"1,0-9 0,0 18 1,0-7 2,-2 4-2,1 2 1,-3 2 2,3-2-2,0 0 1,1 1-1,0 1 0,0-2-1,3 0 1,2-3-1,-2-3 2,2-2 0,-5-9 1,13 14 0,-13-14 2,14 5 0,-14-5-2,16 0 3,-7-2-3,3-2 1,-1-2-1,2 3-1,2-1 1,-1-1-2,0 2 0,1 2-1,0 0 0,0 1-1,-4 0 1,-1 1-1,-1 0-1,-1 2 0,-8-3-3,15 5-5,-15-5-13,0 0-23,14 7-26</inkml:trace>
  <inkml:trace contextRef="#ctx0" brushRef="#br0" timeOffset="27939.598">29464 6763 112,'0'0'5,"0"0"4,0 0 2,0 0 3,0 0 2,15-4 0,-15 4 1,20-5 2,-7 3-7,3 0-3,-3-1-3,4 1-1,-4-1-7,1 1-3,-4-2-9,-1 1-17,1 0-22,-10 3-14</inkml:trace>
  <inkml:trace contextRef="#ctx0" brushRef="#br0" timeOffset="28116.6081">29426 6578 144,'0'0'4,"0"0"2,9 6 2,0-6 3,5 5-1,1-5 2,9 4-1,-1-4 0,10 0-14,5 14-45,-5-14-12</inkml:trace>
  <inkml:trace contextRef="#ctx0" brushRef="#br0" timeOffset="29043.6612">30173 6664 88,'0'0'5,"0"-11"1,0 11 3,3-10 0,-3 10 0,2-8 1,-2 8-2,0 0 1,0 0-3,6 5-1,-6-5-2,2 16 2,-2-16-1,2 19 2,-2-19 0,5 15 1,-5-6-2,0-9 0,3 15-1,-1-5 1,-2-10-2,6 18 0,-3-10-2,0 1 1,0 0-1,0 2 0,-3-11 0,9 16 0,-9-16 1,7 11-1,-7-11 1,3 9 0,-3-9 3,11 5-1,-11-5 0,0 0 1,0 0 0,15-5-1,-15 5 1,11-12-2,-6 2-1,2 0-1,-1-2 0,5 0-1,-4 0 0,2 1 0,0-1 0,2 1 0,1 2-1,-1 0 0,3 2 1,-2 1-1,0 3 0,2 1-1,-2 2 1,1 0 0,0 2 0,-3 3 1,2 2 0,-1 1 0,2 3 1,-3 0 0,1 0-1,-1-1 1,-1 2-1,-3-3 1,-3 2-1,-3-11 1,0 14-4,0-14-9,-10 7-16,-1-2-24,-6-2-16</inkml:trace>
  <inkml:trace contextRef="#ctx0" brushRef="#br0" timeOffset="29178.6689">30320 6470 169,'0'0'2,"0"0"-6,10 0-26,0 0-27</inkml:trace>
  <inkml:trace contextRef="#ctx0" brushRef="#br0" timeOffset="30250.7302">27633 7768 85,'0'0'3,"9"0"3,-9 0 4,13 6-1,-3-1 4,-10-5 1,21 11-1,-6-8 2,-4 2-3,2 1-4,-4 1-1,5-2-3,-7 4 0,7-1-3,-8 0 0,-6-8 0,10 16-1,-10-16 1,7 13-1,-7-13 0,3 9 1,-3-9-1,0 0-1,0 0-1,0 0 0,0 0-1,0-11 0,0 1 0,4 0-3,1-2 1,3 0 3,3 1 0,2 0 0,1 4 2,4-3 3,0 6 0,-1-2 2,1 5-1,0 1 1,0 0 0,1 4-1,-3 2 1,-1 3-3,-1-2 1,-2 3 0,-1 1-2,-3 1 0,-2-1-1,-4 2-2,-1 2-1,-2-2-2,0 2-2,-3-5 0,-2 3-1,6-13 1,-12 14 1,12-14 2,-10 0-1,10 0 3,-5-13 1,5 3-1,0-7 1,4 3 0,0-4 0,5 1 0,-3-4-2,5 4 3,-1 4 2,1-2-1,-1 4 2,3 1 2,0 4 1,1 0 1,-1 3 1,0 2 0,2 1 0,-2 0 0,-1 4-2,1 1 0,0 2-2,-2 1 1,-1 1-2,-1 1 1,-3 0-2,-1-1-2,-4 0-6,1 3-7,-2-12-13,0 18-20,0-4-22</inkml:trace>
  <inkml:trace contextRef="#ctx0" brushRef="#br0" timeOffset="30474.743">28423 7771 167,'0'0'4,"0"0"0,0 0 3,0 0 1,0 0 0,9 8 0,-9-8 1,4 16 0,-2-7-3,0 3-10,-2-1-15,0-11-40,-1 19-7</inkml:trace>
  <inkml:trace contextRef="#ctx0" brushRef="#br0" timeOffset="30635.7522">28471 7629 177,'0'0'2,"0"0"-4,0 0-3,0 0-15,0 0-14,0 0-24</inkml:trace>
  <inkml:trace contextRef="#ctx0" brushRef="#br0" timeOffset="31183.7836">28622 7736 94,'0'0'7,"0"0"4,0 0 2,10 0 1,-10 0 0,14 0 2,-14 0-1,16 4 1,-6 0-7,-10-4-2,16 9-3,-16-9-2,16 13-1,-16-13 0,11 18 0,-11-18-1,9 18 0,-9-18-1,6 13-1,-6-13-1,3 12-2,-3-12 0,0 0 0,0 0-2,0 0 1,-9 2 2,9-2-2,0 0 1,-10-9 1,10 9-1,-3-16 2,3 7-2,0-4 3,5 4-2,3-4 3,2 3 1,2-1 2,1 3 2,4-1 2,-1 5 1,6-2 1,-4 5 2,2 1-1,-1 0 0,2 4 0,-5 4-2,1 1-1,-7 0-3,2 4-3,-6-3-5,-1 3-8,-4-3-17,-1-10-29,0 21-9</inkml:trace>
  <inkml:trace contextRef="#ctx0" brushRef="#br0" timeOffset="31395.7957">29110 7739 186,'0'0'3,"0"0"2,0 0-1,0 0 1,0 0 0,9 5 1,-9-5 0,8 14-6,-8-14-13,3 16-29,4-3-23</inkml:trace>
  <inkml:trace contextRef="#ctx0" brushRef="#br0" timeOffset="31556.8049">29123 7587 133,'0'0'-2,"0"0"-10,0 0-14,0 0-20</inkml:trace>
  <inkml:trace contextRef="#ctx0" brushRef="#br0" timeOffset="32322.8487">29274 7732 48,'0'0'3,"0"0"1,0-12 3,0 12 1,1-12 3,-1 12 0,8-12 3,-8 12-2,14-5-2,-14 5 0,13 0-4,-13 0-2,15 13 0,-7-2-2,-1-2-1,1 2 1,-2-1-1,2 1-1,-2-2 0,0 0-1,-6-9-3,8 11-1,-8-11-2,0 0 0,6 10-2,-6-10-2,0 0 2,0 0-2,-6-2 5,6 2 0,-8-12 0,8 12 3,-4-16 0,4 6 2,0 1 0,4-2 2,2 1 0,3 0 3,1 1 3,4 2-1,-1-1 2,4 3 3,-3 2 0,4 3-2,-1 0 2,-1 0-2,-1 3-1,0 1 0,-3 5-2,0-1 0,-2 0-3,-1 2 0,-2-2-2,-2 3-2,-2-2-2,-1-1-1,-2-8-2,0 13-1,0-13 0,-5 8 1,5-8 2,-12 0 0,12 0 3,-10-3 2,10 3 0,-7-13 3,7 13-2,-1-17 0,1 5 1,4 1-2,3 0 1,2-4 2,6 4-1,0-4 2,5 7 1,-2-1 2,3 4 1,-3 1 0,4 4 0,-6 0-1,0 5-1,-3 4-2,-3 0-1,-3 2-3,-1-2-6,-1 6-7,-1-6-14,-4-9-25,2 18-17</inkml:trace>
  <inkml:trace contextRef="#ctx0" brushRef="#br0" timeOffset="32759.8737">29979 7594 74,'0'0'4,"0"0"0,0 0 2,0 8 3,0-8 1,-1 14 0,1-5 1,1 3 1,1-1-1,0 1-2,1-3-1,2-1 0,-5-8-1,10 11 0,-10-11-1,14 5 0,-14-5-1,14 0 0,-14 0-2,14-7 2,-14 7-2,13-12-1,-13 12 0,13-18 1,-13 18-1,10-18 0,-10 18 1,8-13 1,-8 13-2,0 0 0,9-5 0,-9 5 0,0 0 0,8 7-2,-8-7-4,5 13-6,-5-13-19,0 14-31,4-4-9</inkml:trace>
  <inkml:trace contextRef="#ctx0" brushRef="#br0" timeOffset="33521.9173">30315 7596 172,'0'0'3,"0"0"2,0 0 1,10 0-1,-10 0 3,10 3-1,-10-3 1,13 12 0,-13-12-4,8 17 0,-6-8-3,-2-9-1,1 17-2,-1-17-2,-1 15-1,1-15-2,-7 9-2,7-9 1,-9 3-1,9-3-2,-9 0 3,9 0 0,-5-10 0,5 10 2,-3-13 0,3 4 2,1-1 0,-1 10 0,11-18 3,-11 18 0,15-14 3,-5 6 1,1 3-1,0 0 2,1 1 0,1 4 1,-2-2-1,2 2-1,-3 0 1,0 2-1,1 2 1,-3 3-2,-2 2 0,-2 1 1,0 0-2,-2-1-1,0 2-1,-2-2-2,0 1-1,0-10-1,-4 13-1,4-13 0,0 0 0,0 0 1,-10 4-3,10-4 0,0 0 0,0-10 0,0 10-4,1-13 1,2 3-2,-3 10 0,10-17 2,-10 17 3,17-16 0,-8 9 2,2 1 1,0 3 1,0-1 3,0 3 1,0-1 1,-2 1 2,2 1 1,-2 0 4,0 0 1,1 0 3,-1 0 1,-1 1 1,2 2 2,-2 1 0,-8-4 0,14 12-2,-14-12 0,13 17-4,-7-6 1,-3 0-3,-2 3-1,-1 0-11,0-14-46,-12 28-10</inkml:trace>
  <inkml:trace contextRef="#ctx0" brushRef="#br0" timeOffset="35231.0151">24568 9247 126,'0'0'6,"0"0"3,-8 0 2,8 0 1,0 0-1,0 0 2,-11 0 1,11 0-1,0 0-4,-4 12-3,4-3-2,-3 1-1,2 4 1,-1-2-2,0 3-2,1-2-2,0 3-6,1-3-14,0 5-29,0-6-14</inkml:trace>
  <inkml:trace contextRef="#ctx0" brushRef="#br0" timeOffset="35653.0392">24726 9331 55,'0'0'1,"0"0"0,0 0 1,11-2 0,-11 2 1,10-5 1,-10 5 2,14-6 1,-14 6 0,12-8 0,-12 8 2,7-13-2,-7 13-1,2-11 0,-2 11-2,0 0 0,-3-10-1,3 10 1,-11 0-1,11 0 2,-16 10 0,8-1 1,1 1-1,2 2 1,0-2 1,2 2-1,3-2 0,0-1-1,0-9-1,11 13-9,-11-13-17,22 8-34,-10-8-2</inkml:trace>
  <inkml:trace contextRef="#ctx0" brushRef="#br0" timeOffset="35781.0465">24773 9068 44,'0'0'-13,"0"0"-18</inkml:trace>
  <inkml:trace contextRef="#ctx0" brushRef="#br0" timeOffset="36471.086">25494 9150 112,'0'0'3,"0"-8"5,0 8-1,-5-11 3,2 0 1,3 11-1,-10-14 0,10 14 0,-15-7-4,3 5-3,1 2-1,-1 0-3,-4 0 0,0 6 0,-2 2 1,1 2-1,1 1-1,0 4 0,4 3 1,2-2 0,3 4 1,3-4-1,4 2 2,0-7 0,6 4 2,-6-15-1,19 17 0,-5-14 2,-1 2-1,2-1-1,1 1 2,1-2-1,-1 1-1,0 1 1,-2 1-1,0 0-1,-2 0 1,-2 3-1,0-4-1,-10-5 2,15 17-2,-12-6 0,-3-11 1,6 15 1,-6-15-1,0 15 1,0-15 2,-8 14-2,8-14 1,-19 10 0,7-6 0,-1-1 0,-2-3-2,1 3-1,0-3-3,0 0-6,2 0-10,2 0-19,10 0-25</inkml:trace>
  <inkml:trace contextRef="#ctx0" brushRef="#br0" timeOffset="37038.1184">25762 9114 60,'0'0'3,"0"0"1,0 0 2,0 0 2,6 0 2,-6 0 0,0 0 3,-1-11-2,1 11-3,-16-6-1,5 3-1,-1 3-4,-5 0 0,3 3-2,-4 4 0,2 0 0,0 3 0,2 2-2,4 1 1,3 5 0,4-5 1,3 5 0,0-7-2,4 7 2,5-7 2,3 3-2,1-6 4,-1-1-2,4 3 1,-4-1 0,2-2-1,-3 1 0,-1 1 1,-1 0-1,-2 2 0,-2-2 1,-1 3-2,-1-2 1,-1 1 2,0-2-1,-2 1 2,0-10 0,0 14 1,0-14 0,-10 12-1,10-12 1,-18 6 0,7-5-4,-1 0-4,0-1-10,1 0-10,2 0-19,-6 0-23</inkml:trace>
  <inkml:trace contextRef="#ctx0" brushRef="#br0" timeOffset="37467.143">25893 9160 84,'0'0'3,"0"0"3,3-9 1,-3 9 5,6 9 0,-3 0 1,2 4 1,-2 1 1,0 8-2,1-5-3,-1 7-1,-3-7-3,1 0-2,0-3 1,-1 0-3,1-1 0,-1-2 1,0 0-1,0-3 1,0-8 1,0 11 0,0-11 2,0 0 1,5 10 1,-5-10 1,10 3-2,-10-3 2,14 0-2,-6 0-1,3 0-1,0 0-1,1 0-1,1 0-1,-1 0 0,-1-1-4,2-1-3,-3 2-12,1-3-15,-1 3-31,-10 0-9</inkml:trace>
  <inkml:trace contextRef="#ctx0" brushRef="#br0" timeOffset="37724.1577">25894 9278 147,'0'0'5,"0"0"1,0 0 2,0 0 2,12 0 1,-12 0 1,16-4 0,-6 2 0,2-1-3,1 1-2,1-1-4,-1 0-3,0 1-7,0-1-7,-2-1-16,2 4-24,-13 0-13</inkml:trace>
  <inkml:trace contextRef="#ctx0" brushRef="#br0" timeOffset="37927.1693">25905 9124 140,'0'0'6,"0"0"3,12-7 3,-12 7 1,18-1 1,-5 1-1,2-2 1,3 2-6,2 5-30,-2-1-35,4 4-6</inkml:trace>
  <inkml:trace contextRef="#ctx0" brushRef="#br0" timeOffset="38654.2109">26617 8847 110,'0'0'2,"0"0"3,0 0-1,0 0 5,-11 3 0,11-3 3,-17 21-1,3-6 3,-3 6-1,-8 7-2,-3 1-2,-3 11 1,-6-2-5,1 10-2,-6 6 1,1 0-3,-3 5 0,-1 0-1,0 4 0,-4-3 2,1 0 0,0-5 3,-1-4-2,1 0 0,-2-10 2,9 2-2,2-4 1,7-6-3,2-2-6,10-7-15,3 5-24,8-12-22</inkml:trace>
  <inkml:trace contextRef="#ctx0" brushRef="#br0" timeOffset="39270.2461">26118 9893 154,'0'0'4,"0"0"2,0 0 1,0 0 1,2-7 2,-2 7-1,2-10 1,-1 1 2,0-4-5,-1 0 0,0-4-2,2 3-1,-1-7-2,0 4 0,2-6 0,-1 7 1,1 2-2,0-1 0,0 5 0,-2 1-1,-1 9 1,0 0-1,0 0 0,12-3 0,-12 3 0,5 7-1,-5-7 2,5 15-1,-5-15 0,10 16 0,-10-16 0,17 11 0,-17-11 0,18 7-1,-7-6 1,1-1-1,0-1 1,0-4-1,0-2 1,0-2-1,-1-1 1,1-1 0,-5 2 0,1-1 1,-8 10-1,11-16 2,-11 16-1,6-8 0,-6 8 1,0 0 2,0 0-1,3 5-1,-3-5 0,3 17 0,-2-7 0,0 4 0,0 1 0,2-1-5,-1-2-4,3 3-17,0 4-29,2-4-15</inkml:trace>
  <inkml:trace contextRef="#ctx0" brushRef="#br0" timeOffset="39666.2687">26576 9624 161,'0'0'4,"0"0"-1,0 0 1,0 0 0,-12-6 0,12 6 0,-12 0 1,3 6-2,0-1 0,-2 5-2,-5 0-1,5 2 1,-2-1-1,6 2 1,1-4 0,6 3 0,1-4 2,8 2-2,8-3 0,-4-2 1,6 1-1,-5-3 2,5 1-3,-5 0 1,-3 0-1,-11-4 0,11 11 1,-11-11 0,1 11 0,-1-11 0,-5 20 0,-3-11-1,-2 4-4,-1-6-10,2 7-16,-6-13-27,6 12-6</inkml:trace>
  <inkml:trace contextRef="#ctx0" brushRef="#br0" timeOffset="40066.2916">26730 9642 100,'0'0'5,"0"0"1,0 11 0,0-11 1,0 16 0,-1-5 1,-1 3 1,2-1 1,-1 3-2,1-3-1,0 3-1,0-3 1,0 1 2,0 4 0,1-9 1,4 7 1,-5-16 0,10 19 0,-10-19 1,13 10-2,-4-10-1,0 0-1,1 0-2,1 0-3,-1 0 1,-1-2-2,0 0-4,0-2-5,0 1-9,-9 3-21,5-12-33,-5 12-2</inkml:trace>
  <inkml:trace contextRef="#ctx0" brushRef="#br0" timeOffset="40246.3019">26740 9707 232,'0'0'3,"0"0"-1,0 0 2,0 0-1,3-13 0,-3 13 1,12-6-6,-3 5-8,2-1-18,-1-3-21,5 5-18</inkml:trace>
  <inkml:trace contextRef="#ctx0" brushRef="#br0" timeOffset="40400.3107">26753 9596 195,'0'0'7,"0"0"-1,0 0 2,0 0 0,0 0 0,0 0 0,10-7-6,-10 7-8,20-13-39,-3 11-19</inkml:trace>
  <inkml:trace contextRef="#ctx0" brushRef="#br0" timeOffset="40802.3337">27417 9109 188,'0'0'4,"0"0"3,0 0 2,0 0 2,3-12 0,-3 12 0,0 0 1,16-1-1,-16 1-4,16 0-8,-6 0-11,2 1-19,-2 4-24,0-1-12</inkml:trace>
  <inkml:trace contextRef="#ctx0" brushRef="#br0" timeOffset="40910.3399">27448 9251 176,'0'0'5,"0"0"0,7 0-1,-7 0-7,18-7-38,-1 7-16</inkml:trace>
  <inkml:trace contextRef="#ctx0" brushRef="#br0" timeOffset="42139.4102">29515 8693 119,'0'0'2,"0"0"3,0 0 1,-5-3 1,5 3 1,0 0 2,-11 0-1,11 0 0,-13 5-1,5-2-2,-2 2-1,-5 2-2,-1 1 0,-7 0 0,1 2-2,-3-2 1,-1-1-1,-3 2 0,0 1 0,-2-3 1,4 1-1,3-3 0,2 1-1,5-2-1,3 1 1,4 1 0,10-6 0,-4 10 1,4-10-1,5 8 1,-5-8 0,20 9 0,-6-7 2,3 4-1,2-1-1,1 1 0,3-3 1,0 5-1,1-4 2,0 2 0,0 0-1,1 0 0,-6 0 1,4 1-1,-6 0-1,0-2 0,-4 4-1,-3-1 0,-10-8 0,11 17 0,-11-9-1,-1 4 0,-6-2-1,-5 4-1,-1 0-1,-3 1-1,-1-1 0,-3 4-1,3-2 1,-5 1-1,5-2 0,0 4 2,2 2 0,2-6 1,2 5 1,3-6 0,-1 5 1,6-8 0,1 3 2,2-14 2,0 14 1,0-14 2,11 10 2,0-8 0,4 1 2,2 0 2,3-1-1,6-1 1,-2 2 0,3-1-1,-1 1 1,2 0-3,-3-3 0,-2 2-2,-3 1 0,-2 0-4,-5-3-6,-2 1-24,6 1-43,-17-2-4</inkml:trace>
  <inkml:trace contextRef="#ctx0" brushRef="#br0" timeOffset="43064.4631">30257 8807 53,'0'0'3,"0"0"1,-9 0 2,9 0 1,-11 1 2,2 2 2,9-3 3,-13 17 2,11-5-3,1-1 1,-1 3 0,2-1 1,0 3-3,4-4 0,5 0-2,3-1 0,0-1-2,7-3-2,-1-2 0,4-2-3,-2-1 2,5-2-3,-6 0 0,2-1 0,-1-4 0,-2-1-1,-1-3 0,-4 1-1,-1-4 0,-3 3 0,-2-3-1,-3 1 0,0 0 0,-4 11 0,1-15 0,-1 15 0,-2-8 0,2 8 0,0 0 0,0 0 0,-9 3 1,9-3 0,-7 16 0,4-6 0,2 5 1,1-2 0,0 6 0,0 0 0,4 1 0,2-1 0,-1 5 0,3-2 0,0 5-1,-2-4 0,1 5-1,0 1 1,-4-5 0,-3 2-1,0-6 1,-2 1 0,-4-6 1,-7-1 0,3-9 1,-3-2 1,0 0 0,3-3-1,-1-1 1,11 1 0,-14-13 1,11 4-1,-2-3-1,3-5 1,1 2-1,1-4-1,1 5 1,2-4-4,5 7-6,-1-7-16,0 5-34,6 10-11</inkml:trace>
  <inkml:trace contextRef="#ctx0" brushRef="#br0" timeOffset="43678.4982">30363 8673 95,'0'0'4,"0"0"4,0 0 0,0 0 3,0 0 3,0 0 0,0 0 3,0 0-1,0 0-3,0 0-1,0 0-1,0-9-3,0 9-2,0 0 0,1-14-3,-1 14 2,9-13-2,-9 13 0,10-17-1,-5 7-1,1 1 0,0-3 1,2-1 0,-3 2 1,-1-3 0,0 3 1,-1-1 1,-3 12-2,5-12 1,-5 12-1,0 0-1,4 12-2,1 7 0,-1-2 0,4 8-2,2 1-6,3 5-16,1-12-36,4 6-11</inkml:trace>
  <inkml:trace contextRef="#ctx0" brushRef="#br0" timeOffset="44013.5174">30811 8942 133,'0'0'5,"0"0"3,11 0 4,-11 0 2,21 0 2,-3 0 2,1 0 0,4-2 1,-2 2-6,5 0-2,-4 0-5,4 0-3,-2 0-8,-5 0-15,-2-3-29,4 3-20</inkml:trace>
  <inkml:trace contextRef="#ctx0" brushRef="#br0" timeOffset="44765.5604">31307 8771 128,'0'0'3,"0"0"0,0 0 3,0 0 1,1 7 1,-1-7 3,0 15-1,0-7 3,2 2-3,3 3 0,-3-2 0,0-2-3,-2-9 0,13 16-1,0-9-1,-2-3 0,0-1 0,3-3-1,2 0-1,-1 0 1,-1-2-1,-3-3-1,2-2 0,-3-2 0,2-2 0,-7 2 0,4-2 0,3 0 0,-5 1-1,2 3 0,-9 7-2,5-13 1,-5 13-2,0 0 1,0 0-3,0 0 2,-6 0-1,6 0 0,-11 11 1,6-1 1,5 4 1,-5 0-1,5 2 2,0 2-2,0 0 2,4 2 0,-4 1-1,2-2 1,-2 5-1,1-3 1,-1 1-1,1-2 1,-2 2-1,-6-3 0,6 0 1,-4-5-1,-1 2 0,-1-7 2,-3 1-2,-3-3 1,4-5 1,9-2 2,-15 1-2,15-1 1,-11-2-1,11 2 1,-2-12 0,2 12-2,0-16 0,0 16 2,5-19-2,1 9 0,1 1 0,-7 9-3,14-14-7,-5 4-14,5-1-40,-4 7-9</inkml:trace>
  <inkml:trace contextRef="#ctx0" brushRef="#br0" timeOffset="45232.5871">31757 8600 146,'0'0'6,"0"0"2,11 0 3,-2 0 0,-9 0 3,17 6-1,-1 1 3,0 4 0,0 4-5,3 1-2,-3 7-1,0 1-3,8 4 1,-6 2-2,1 4-1,-6-2-1,4 4 1,-5 1-2,-5 3 1,-6-3 0,-3 6-4,-5 3-1,-17 0-9,-3 0-15,-9-5-28,-6 4-16</inkml:trace>
  <inkml:trace contextRef="#ctx0" brushRef="#br0" timeOffset="45753.6169">30011 8669 91,'0'0'4,"-10"16"6,3 1 2,-3 6 1,-2 8 3,-1 7 2,1 6-1,-2 4 1,3 3-2,3 0-5,6 4-3,2-4-1,8 0-2,3-1-2,9-4 0,4 1-2,10-9-5,1-1-10,15-11-23,14-4-28</inkml:trace>
  <inkml:trace contextRef="#ctx0" brushRef="#br0" timeOffset="46504.6599">31985 8350 61,'0'0'2,"0"0"2,0-8-1,0 8 3,0 0 0,6-11 1,-6 11 1,11-10 1,-11 10-2,10-6 0,-10 6-1,16-4 0,-16 4-1,11-1-1,-11 1 1,13 0-4,-13 0 0,9 8 1,-9-8-2,3 13 0,-3-13 1,1 18-1,-1-9 1,-2 2 0,-3 1 0,0 0 0,0-3 1,-3 0-1,8-9 0,-7 17 0,7-17 5,-6 11 2,6-11 4,0 0-1,6 5 4,4-5-1,3 0 3,-4 0-2,7 0-2,5-1-3,6-1-2,-5 1-3,2 0-7,0-2-35,6 8-30,-13 0-4</inkml:trace>
  <inkml:trace contextRef="#ctx0" brushRef="#br0" timeOffset="47207.7001">28387 8765 104,'0'0'4,"0"0"5,0 0 0,0 0 1,0 0 0,0 0-1,-13-2 2,13 2-1,0 0-2,-3 12-2,-6 2 0,7 4-2,-5 3 2,7 4 1,8-1 0,-6 6-2,2-2 0,3-2-3,4-2-5,-6 1-17,9-1-22,-14-1-20</inkml:trace>
  <inkml:trace contextRef="#ctx0" brushRef="#br0" timeOffset="47633.7245">27910 9353 25,'0'0'3,"11"0"0,2 0 4,5 0 3,6-2 4,5-1 2,7-1 3,4-1 2,11 0 1,-6 0-1,10-2 1,2 1 0,3 0-3,-1-1-1,-2 1-2,1 2-2,-10-1-2,1 2-3,-12 1-2,-6 0-4,-4 2-3,-9 0-8,-5 2-9,-13-2-20,0 0-32,7 11-5</inkml:trace>
  <inkml:trace contextRef="#ctx0" brushRef="#br0" timeOffset="48456.7715">28332 9636 62,'0'0'2,"0"0"3,-8-9 0,8 9 1,0 0 0,0 0 1,-14-10 0,14 10 1,0 0-2,0 0-1,0 0-3,-7-12 2,7 12-2,-1-9 2,1 9-3,0-11 0,0 11 0,1-16 1,-1 16-1,10-16-1,-10 16 1,17-13 0,0 8 1,-5 2 3,8-1 0,-6 1 1,7 3 1,-6 0 0,3 0-1,-5 5 0,-3 0-1,-1 3-2,2-1 1,-5 4-3,0 0 0,-1 3 0,-1-3-1,0 2 1,-4-1-1,1 3-1,-1-4 1,0-1-1,0 0 0,0-10 0,-2 14 1,2-14 0,0 0 2,0 0-1,0 0 0,0 0 0,0 0 1,0 0-1,-4-8-1,4-1-1,0 0-2,0-3 1,2 2 1,1-5-1,3 3 0,0-3 1,1 1 0,1 0 2,4 3 0,0 0 1,0 4 0,2-3 1,0 4 2,2 2-1,-2 3 3,1 1 1,-1 0-1,1 3 0,-1 2 0,0 5 0,-3-1-2,3 3-2,-5 0-1,2 4-4,-7-2-9,-1 1-20,2 6-34,-7-1-3</inkml:trace>
  <inkml:trace contextRef="#ctx0" brushRef="#br0" timeOffset="49279.8186">26428 10144 18,'0'0'2,"10"0"2,-1 0 0,-9 0 2,17 3 2,-8 1 3,1 2 2,1 1 1,-5 5-1,0-3 1,2 5-1,3 0-2,1 4-3,4-3-1,1 4-2,4-4-2,3 2 3,2-3-1,3-2-1,3-2 1,4-3 1,2 0-2,4-4 2,2-3-1,7 0-1,3 0 0,3-7 1,2 3 0,3-4 1,-1 0-2,-2-4 0,4 0 1,-8-1-1,-2 0 0,0-2-3,-8 2 0,3-3 0,-3 2-1,-1-2 1,-5 4-1,-2-2 1,-1 1-1,-7 0 1,1 1 2,-8 2 1,-3 2 0,-2 0 2,-3 0-1,-2 2 2,-12 6 2,14-9-1,-14 9 1,12-9-2,-12 9 0,0 0 1,0 0-2,9-8-1,-9 8-1,0 0-1,0 0-2,0 0-1,0 0-3,0 0-6,0 0-14,0 0-30,9 0-22</inkml:trace>
  <inkml:trace contextRef="#ctx0" brushRef="#br0" timeOffset="54100.0943">27988 9603 4,'-10'0'8,"10"0"0,0 0 0,0 0-2,-11-6-2,11 6-1,0 0-1,0 0 0,0 0 0,-3-8-1,3 8 2,0 0 0,0 0-1,0 0 2,0 0-2,2-8 0,-2 8 1,0 0-2,9-7 0,-9 7-1,0 0 0,12-4 0,-12 4-1,12-1 1,-12 1 0,13 0 0,-13 0 0,12 0 0,-12 0 1,13 2 0,-13-2-1,0 0 3,10 7-3,-10-7 1,0 0 0,6 12-1,-6-12 1,3 12-1,-3-12 0,3 10 2,-3-10-2,1 10 1,-1-10 0,0 10 0,0-10 0,0 8 1,0-8-1,0 9 1,0-9-1,-2 11 0,2-11 1,-3 12-1,3-12 1,-6 13-1,6-13 2,-4 9-2,4-9 0,-4 10 3,4-10-3,0 0 0,-9 12 0,9-12 0,0 0-1,-3 10 2,3-10-1,0 0-1,-3 10 1,3-10-1,0 0 1,-4 9-1,4-9 1,0 0-1,-5 10 1,5-10 1,0 0-1,0 0 0,0 0 1,0 0 0,-2 9 0,2-9 1,0 0 0,0 0 0,0 0 0,0 0 0,0 0 1,0 0-1,0 0 0,0 0 0,0 0-1,0 0 2,-1 8-1,1-8 2,0 0 0,0 0 0,0 0 2,0 0 0,7 5 1,-7-5 0,9 0 1,-9 0-1,15 0 0,-15 0-1,18-1-2,-6 1-1,-1-2 0,1 0-1,1 2 0,-2 0-1,1-1 1,-3 1-2,0 0 0,-9 0 0,16 0 0,-16 0 0,11 0 0,-11 0-1,9 0 1,-9 0-1,0 0 1,11 0-1,-11 0-3,0 0-6,0 0-13,0 0-24,8 0-21</inkml:trace>
  <inkml:trace contextRef="#ctx0" brushRef="#br0" timeOffset="63263.6184">23040 3275 5,'0'0'1,"0"0"0,0 0 2,0 0 0,1-11 2,-1 11 1,0 0 0,0 0 0,0-9 0,0 9-3,0 0 3,0 0-1,0 0 0,1 12-2,-1-12 2,7 21 0,0-7 1,-1 5-1,0 3-1,2 6 0,1 2-3,0 3-1,-2 6 0,0 2 0,-4 9-1,-1-1 0,2 5 0,-1 0 1,1 1 0,0 7-2,0 0 4,3 8-4,3-1 2,2 5 0,0 2-1,4 5 0,-4-1 1,-1 4 0,-1 6-1,1-4 1,-2 2 0,0-1 1,-4 4 1,-2-1 1,1 0-1,4-1 3,-4 3 2,0 0 1,2 0 2,0 0-1,3-5-1,2 9-1,1 7 0,-1 1-2,4-5 0,-7 7-3,3-6-1,-5 9 0,-1 4 1,-5-4 0,-1-4 2,1 1 3,-2-4-1,-2 2 2,1 4 0,1-4-1,2 0 1,0 1-3,-1-1-1,1 1-1,0 8-1,2-8-1,0 1 2,1-1-1,-2-5 0,1-1 1,-3-6-1,2 1-1,-1-5 1,1-1-1,-1-2 0,0-6-1,0 1 0,-1 0-1,1 6 1,-3-10 0,-4 3 0,-4-1 0,-5-1 0,2-3 1,-4 3 0,3-6 1,-1-7 1,5 3-1,1-2 2,6-5-1,3-2-1,0 0-1,1-2 1,3-5-2,-1 3 0,0-5 1,0-3-1,0 0 0,0-4 0,0 2 1,1-1 0,3-2 1,-2 1-2,2-5 1,4 2 0,-3-5 0,4 4-1,-5-7 0,6 2-1,-6-5 1,5 1 0,-6-3-1,1 1 1,1-2 0,-2-2 0,0 2 0,2-6 0,-3 4-1,3-3 1,-3 0 0,2-2 0,-1-1 0,1-2 0,0 1 1,1-5-1,-1 0 0,1 0 1,0-3-1,4 2 0,-2-2 1,3 5 0,3-6 0,0 4 0,4-5 0,2 4 0,1-5 0,1 5 0,4-5 0,-2-2-1,6 1 1,-1 0 1,6 1-2,-4-1 0,10 2 1,2 0 0,5 0-1,2 1 1,3-1-1,4 1 2,2-1-2,3 0 0,4 0 1,-5 0-1,10 0 0,2-2 0,2 1 0,3 1 0,1-1 0,3 2 0,-1-3 0,3 1 0,2 2 1,3-1-1,-1-1 0,2 0-1,0-1 1,2 2 0,2-2 0,4 0-1,-3-1 1,-2 1 0,2-2 0,-3 3-2,4-2 2,4 0 0,-2-1 0,-1 0 2,0 1-2,2 0-2,2-1 2,6 0-1,-4 0 0,-2 0 0,2 0 1,-1 0-2,3-3 1,4 0 0,-3 0 0,1 0 0,4 0 1,-5-3 0,9 1 0,2-2 1,-2 0 0,0 0 0,-1-3 0,1 2 1,3-1 0,6-2 1,-5 0-1,0-2 0,4 1-1,4-1 1,1 1-1,2-2 0,-3 2 0,-4-3-1,5 4-1,0-1-2,-10 1-8,-9 0-12,-5-5-35,-4 2-14</inkml:trace>
  <inkml:trace contextRef="#ctx0" brushRef="#br0" timeOffset="66525.805">23135 3240 1,'0'0'8,"-5"-9"0,5 9 4,-6-14 0,6 14 0,-5-17 2,3 4-3,-1-3-3,2-1 0,1-2-3,0 1-4,1-1 4,4-2-4,-2 2-2,0 0 3,1 3-2,1 0-1,1 1 1,1 0 0,-2 3-1,3 0 2,-2 1-2,6-1-3,-3 3 4,4 1 0,-1 0-1,1 3 2,2-3 2,1 1-2,0 1 1,4-2 2,7 3-2,-2-1 3,6 0-2,-2-2 0,8 1 0,-1 1 2,9-4-1,-5 6 0,3-6 0,2 4-2,1-5 0,5 7 2,-6-4-3,11 5 1,0-2-2,2 0 0,5 1 0,2 0-1,4 0 1,-1 1 1,6-1 1,-1 0-1,4 0 1,1 2 0,2-1 1,-1 2 1,2-2-1,0-2-1,1 2 0,0-1-1,2 3 1,-3-1 1,4-1-2,-2-1 0,3 0 2,0-2-1,1 3-1,2-1 1,6-1 0,2-2-1,-1 2 0,7-1 0,-4 1 0,7-1-1,11-4 0,-5 0 1,-3 2-1,7-2 1,2 3 1,0-4-2,9 0 0,-4 1 0,-6 2 0,8-2 0,5 2 0,-2-3 0,-3 0 0,5-2 0,-1 2 0,0-2 0,3-2 1,-5 1-2,-8 2-1,7-1 2,1 2 0,-5 1-2,-5 2 2,1 1 0,-5-3-1,5 3 1,5-2-1,-9 3 1,-1-1 0,4 0-1,4 2 1,-3 1 0,4-2-1,-8 1 1,-9-1 0,4 3-2,3-2 1,-3 1 1,-6 1-1,-1 1 0,-5 1 0,3 1 0,1-2 0,-7 2 1,-7 0-2,-4 0 2,0 0 2,-4 0-2,-7 0 1,-7 2 0,-6-1 0,-3-1 1,-2 0-1,-4 2 1,0-2-1,-5 2 0,2 3-1,-7-4 1,6 3-1,-5-1-1,-8 0 1,2 1-1,-7-1 1,1-1 0,-8-2 0,6 2 0,-9 1 0,0-1 0,0-2 0,-6 3 0,-12-3 0,17 3-1,-7-2 1,-10-1-2,0 0 0,8 9 1,-8-9-1,1 11 1,-1-11-1,7 16 0,-7-6 1,5 5 0,-2-3 1,3 5 0,-6 2 0,0 1 1,0 3 0,0 3-1,-4 1 1,-5 3 2,3 2-3,-2 4 0,-2 0 0,-5 7-2,1 2 2,10 2 0,-4 7 0,4 2 0,0 7 0,1 1 0,6 0 2,-1 7-2,0 4 0,-3 2-2,1 0 1,-4 0 1,1 3 0,-1 0-1,-4 4 1,1 3 0,1 2 0,-3 3 1,5-2-1,-2 5 1,0-1-1,-3 5 2,0 5-1,0-4 0,-1 2-1,5 4 1,-8-4 0,3 0-1,2 9 2,-8-5 0,5-2-1,-2 3 0,-5-5 1,3 6-1,6 2 0,-3-4 2,-2 0-2,8 0-1,-1-4 1,4 2 0,1 2-1,-8-6 2,3-1-1,0 1 2,-2-6-1,6 1-1,-7-4 0,2 0 2,2 2-2,6 0-1,-3-5 1,3 3-1,-1-6 1,-4 4 0,5 4 0,-3-5 0,3-4 1,-3 0 1,3-1-1,-2 0 1,-2-1-1,4 2 0,3-4-1,2-2 0,1 1-1,-1-1 0,2 0 0,-3-1 0,3 2 0,-3-1 1,-3-1-1,5 2 0,-7 0 0,6 0 0,-3 1 0,4-2 0,-4-3 0,5-3 0,0-6 0,-1 1 0,3-1 0,1-3 0,-1-3 0,-1-4 0,5 1 0,-1-6 0,-5 3 0,6-6 0,-3-4-1,-5-1 1,1-4 0,-4 1 0,1-6 1,-3 4-1,1-1 1,-2-2-1,1 0 0,0-3 1,-1 3-1,1-6 0,0 7 0,-1-10 0,1 1 0,0-3 0,-1 3 0,0-3 0,1 0 0,0 1 0,0-3 0,-1 1 0,1-3 0,0 6 0,1-6-1,-1 5 1,0-6 0,1 3-1,0-6 1,-1 3 0,-2-4 0,2 2 0,1 1 1,2-2-1,-3 3 1,0-5 0,5 5 0,-1-7 0,-2 5 0,-2-7 0,0 1-1,0-11 0,-2 17 0,2-17 0,-4 12 0,4-12 2,-3 10-2,3-10 0,-8 10 0,8-10 0,-6 8 1,6-8-1,-9 7 0,9-7 0,-16 8 0,16-8 0,-14 5 1,14-5-1,-19 3 1,4-1-1,3-2 1,0 0-1,-2 0 1,-5 0-1,9 0 1,-3 0-1,-6 0 1,6 0-1,-1 0 1,-2-1-1,-2 0 1,7 0-1,-8-1 0,2 1 0,5 0 0,-3-2 0,-4 3 0,6-4 0,-3 3-1,0-1 1,2 1-1,1-3 2,-3 2-2,2 1 1,0 0 0,-4-1 1,-2 1-1,-8 0 1,-9 0-1,-12 0 1,-21 0 1,-25 0-1,-27 0 0,-42 0-1,-49 2-12,-53-5-51,-71 7-3</inkml:trace>
  <inkml:trace contextRef="#ctx0" brushRef="#br0" timeOffset="105425.0299">30177 9556 11,'0'0'1,"0"0"-1,0-9 1,0 9 0,9-10 1,5 1 0,2-1-1,7-2 2,7 1-1,2-2-1,9 0 0,-4 1 2,8 1-1,-1 1 2,-1 2-1,5 0 2,-5 2 1,6-1 1,-6 1 3,9-1 2,2 0-1,0-1 5,6-2-2,5-1 1,1-2-1,0 0-1,4 0-2,-3 1-3,-5-3-1,7 1-2,-8 4 1,-4-1-2,-3 3 0,-9 1-1,1 2 2,-9 0-3,-4 3 1,-16 1-7,-2 1-12,-6-1-22,1 1-25</inkml:trace>
  <inkml:trace contextRef="#ctx0" brushRef="#br0" timeOffset="110589.3253">26841 12684 75,'0'0'5,"0"0"2,0 0 1,0 0-2,0 0 1,0 0 0,0 0 2,0 0-1,2 14-4,3 2-2,1 0 0,1 6 2,0-2-1,1 7 0,1-5-1,0 3 0,-1-7-2,1 4-4,-2-5-12,1 0-12,0 0-14</inkml:trace>
  <inkml:trace contextRef="#ctx0" brushRef="#br0" timeOffset="111052.3518">26908 12695 14,'0'0'3,"0"0"0,0 0 2,17 9 0,-17-9 1,22 18 1,-10-7-1,9 2 1,-5 0-2,5 0-2,1-1 1,-5-4-2,4 0 1,-7-2-1,2-4 2,-7-2-1,5 0 1,-9-9-1,0-1 0,-1-7-1,-2-2 1,-1-3-2,1 3 0,-1-5 4,0 7-1,2 0 1,-2 4 0,-1 13 1,7-11 0,-7 11 2,10 1 0,-10-1-2,18 18 1,-7-6 1,1 5-1,2 2 0,0 1 0,1 2-3,0-2 0,0 5-9,-3-5-10,1 1-22,4 2-23</inkml:trace>
  <inkml:trace contextRef="#ctx0" brushRef="#br0" timeOffset="111728.3905">27566 12734 47,'0'0'3,"0"0"3,0 0 2,1-12 3,-1 12 3,0-10 3,0 10-2,0-15 3,0 15-3,-9-15-2,9 15-3,-14-8-3,5 7-1,9 1-4,-19 0 1,11 0-2,-1 5 0,9-5-2,-16 12 0,16-12 1,-10 11 0,10-11 0,-5 11 0,5-11 1,-1 11 0,1-11 0,3 10 0,-3-10 2,11 11-2,-11-11 1,15 8-1,-15-8 0,16 6 1,-16-6 1,14 2-1,-14-2 1,8 0 1,-8 0 0,0 0 0,0 0 0,4-6 0,-4 6 0,0-10-1,0 10-2,0 0 0,-9-11-1,9 11 0,-10 0-1,10 0 0,-11 1 0,11-1-1,-9 15 1,4-4-2,4-1 3,0 4-1,1-6 1,0 4 1,4-2 1,4 0-1,1-1 1,6-4 0,-1 1-1,5-3-2,0 0-6,6-3-8,3 0-17,-3 0-26,7-2-10</inkml:trace>
  <inkml:trace contextRef="#ctx0" brushRef="#br0" timeOffset="112333.4251">27983 12626 88,'0'0'1,"0"0"2,0 0 0,-17 0 2,7 0 2,-2 1 1,-4 4 1,-2 2-1,0 2 0,-1 2-1,3 1 0,-1 1-2,5 3 0,3-2-2,4 1 1,4-3-2,1 2 1,3-2 1,6-2-1,2-3 1,0 0-1,4-4 1,-1-3-1,3 0 0,-1-5 1,0 0-1,-2-7 1,0 0-2,-2-4 1,-5 3 0,1-2-1,-3-1 1,-3 0-1,-1 5 2,0-1-1,-1 12 0,0-14-2,0 14 1,0 0-1,0 0-1,0 0 0,3 4-1,-3-4-1,7 18 1,-1-7 1,-1 2-1,3-1-2,1 0-9,3-1-8,-3-1-11,2-2-11,2-2-11</inkml:trace>
  <inkml:trace contextRef="#ctx0" brushRef="#br0" timeOffset="112703.4462">28156 12591 76,'0'0'4,"0"0"0,13-2 1,-13 2 3,12 0 2,-12 0 1,18 4 1,-10 1-1,4 2-1,-4 3-1,3 2-3,-1 0 0,1 2-2,-3-1-1,0 0-1,-2-1-1,-1-3 1,-5-9 2,6 14 0,-6-14 1,0 0 0,0 0-1,0 0-1,2-10 2,0-1-3,-1-4 1,7-2-3,6-2 0,-1-1 0,7 2 0,0 0 0,5 2 1,-2 5 0,5 0 0,-5 8-1,0 1 1,-2 2 0,-1 8-6,-2 5-18,-1 9-32,-4 2-8</inkml:trace>
  <inkml:trace contextRef="#ctx0" brushRef="#br0" timeOffset="113264.4783">28761 13046 50,'0'0'3,"0"0"1,-13-7 1,13 7 2,-19-5 3,6 4 0,0 1 2,-4 0 2,1 0-2,1 5-2,-1 0-1,1 2-3,3 1 0,1 3-3,2-2 0,5 3-1,2-2 0,2 1 2,3-1-1,6-1 2,2-1-1,6 0 1,1-2 0,2 1-2,0-2 0,3 1 0,-5 0-2,1-2 0,-4 3 0,-1-1 0,-5-2 0,-9-4 3,10 8-1,-10-8 2,0 12-1,0-12 1,-14 10 0,2-3-2,-2 1 1,-3-1-3,1-1-3,0 1-5,2-3-9,2-1-15,12-3-15,-16 8-20</inkml:trace>
  <inkml:trace contextRef="#ctx0" brushRef="#br0" timeOffset="114363.5412">29127 12947 73,'0'0'2,"0"0"5,-6 2 2,6-2 1,-13 0 3,3 0 0,-3 1 0,0-1 1,-3 0-4,0 3-3,-3 5-3,-4 7-2,5-3 1,-3 9-3,5-6 0,0 7-1,7-6 1,0 6-2,9-10 2,-1 0 0,10-4 0,8-3 2,-2-4-1,5-1 1,-2-1 0,4-4 1,-4-6-1,5 3 0,-10-2 1,-1 1 0,-3 2 2,-9 7-1,15-13-1,-15 13 1,0 0-2,8-3 0,-8 3 0,3 7-2,-1 3-2,-1 5 1,0 2 0,2 5 1,-1 3 0,0 3-1,0 1 1,0 2 0,2 1-1,-2-3 1,1 2 0,-1-2-1,2-2 1,0-2 0,0-1 0,1-6 0,0 1-1,-1-6 2,0-3-1,-4-10 0,7 15 1,-7-15 0,0 0 1,8 4-1,-8-4 1,9-7-1,-6-5 0,3-3-1,-1-7 0,1 2-1,3-7-2,0-1 2,-1-1-1,1 0 1,-1-3 0,1 4 0,-2-1 1,0 4 0,0-1 1,-4-1-1,1 6 1,-2-2-1,0 2 0,-1-1 0,-1 5 0,1-4 0,-1 6 0,0-2 0,0 6 0,0-2 0,0 13-1,0-17 0,0 17-1,0 0 0,0 0 0,0 0 0,0 0-1,0 0 1,0 0 0,0 0 1,4 5 2,-1 9 1,1-6 0,3 6 2,-1-4-2,2 4 1,0-4 1,3 3-1,-2-7 0,1-1-1,2-2 0,-1-3 0,2 0 0,-3 0 2,2-5-2,-2-5 0,1-2 0,-4-6 0,0 2 0,-1-3-1,-2 2 1,-2 0-1,-1 2 2,-1 2 0,0 13-1,0-12-1,0 12 0,0 0-1,0 0 0,-1 6 0,0 2-1,1 3-1,0 2 1,1 6-4,5-5-6,-1 6-10,1-8-18,7 7-19</inkml:trace>
  <inkml:trace contextRef="#ctx0" brushRef="#br0" timeOffset="115396.6003">29691 12864 101,'0'0'5,"0"0"0,0 0 1,0 0 0,-9 3 1,9-3-1,0 0 1,-12 8-2,12-8 0,-6 9-4,6-9 0,-2 14 1,2-3-2,0-11 1,0 17-1,0-17 1,7 16-1,-7-16 1,11 12-1,-11-12 1,8 7 0,-8-7 2,0 0 1,0 0 0,9 5 0,-9-5 1,0 0-1,0 0 0,0-10 0,0 10-2,-1-14-1,1 14 0,-3-16 0,3 16 0,2-16-1,-2 16 2,12-17-2,-2 7 0,1 1 0,4-1 0,2 1 0,2 1 2,1 1 0,1 2-1,3 0 1,-2 2 1,2 3-2,-3 0 0,-1 3 0,-1 4-1,-4 2-1,-3-1-1,-3 2 1,-4 1-1,-3 0 1,-2-11 0,0 15 2,0-15-1,-13 8 3,4-7-1,0-1 0,9 0 2,-14-5-2,14 5 0,-9-16 0,7 6-1,2-5 0,2 3-1,7-2 0,0 3 0,1-2-1,3 4 0,1 2 0,-2 3 0,5 1 0,-4 1 0,3 2 0,0 0 0,0 0-1,-1 3 1,1 0 1,-1-1-1,-1-2 1,0 0 0,1 0 1,-5-1-1,2-3 3,2 1-1,-14 3 1,11-13-1,-11 13 2,1-8-1,-1 8-1,0 0 0,-11-9 0,-1 9-1,12 0-1,-15 3-1,15-3-1,-12 15 2,7-3-1,2 0 0,1 1 0,1-1 0,1 3 0,0-5 1,5 1 0,-5-11 0,12 12 0,-3-10 1,2-2 1,5 0 2,-2-5 0,2-2 2,-3-6 2,3 0 1,-5-4 0,0-1 1,-5-7-2,-3 5 2,-2-7-3,0 2-2,-1-4-1,1 3-1,-3-3-1,-4 4 0,-1 2-2,2 1-2,-2 5-5,-2 3-9,1 2-25,8 12-30,-14-8-6</inkml:trace>
  <inkml:trace contextRef="#ctx0" brushRef="#br0" timeOffset="116019.6359">30920 12380 85,'0'0'3,"0"0"2,0 0 2,-5-17 1,5 17-1,-11-10 2,1 7 0,-5-3-1,2 6-2,-3 3-2,2 4-1,-5 10-2,5-3-1,-1 4 2,5 0-2,1 5 0,1-5 0,5 1-2,3 0 2,0-1 0,3-1 2,5-5-2,2 0 1,0-4 0,3 1 0,-2-4 1,1-2 2,4-1-1,-16-2 3,11 3 0,-11-3 1,13 2 0,-13-2 0,0 0 0,-4 13 3,-8-7-4,8 4 1,-1-1-2,-2 1 1,-2 1-1,7 0 1,2-1-2,-1 1-1,11-2 1,-1 0-2,5-2-3,1 0-8,4-1-13,-5-3-19,7 4-23</inkml:trace>
  <inkml:trace contextRef="#ctx0" brushRef="#br0" timeOffset="116404.6579">31027 12538 117,'0'0'1,"0"0"1,9 0 2,-9 0 0,16 5 2,-8 0 0,5 2 0,2 2 1,0 3-1,-2 1-3,4 2 1,-4 0-2,2 0-1,-4 0 1,-3-3-2,-4-1 1,-2-3 1,-2-8 1,0 13 2,0-13 2,0 0 0,-11 0 2,11 0 2,-12-14-1,6 3 1,0-2 0,1-1-1,4-4 0,0 2-2,1-3 0,1 1-4,5 1 1,2 1-3,1 1 1,1 4-3,-4 1-6,4 3-4,-1 2-12,1 3-13,-10 2-19,15 0-19</inkml:trace>
  <inkml:trace contextRef="#ctx0" brushRef="#br0" timeOffset="116805.6809">31305 12458 121,'0'0'6,"0"0"1,15-6 2,-5 4 1,4-1 2,4 2 0,-3-1 0,7 2 1,-4 0-6,2 6 0,-2 4-3,1 2-1,2 1-1,-8 3-1,3 2 0,-6 0 1,3-1-1,-11 1-1,-1-2 1,-2-3 0,-4-2-1,-3-1 1,-6-4 1,2-2 0,-3-2 1,6-2-1,-1-2 1,2-5-1,0-1 2,3-4-2,5-2 0,0-1-1,0-1 1,2-2-1,2 0-1,2-2 0,2 3 0,6 1-3,1-1-4,0 4-7,3 0-8,-1 2-11,7 4-13,-4 0-14</inkml:trace>
  <inkml:trace contextRef="#ctx0" brushRef="#br0" timeOffset="117503.7208">31688 12458 118,'0'0'5,"0"0"-1,3 13 3,-2-5 0,-1 2 2,1 0 0,4 2 0,-1 2 2,2-4-4,-3 2-2,-3-12 2,13 13-1,-4-9 1,2-4-2,-11 0 2,15-5 0,-8-4-2,8-1 1,-10-5-2,2-3 0,-5 0 0,-2-3-1,0-1-1,-2-2 0,-4-1-1,-7 5 1,4-2-2,-2 9 0,6-1 0,5 14-3,-8-15 2,8 15-1,0 0 0,-8 7 0,5 7 0,1-6 0,1 6 0,-3-4 1,3 6 0,-3-8 0,4 4 1,0-12 0,0 0-1,10 7 1,-2-7 1,5-7-1,-3-2 1,6-1 0,-4-9-1,4 6 0,2-3 1,1 3-1,-5-2 0,-1 6 0,0-1 0,-2 7 0,2 3 0,-13 0 0,13 8 0,-6 3 0,-2 7 0,-1-1 0,0 7 1,-1-2-1,-3 5 0,4-5 1,-2 4-1,1-6 0,2-2 2,4-3-2,-2-4 1,8 0 1,-1-4 0,7-4 0,-5-3 1,4 0 3,5-5-1,0-5 1,5 1 0,-5-7-1,3 0 1,-7-2-1,7-2 0,-7-1-3,-6-3-6,-3 3-33,-7 5-32,-5 1-3</inkml:trace>
  <inkml:trace contextRef="#ctx0" brushRef="#br0" timeOffset="121119.9276">24873 15371 5,'0'0'12,"0"0"1,5-11 2,-5 11 1,0-10-2,0 10 0,0-14 1,0 14-2,-9-16-2,9 16 2,-13-15-1,13 15 0,-16-11-3,7 8-1,0 0-2,-3 3-4,3 3 0,-2 1-2,-2 6-1,2 1 0,-3 5-1,0-3 0,2 5 0,0-1 1,2 1 0,3-3-1,0 2 1,3-3-1,2 0 1,2-4 1,4 1 0,-4-11 0,19 15 1,-6-9 1,4-2 0,2-1 0,2-2 1,1 0-1,2 0 0,-2-1 0,0 1 0,-1 0 0,-1 0-1,-6 2 0,-1 2 0,-3 7 0,-10-12 2,10 22-2,-9-11 1,-2 7-1,1-6 1,-4 10 2,-3-9-2,1 0 0,-5-2 2,2 0-2,-1-1 1,0-3 1,-1 0-2,0-2-2,2 0-5,1-4-9,-1-1-23,9 0-26</inkml:trace>
  <inkml:trace contextRef="#ctx0" brushRef="#br0" timeOffset="121638.9573">25243 15236 93,'0'0'4,"0"0"0,0 0 2,0 0 0,-9-3 0,9 3-1,-15 0 1,-1 0-2,4 6-1,-8 0-3,6 5 0,-5-1 0,4 1 0,-3 0-1,8 6 1,1-5 0,3 2-2,3-1 4,2 0-2,1-4 1,4 3 1,-4-12 2,20 17-1,-10-12 1,6 1-1,4-3 1,-1 3-2,3-2 1,-7 2-1,5-2-1,-8 3 1,4 1-1,-16-8 2,11 15 0,-10-4 2,-1-3 0,-3 2 1,-3 1 0,-1-1 0,-6 4-1,2-4 1,-7 5-3,7-8-3,-6 4-4,17-11-12,-19 16-21,8-15-25</inkml:trace>
  <inkml:trace contextRef="#ctx0" brushRef="#br0" timeOffset="122002.9781">25416 15229 28,'0'0'3,"0"0"2,6 7 1,-1 2 1,-1 1 1,3 4 3,-1 1 0,1 5-1,2-4 0,-2 5 1,-1-5-4,0 2 1,0-5-1,0 1 1,0-4 0,0 2 2,-6-12 0,18 13 2,-18-13-1,17 9 2,-5-6-2,0-3-1,2 0-1,0 0-1,0-3-4,4-2-7,-6-4-10,4-1-20,1 7-27,-5-7-9</inkml:trace>
  <inkml:trace contextRef="#ctx0" brushRef="#br0" timeOffset="122238.9916">25505 15334 85,'0'0'2,"0"0"0,3-9 1,-3 9 0,11-12 0,-3 7-7,2-2-10,0-3-19,7 1-14</inkml:trace>
  <inkml:trace contextRef="#ctx0" brushRef="#br0" timeOffset="122417.0018">25464 15165 106,'0'0'2,"0"0"3,0 0 1,6-7 1,3 4 0,6-3 1,0-2-6,9-1-19,6-1-34,3 0-1</inkml:trace>
  <inkml:trace contextRef="#ctx0" brushRef="#br0" timeOffset="122894.0291">26237 15132 73,'0'0'1,"0"0"0,17-3 0,-17 3-3,22-4-10,-7 4-18</inkml:trace>
  <inkml:trace contextRef="#ctx0" brushRef="#br0" timeOffset="123058.0385">26378 15360 23,'0'0'0,"0"0"-16</inkml:trace>
  <inkml:trace contextRef="#ctx0" brushRef="#br0" timeOffset="125933.2029">27026 14623 20,'0'0'3,"0"0"2,-6-3 1,6 3 1,0 0 0,0 0 2,-8-4 2,8 4 0,0 0-1,0 0 0,0 0 1,0 0-2,0 0 0,0 0 1,0 0-1,0 0-2,0 0 0,-1-8 0,1 8-2,0 0-2,0 0 1,0 0-3,0 0 1,0 7 1,0-7-2,4 15 1,-1-6 1,0 2 0,1 1 0,1 2 1,2 1-2,-2 2 0,7-5-1,-5 7 0,6-4-4,-5 1-10,6 0-12,-9-2-23,6 7-14</inkml:trace>
  <inkml:trace contextRef="#ctx0" brushRef="#br0" timeOffset="126461.2331">26906 15100 22,'0'0'1,"0"0"1,0 0 3,0 0 0,10 0 3,-10 0 0,11-5 3,-11 5 1,18-8 1,-8 3-1,4-1 1,2-1-2,7 0-1,6-3-2,-3 0-1,6 2 2,-2-4-4,8 2 2,-6 0-1,6-1-1,-7 0-1,-2 0 1,2 1-2,-5 1 1,-1 4-2,-5-4-2,-1 6-2,-7 0-7,0-1-9,-3 4-11,-9 0-20,9 2-11</inkml:trace>
  <inkml:trace contextRef="#ctx0" brushRef="#br0" timeOffset="127472.291">27221 15334 40,'0'0'3,"0"0"3,-2-9 1,2 9 0,-2-13 3,2 13-1,-2-14 2,2 4 2,0 10-6,2-16-1,-2 16-1,9-16-2,-9 16 0,14-13-1,-4 8-1,0 0-1,1 2 0,0 1 0,0 0 1,2 1-1,-3 0 0,1 1-1,-1 0 1,-1 0 0,-9 0 0,15 0-1,-15 0 0,12 8 1,-12-8-1,7 9 1,-7-9-2,3 13 2,-3-13-1,2 15 1,-2-15 0,0 19 0,0-19 1,-2 17-1,-2-7 0,0 0 0,-3-1 2,0 2-2,1-1 0,-1 1 0,1 0 0,0 0 0,-1-1 0,1 3 1,1-2-1,0 1 0,1-1 0,-1 1 0,1-3 0,2 3 0,0-3 0,0 3 0,2 5 0,0-7 1,0 4 0,0-4-1,0 2 0,0-12 1,0 17 1,0-17-2,0 0 2,0 0 0,0 0 2,0 0 0,9 0 2,-9 0 0,0 0 0,14-9-1,-7-4-1,1 6 0,3-5-2,-3 6-1,3-6 0,2 4-1,-1-2 0,4 6 1,-2 0-1,3 0 2,-3 0-2,5-1 0,-5 0 0,4-1 0,-5 4 1,4-3-1,-6 1 0,1 0 1,-12 4 0,15-4 0,-15 4 1,10-5 0,-10 5 0,0 0-1,0 0 0,0 0-1,0 0-1,0 0 0,0 0-3,0 0-2,0 0-7,0 0-13,9 5-17,-9-5-17</inkml:trace>
  <inkml:trace contextRef="#ctx0" brushRef="#br0" timeOffset="128975.3769">25448 17009 61,'0'0'3,"0"0"1,0 0 1,0 0-2,0 0 2,0 0 0,0 0 0,0 0 1,12 9-5,-12-9 1,10 10-2,-10-10 1,12 15 2,-12-15-3,10 12 1,-10-12 1,0 0 1,9 8-2,-9-8-1,0-6 1,0-4-1,1-4 0,-4-4-1,0-3-2,-2-1 2,1-2 1,-1 0 0,1 5 1,1 0 1,2 3-1,1 3-1,0 5 0,0 8 0,8-9-1,-8 9-1,20 0 0,-9 9 1,5-2 0,-3 3-2,5 0 2,-2 0 0,0-4-1,-1-1 0,1-3 1,-2-2 0,0-1 1,-3-7-1,3-4 2,-4-9 1,3 4 1,-7-3 0,1-1 3,-3-1-1,0 2 2,-2-1 0,-1 7-1,0 3 1,-1 1 0,0 10-2,5-14-1,-5 14 0,0 0-2,12 0-1,-4 3-1,8 5 0,-4 3 0,6 0 2,-5 5-2,5 2-2,-6 5 2,8 3 0,-10-1 0,1 3 0,-3-1-2,0 2-5,1-4-9,0 4-15,-4-10-26</inkml:trace>
  <inkml:trace contextRef="#ctx0" brushRef="#br0" timeOffset="129379.4">26033 16742 97,'0'0'2,"0"0"-1,0 0 3,0 0-2,-14-6 0,14 6 1,-13 2-1,13-2 2,-17 17-2,9-4-2,0 3 0,1-3 1,3 3 0,2-5 1,2 5-1,0-5 0,3 3 1,-3-14 3,15 10-1,-6-4 0,2-1 0,3 3-1,-2-3 1,1 3-2,0-3 0,-2 5 1,-2-1-1,0-1 0,-2 2 2,-7-10-1,9 16 1,-9-16-1,2 14 1,-2-14-4,0 14-5,0-14-10,-8 11-19,0-6-26</inkml:trace>
  <inkml:trace contextRef="#ctx0" brushRef="#br0" timeOffset="129751.4213">26238 16641 40,'0'0'4,"0"0"3,3 13 3,-3-13 2,6 21 1,-3-9 1,1 5 3,0-2-2,-1 7-4,1-1-2,1-1-2,0 2-1,0-4 1,1 2 0,0-6 0,0 2 1,3-7 0,-9-9-1,16 12 1,-16-12-1,19 5-4,-11-5-3,3 0-6,-2-3-8,3-2-12,7 1-21,-13-9-19</inkml:trace>
  <inkml:trace contextRef="#ctx0" brushRef="#br0" timeOffset="129956.433">26313 16736 118,'0'0'2,"5"0"-1,4 0 2,-9 0-2,23-3-3,-13-2-9,8 0-15,3 1-17</inkml:trace>
  <inkml:trace contextRef="#ctx0" brushRef="#br0" timeOffset="130132.4431">26270 16604 74,'0'0'1,"0"0"0,14-3 1,-14 3-2,23-6-9,-10 5-18,5-5-15</inkml:trace>
  <inkml:trace contextRef="#ctx0" brushRef="#br0" timeOffset="130428.46">26883 16526 92,'0'0'1,"0"0"0,0 0 0,0 0-3,0 0-7,11-3-20,-1 0-19</inkml:trace>
  <inkml:trace contextRef="#ctx0" brushRef="#br0" timeOffset="131487.5206">27731 16017 98,'0'0'1,"0"0"5,0 0 1,0 0 2,0 0 2,7 17 0,-2-7 0,1 4 1,2 1-2,2 4-2,0-4-4,2 6-6,1 1-9,-3-6-17,5 6-20,-6-5-10</inkml:trace>
  <inkml:trace contextRef="#ctx0" brushRef="#br0" timeOffset="131727.5343">27537 16453 73,'0'0'2,"0"0"4,4-6 0,8-1 5,-1 0 1,11-6 2,5-3 0,6 2 1,8-3-2,0-2-2,6 1 0,-4 0-4,7 0-2,-9 4-3,-1-2-9,0 1-14,-3 5-21,-5 0-20</inkml:trace>
  <inkml:trace contextRef="#ctx0" brushRef="#br0" timeOffset="132305.5674">27914 16522 84,'0'0'3,"0"0"2,0-11 0,0 11 3,6-15-1,0 5 1,1 0 0,5-1 1,-1 4-3,0 0-3,4 4 1,-1 2-3,0-1 0,0 5-1,0 4-1,-1 3-4,-5-1-2,5 3-5,-5 0-2,-1 1-6,-2-1 0,-2 0-4,-2-3 5,-1 1 5,0-10 4,-5 11 11,5-11 6,-10 1 7,10-1 2,-7-5 3,7 5 0,-4-21-2,5 9-2,1-3-5,3-3-4,5 0-2,2-1 0,3-1-3,1 2 1,4 2 1,-2 2 0,4 4 1,-5 3-1,4 4 2,-5 3-2,4 3 2,2 6-1,-7 3-1,5 5 0,-10 3-3,6 1-3,-9 3-9,5 2-16,-12-4-26,0 8-4</inkml:trace>
  <inkml:trace contextRef="#ctx0" brushRef="#br0" timeOffset="132992.6067">27352 17510 139,'0'0'5,"0"0"1,0 0 2,0 0 2,0 0-1,0 0 2,7-8-2,-7 8 1,10-5-8,-10 5-6,14-7-11,-5 4-13,2-1-11,-11 4-14</inkml:trace>
  <inkml:trace contextRef="#ctx0" brushRef="#br0" timeOffset="133123.6142">27493 17653 0,'0'0'0</inkml:trace>
  <inkml:trace contextRef="#ctx0" brushRef="#br0" timeOffset="133408.6305">27968 17069 150,'0'0'2,"0"0"0,0 0 2,0 0 2,0 0 1,6 10-1,-2 0 1,2 0 0,1 4-1,3 3-3,2 4-4,-2-2-11,4 3-16,0 1-18,-4 1-17</inkml:trace>
  <inkml:trace contextRef="#ctx0" brushRef="#br0" timeOffset="133694.6469">27918 17475 42,'0'0'3,"0"0"5,14-10 0,2 1 4,3-6-1,8 1 4,2-5 3,13 1 1,0-6-2,5 3-3,5 4-2,3-4-2,0 4-3,-1-1-5,0 2-9,-5 1-13,2 5-24,-20 1-19</inkml:trace>
  <inkml:trace contextRef="#ctx0" brushRef="#br0" timeOffset="134157.6733">28038 17694 94,'0'0'5,"0"0"2,0 0 0,0 0 1,0-7 1,0 7-1,3-10 1,-3 10-1,10-15-3,-10 15-3,12-13 0,-12 13-1,16-13-1,-16 13 0,18-12-1,-9 7-1,0 1 0,0 3 0,0 1-1,-9 0 1,17 2 0,-17-2 1,12 17-1,-10-7 2,1 2 3,-2-1-1,0 0 2,-1 2 0,0-2 1,0 1 1,0-2-1,0 0 1,0-1 0,0-9 0,4 15-4,-4-15-3,13 8-12,-5-7-19,3-1-28</inkml:trace>
  <inkml:trace contextRef="#ctx0" brushRef="#br0" timeOffset="134718.7054">28390 17546 67,'0'0'2,"0"0"3,0 0 2,0 0 1,0 0 1,11-6 3,-11 6-1,8-3 1,-8 3-1,11-1-3,-11 1-1,14 0-2,-14 0-2,15 3-1,-15-3 0,16 10-2,-7-3-3,-2 4-1,0-1-1,1 1-1,-4 0 1,1 1 0,-1 0 1,-1-1 3,0 0 0,-3-1 3,0-10 2,1 15-1,-1-15 2,0 0-2,0 0 1,0 0-2,0 0 2,2-7-3,0-4 0,0 1-1,2-3 1,0-2-1,0 0 0,2-1 0,1 0 0,-1 7 2,9-25 1,3 8-1,-3-2 1,1 12 0,-2 2 0,0 10 2,-14 4-3,13-1 0,-13 1 0,10 5-1,-4 4 0,1 3 0,-2-3-1,2 4-2,-2 3-2,2 2-6,-2-1-14,-2 0-25,1 4-12</inkml:trace>
  <inkml:trace contextRef="#ctx0" brushRef="#br0" timeOffset="148526.4952">30479 8335 0,'0'0'0,"0"0"3,0 0-1,0 0 2,0 0-2,0 0-1,-6-4 1,6 4 0,0 0-1,0 0 0,0 0 0,0 0 0,-9-5 1,9 5-1,0 0 0,-14-2-1,14 2 0,-11 0-2,11 0-2,-12 0 0,2 0 1,2 2-2,-2 1 2,1 0 0,-4 1 3,0 2 0,0 1 0,-1-4 0,-1 3 0,-5 1 3,5 0 0,-4-1 1,4 0-1,-3 0 1,6 1-1,-5-1 1,8 2-2,9-8 0,-14 15 0,8-5-1,0 1-1,1-2 1,-3 5-1,2 3 2,-1 0-1,1 3 0,-6-4 1,6 5 0,-2-5 0,0 6 0,2-8 1,-1 0-1,1 1 0,3-2 0,-2 1-1,0-2 0,2 3-1,1-1 1,-1 0-1,1 1 1,0 0 1,0 2-2,2 1 1,0 1 0,-1 1 1,0 1-1,-2 1 1,1-1-1,1 2 0,-1-3-1,1 4 1,0-7-1,0 7 0,1-5 1,0 3-1,0-5 0,3 7 0,-1-6 0,5 5 0,0 3-1,3-3 1,-1 3 0,1-4-1,2 7 1,2-8 0,-1 6 0,1-6 0,0 0 0,1-2 0,0 0 1,2 0-1,5-1 0,-5 1 1,6-3-1,-4 1 0,5-2 0,-7 0 0,7-3 0,-8-2 3,3 0-3,-2-1 0,1-3 0,-1-2 0,-2-1 0,3-1 0,-3-1 0,3-1-3,-3 0 3,0-1-1,-3-2 1,4-3 0,-2 0 1,4-1-1,-4-1 3,1 0-3,-2 0 1,3-2 1,-3-2 2,0 2 0,-1 0 1,-1-1 0,-1-2 1,1 1 1,-2 0-1,1 0-2,-2 2-1,1-2 0,-2 0-1,0 2-1,-1-1 0,3 1 3,-1-3-1,-1 1 3,1-2 1,-1-3 0,2-2 1,-1-6-1,4-6 0,-6 1-1,6-5-2,-5-1-1,2-3-1,-4-4-1,0 3 1,-5-1-2,-3 5 1,-1-5-1,-7 2 1,4-2-1,-8 5 0,7-3 0,-3 3 1,-2 0-1,3-1 1,-4 6 0,2-3-1,1 7 1,-2-2-1,-1 7 2,-1-5-2,0 9 0,1 2 0,0 0-2,1 4 1,-5-2 0,5 2 0,-4 3 0,4 1-1,-2 1 0,2 4 0,-4-2 1,2 4 0,-3 1 0,-1 0 0,1 3-1,-2 0 1,-2 4 0,2 0 1,1 5-2,-3-2-3,5 2-5,0 1-7,1 1-12,4 7-20</inkml:trace>
  <inkml:trace contextRef="#ctx0" brushRef="#br0" timeOffset="152501.7226">31310 7934 19,'0'0'0,"0"0"-1,0 0 1,0 0 0,6 11 1,-4 1 0,3 5 1,-3 0-1,0 7 1,0 6 2,2 3-2,-2-1-1,-1 5 2,2-1-2,-3 3 1,6-5 0,-4 4-1,2-7 0,1 2 0,0-6 0,0 2 2,-1-7-1,3 0-1,-3 2 0,-3-6 1,2 3 0,-1-9-1,0 4 2,-2-16-2,0 21 0,0-21 0,0 0 0,0 8-1,0-8-1,0 0-5,0 0-7,0 0-8,0 0-1</inkml:trace>
  <inkml:trace contextRef="#ctx0" brushRef="#br0" timeOffset="152944.7479">31281 8586 73,'0'0'2,"0"0"2,0 0-2,0 0 3,0 0 1,10-3 0,-10 3 3,0 0 1,10 0-2,-10 0 1,12 0 0,-12 0-1,13 0-1,-13 0-1,17 0-1,-17 0 0,17 0-2,-17 0 0,17 0-1,-8 0 2,-9 0-1,13 0-1,-13 0 1,13 0 0,-13 0-1,0 0 1,0 0-2,0 0-1,8 0-5,-8 0-7,0 0-15,0 0-22,0 0-13</inkml:trace>
  <inkml:trace contextRef="#ctx0" brushRef="#br0" timeOffset="157610.0147">4120 15687 86,'0'0'3,"0"0"2,0 0 2,0 0 3,0 0 0,0 0 2,-6 6 1,6-6 0,-14 15-1,7-4-2,-1 1-2,-2 3-1,3 2-1,-2 2-3,2 3 0,3-2 0,1 4-2,3-2 0,0 2 0,0-3-1,4-2 1,3 1 0,1-2-1,-2-2 1,4 0-1,0-4 2,1 2-2,-2-3 0,6 2-8,-6-5-14,3-4-33,6 7-10</inkml:trace>
  <inkml:trace contextRef="#ctx0" brushRef="#br0" timeOffset="158415.0608">4348 15741 23,'0'0'3,"0"0"1,0 0 3,0 0 0,-12-4 3,0-1-1,12 5 2,-16-12 0,16 12-2,-14-17-2,14 9-1,2-3-2,-2 11-3,17-15 1,-17 15-2,21-13 0,-11 9 0,7-1-1,-8 0 1,2 3 0,0-1 0,-1 3 1,1 0-1,-1 0 0,-1 0 0,-9 0 1,14 11-1,-14-11 2,8 18-2,-8-8 1,0 1 0,0 3 0,-3 0-1,-2-2 0,1-1 0,-1 2 0,2-2 0,0-3 0,1 2 0,2-10 0,-4 14 0,4-14 0,-2 10 0,2-10 0,0 9 0,0-9 0,0 0 1,0 12-1,0-12 0,0 0 0,0 0 0,0 0 0,0 0 0,0 8 2,0-8-2,0 0 1,0 0 0,0 0 2,0 0 1,0 0 1,0 0 2,7 0 0,-7 0 1,0 0 1,11-3-1,-11 3 2,10-7-4,-10 7 2,12-10 0,-12 10 0,16-9-1,-7 5 0,1-1-2,-1 0 1,0 2-2,-9 3-1,15-7 0,-15 7-3,14-2-6,-14 2-17,0 0-38,0 0-8</inkml:trace>
  <inkml:trace contextRef="#ctx0" brushRef="#br0" timeOffset="158697.0769">4705 15623 133,'0'0'1,"0"0"2,0 0 1,0 0 3,0 9-1,0-9 2,0 17-1,1-8 1,2 4-1,1 3-1,0-2-1,1 2-3,0-1-3,0 0-11,0 3-22,-5-4-28</inkml:trace>
  <inkml:trace contextRef="#ctx0" brushRef="#br0" timeOffset="159467.121">4738 15502 100,'0'0'4,"0"0"0,0-14 1,0 14 2,0-11 1,0 11 2,1-16 0,-1 16 2,10-16-3,-10 16 1,15-16-3,-6 9-2,-9 7 0,16-11-2,-16 11-2,17-6 1,-17 6-2,15 0-2,-15 0 1,12 2 0,-12-2 0,8 13-1,-8-13 1,6 18-2,-6-7 2,0 1 0,0-3 0,-1 1 0,1-10 1,-6 17 0,6-17 0,-6 10 1,6-10 0,0 0 1,0 0 1,0 0-2,0 0 0,0 0-1,0 0 0,0 0 0,0 0-1,0 0 0,0 0-1,9-5 1,-9 5-1,12-3 2,-12 3-1,13-2 0,-13 2 1,15 0-1,-15 0 1,14 1-2,-14-1 2,17 4 0,-3 1 0,-14-5 0,10 9 0,-10-9 0,12 8 2,-12-8 0,0 13 0,0-13 2,-9 20-1,5-11 0,-3 4 2,-1-4-2,-3 4 0,11-13 0,-14 22-1,14-22-1,-12 10 1,12-10-6,-14 7-7,14-7-31,0 0-21</inkml:trace>
  <inkml:trace contextRef="#ctx0" brushRef="#br0" timeOffset="160079.156">4878 15282 49,'0'0'4,"0"0"-1,11-3 4,-11 3 3,12-4-2,-12 4 3,18-3 1,-2 1-1,-6 1-1,9 1-2,-4 0-2,6 0 1,-4 0-5,7 0 3,-8 3 0,1 0-2,-1 4 1,-1-3-1,0 4 1,0-2-2,-2 2 1,0-1 0,-2 3-1,1-3 0,-3 2 1,-1 1-1,0 0-1,-1 0 1,-2 1 1,0 0-2,0 1 1,-2-1-1,2 0 0,-3 0 1,-1 2-1,1-2-1,-1 0 1,0-2 0,0 1 1,-1 0-1,0 0 0,0-1 2,0 0-1,0-9 0,-5 15 2,3-2-1,2-13 1,-2 17 2,2-17 0,-5 13-2,5-13 1,-2 11 0,2-11-1,0 0-2,0 0-13,-3 19-40,3-19-16</inkml:trace>
  <inkml:trace contextRef="#ctx0" brushRef="#br0" timeOffset="162283.282">12186 10822 37,'0'0'4,"0"0"-1,0 0 3,-11 0 1,11 0 2,-9 0-1,9 0 2,-11-4 0,11 4-3,0 0-1,-9-10-2,9 10-2,-1-11-1,1 11-2,0 0 0,2-12-1,-2 12-1,0 0 1,13-9-2,-13 9 2,13 0 0,-13 0 0,17 0 1,-9 4 0,2 0 1,-1 1-1,2-1 1,-1 1 1,0 0-1,-1 2 2,0-5 1,0 0 0,-9-2 3,17 0 1,-17 0-1,18-6 1,-18 6 0,16-15 0,-9 5 0,1-2-2,-3-1 0,0-2-1,-2 0 1,0-1 0,-1 2-1,-2-2 1,1 3 0,-1 1-1,0 2 1,0 1-2,0 9 1,0-10-3,0 10-1,0 0 0,0 0-1,0 0-2,0 0 1,5 12 0,-1-2-1,3 1 2,-2 2 0,4 5 0,-2-2 1,4-1-1,-3 2 1,3-1 0,-2-1 0,3 0-1,-4-1 1,3-3 0,-3 0 1,-1 1-1,-2-3 0,1 2 1,-6-11 0,7 18 0,-6-8 2,-1 0-2,0 0 1,-1 2 0,-3-4 1,-3 2-1,2-2 1,5-8-1,-15 15 2,5-9-1,10-6 0,-17 8-1,17-8-1,-17 8-2,17-8-7,-15 0-16,15 0-31,-12 7-10</inkml:trace>
  <inkml:trace contextRef="#ctx0" brushRef="#br0" timeOffset="162754.309">12666 10605 79,'0'0'3,"0"0"2,0 0 1,0 0 1,0 0 5,0 0 0,0 0 2,6-1 1,-6 1 0,15-5-2,-15 5 0,18-5-2,-9 2-1,0-1-3,-1 2 0,2-3-3,-10 5-2,13-2-2,-13 2-6,10-3-12,-10 3-20,0 0-24</inkml:trace>
  <inkml:trace contextRef="#ctx0" brushRef="#br0" timeOffset="162962.3209">12738 10712 166,'0'0'6,"0"0"1,0 0 3,12-3 3,-12 3-1,17-8 1,-6 1 1,2 0-2,1 3-7,-1-3-11,3-2-40,-1 4-21</inkml:trace>
  <inkml:trace contextRef="#ctx0" brushRef="#br0" timeOffset="164015.3811">12976 10336 91,'0'0'3,"0"0"1,0 0 3,0 0-2,0 0 0,0 0 1,0 0 1,0 0 1,9-15-4,-9 15 2,13-14-2,-3 6-1,0-1 1,2 0 0,2 1-1,-2 3-1,3-2-1,-4 2 0,1 2-1,1 3 0,-3 0-1,-2 0 0,2 7 1,-10-7 0,12 15-1,-8-7 0,-1 3-1,-2 1 1,-1 0-1,0 1-2,0-1 1,-3 0-2,-2-1 1,2-1-1,-1 0 0,4-10 0,-5 12 2,5-12 1,0 0-1,0 0 2,0 0 1,0 0-1,0 0 1,0 0 0,0 0 0,8-4 0,-8 4 0,11-5 0,0 2 0,4 2 0,-2 0 1,4 1 0,-3 0-1,4 0 1,-3 1 1,3 3 0,-6 1-1,-3 2 0,-1 1 2,-3 8-1,1-5 2,-3 5-1,-2-2 1,-1 3-1,0-6 2,-3 8-1,-5-10 1,1 2 0,-2-4-1,0 1 1,-4-1-2,-4 0 1,1-2-2,-2-2-2,5 2-4,-4-3-11,5-2-25,12 0-20</inkml:trace>
  <inkml:trace contextRef="#ctx0" brushRef="#br0" timeOffset="164819.4271">13347 10256 78,'0'0'3,"0"0"3,0 0 1,0 0-1,0 0 4,0 0-3,0-10 1,0 10 0,6-12-3,-6 12-2,11-15 0,-11 15 0,18-13 0,-8 7-1,1 1 0,0 3 2,-1-1-2,3 2-1,-1 1 0,0 0 1,0 1-2,1 4 1,-1 3-1,-1-1 1,-4 4-1,0 0 1,-1 1-1,-2 0 1,-3 2 0,0-2 1,-1 0-2,0 2 1,-1-4-1,-2-2-1,0 2 1,3-10-2,-7 11 2,7-11 0,0 0-1,-12 3 1,12-3 0,0 0-1,-6-10 1,6 10 1,-2-19-1,1 10 0,2-4 0,-1 0 0,0-1 1,0 1-1,0-4 0,0 6 2,0-4-1,0 2-1,0 2 1,0 2 0,0 9 0,2-13-1,-2 13 0,0 0 1,0 0-1,0 0 0,0 0 1,9 0 1,-9 0 0,6 11 0,-2-2 2,2 0-1,-2 4 1,2-3-2,1 2 0,-1-3 0,3 1-2,-1-1-2,1-3-9,1 1-17,-10-7-31,18 5-3</inkml:trace>
  <inkml:trace contextRef="#ctx0" brushRef="#br0" timeOffset="165126.4447">13783 10131 159,'0'0'5,"0"0"0,0 0 3,6-13 2,-6 13 1,21-15 0,-7 7 2,4-2-1,3 1-3,-3-1-3,4 1-1,-5-1-2,1 3-2,-6 1-2,1-2-7,-4 4-8,-9 4-18,12-8-24,-12 8-10</inkml:trace>
  <inkml:trace contextRef="#ctx0" brushRef="#br0" timeOffset="165424.4617">13849 9968 155,'0'0'3,"0"0"-1,-11 0-1,11 0 2,0 0 0,0 0 2,0 7-1,0-7 2,11 18-1,-5-5 0,8 3 0,-6 2 0,8 2-1,-7-1-1,-1 3 0,2-3-1,-1 2 0,-3-2-1,1-1 1,-2-1-2,0-4-2,-2 1-11,0 0-26,-3-4-26</inkml:trace>
  <inkml:trace contextRef="#ctx0" brushRef="#br0" timeOffset="166295.5115">14190 9881 131,'0'0'3,"0"0"1,0 0 2,0 0 0,0 0-1,-6 0 2,6 0 0,-8 0 1,8 0-2,-12 0-2,12 0 0,-13 0 0,13 0-2,-10 0 0,10 0-1,0 0 1,-12-8-1,12 8-1,0-11-1,0 11-1,4-18 1,-4 18 1,11-17-1,-11 17 0,14-13 0,-14 13 0,14-11 0,-14 11 1,15 7-2,-15-7 1,16 17 1,-7-9 0,-2 8-1,1-6 1,-2 10 0,-1-7 0,-3 3 0,1-2 0,-1 2 0,-2 0 0,0-2 0,0 1 0,-1-1 1,-3 1-1,1-3 1,-2-1-1,1-2 0,4-9 2,-9 16-2,9-16 1,-7 9-1,7-9 0,0 0 1,0 0 1,0 0-1,0 0 2,0 0-1,0 0 0,0 0 0,0 0 2,0 0-2,7 0 0,-7 0-1,9-3 2,-9 3-1,11-7 0,-11 7 0,16-8 1,-16 8-1,15-6 0,-15 6 0,18-7 0,-10 3 2,1-1-1,1 2 0,0-1 1,0-2 0,2 2 1,-3 0 1,2-2-1,0 3 0,0-1 1,0 0-2,1 0 0,-2 0 0,1 0 0,-2 1-2,-9 3 0,16-4-1,-16 4-1,19-2-2,-19 2-12,20 1-54,-20-1-5</inkml:trace>
  <inkml:trace contextRef="#ctx0" brushRef="#br0" timeOffset="170819.7703">4802 15393 6,'0'0'1,"0"0"2,-8-3-1,8 3 0,-11-3 3,11 3 0,-13-1 0,13 1 1,-10 0-1,10 0-2,-13 0 1,13 0-2,-9 0-1,9 0-1,-9 4 1,9-4-2,0 0 1,-12 8-1,12-8 1,0 0-1,-9 13 0,9-13-1,-7 13 1,7-13 0,-7 14 0,5-3 0,2-11 0,-4 17-1,2-6 2,2 0-1,0 0 0,-1 1 1,1 0 0,0 2 1,0 4-1,0-6 0,2 6 1,0-4-1,0 3 2,0-5-2,1 5 0,0-6 0,1-1 0,0 3 0,0-4 0,1 1 0,2-1 0,-2 1 0,1 0 0,0-1 0,-1 0 0,2 0 0,-1 0 0,-6-9 0,11 15 0,-11-15-2,13 14 2,-13-14 0,14 12 0,-14-12 0,13 9 2,-3-6-2,-10-3 0,16 8 1,-16-8 0,19 3 0,-19-3 1,19 0 2,-11 0-2,2 0 2,0-1-2,3-3 2,4 1-2,-2 0-1,3-3 2,-5 2-3,6 0 1,-6-3 0,5 2 3,-7-1-3,-1-3 1,2 2 2,0 0 0,-3-3 1,2 0 1,-3-1 4,0 1-2,-2 2 2,2-4 0,-2 0 0,-4 2 0,1-2-2,-2 0-1,-1 2-1,0-1-1,-1-2-2,-2-3 1,-1 3-1,0-3-1,-2 4 1,1-1-2,-1 0 1,0 0-1,1 2 0,5 11 0,-13-16 1,13 16-1,-12-16-1,12 16 1,-12-16-1,12 16 0,-13-17 1,13 17-1,-11-16 0,11 16 0,-13-13 0,13 13 1,-15-11-1,7 6 0,-3 0 1,-2 0 0,4 2 0,-6-1 1,7 0-2,-8 0 1,7 0 0,-2 1-1,11 3 0,-14-5 1,14 5-1,-13-5 0,13 5 0,-14-4 1,14 4-1,-12-3 0,12 3-1,-16-4 1,16 4-1,-13 0 0,13 0 0,-13 0-2,13 0 2,-11 4-1,11-4 0,-13 9 1,13-9-2,-14 13 2,14-13-1,-12 14 0,4-4-1,8-10 0,-15 16 1,15-16-2,-13 18 1,5-8 0,2 0 1,0-2 0,0 5-1,0-5 2,1 3 0,0-3 0,1 3 1,1-3-1,1 4 1,1 5 0,1-5-1,0 6 1,0-3 0,0 5-2,0-5 2,2 7 0,0-8-1,0 3 1,0-2 0,1-1-1,0 0 1,0-2-1,2 4 1,-1-5-1,2 1 1,-1 1 0,2-1 0,0-3 0,0 1 0,1 0 0,-8-10 1,16 17 0,-6-11-1,-10-6 1,19 8 2,-9-4-2,3-3-1,0 1 1,3-2 1,-2 0-1,2-2 1,2-3-1,2-2 1,3-3 0,-2-1 1,4-1 1,-5-4 1,7 0-1,-8-4 3,4 4 0,-10-4 1,-1 2-1,-4-3 1,-3 1-2,-1-1 0,-4-3-2,0 3 0,-4-1 0,-2 4-3,-3-1-2,1 5-7,-1 2-32,-1 7-27</inkml:trace>
  <inkml:trace contextRef="#ctx0" brushRef="#br0" timeOffset="172327.8566">8036 15055 40,'0'0'1,"0"0"1,-11-3 0,11 3 3,-9-2 2,9 2 2,-9-6 0,9 6 2,0 0 0,-11-10 0,11 10 0,-1-12-2,1 12 0,0-11-2,0 11-1,1-11-3,-1 11 1,6-10-3,-6 10 0,0 0-1,10-6-1,-10 6-2,8 1 2,-8-1 0,13 10 0,-4-1 0,-1 1 0,7 1 1,3-2 0,-2-1 0,3 2 1,-3-3 0,4-3 0,-6-1 0,7-3 2,-11 0-2,0 0 2,-1-4 0,-9 4 0,14-16 1,-9 7-1,2-1 0,-4-2 1,-3 1-1,0-6 1,0 5-2,0-4 0,0 7 1,-2-4-3,2 13 0,-5-17-1,5 17-2,0 0 0,0 0 1,0 0-2,0 0 1,0 0 0,7 1 1,-3 11 0,-4-12 1,10 21-2,-4-12 2,1 8 0,1-6 0,1 7 1,-1-7 0,2 3 0,0-2 0,1-1 0,1 3 0,-3-2 0,0 0 0,1 2 0,-2-1 0,-2 0 1,-1 1-1,-2-1 1,0 0 1,-3-4 1,0 2 0,-6-2 1,6-9-1,-16 16 1,4-10-1,1 1-1,-2-1 1,-1 0-1,-1-1-1,2-1-1,2 0-1,1-3-5,10-1-10,-12 4-11,12-4-21,0 0-11</inkml:trace>
  <inkml:trace contextRef="#ctx0" brushRef="#br0" timeOffset="172730.8796">8562 14863 81,'0'0'5,"0"0"2,0 5 1,0-5 4,0 0 0,0 0 1,10 7 2,-10-7 1,0 0-4,14 0-1,-14 0-1,13-5-3,-3 2-1,-10 3 0,16-5-3,-16 5 0,17-4-1,-17 4-2,15-4-4,-15 4-7,14-4-16,-14 4-21,8 3-16</inkml:trace>
  <inkml:trace contextRef="#ctx0" brushRef="#br0" timeOffset="172931.8911">8649 15011 153,'0'0'5,"0"0"3,6 0 1,-6 0 0,13 0 2,-13 0-1,14-3-1,-14 3 0,14-6-10,-14 6-19,13-14-38,4 9-8</inkml:trace>
  <inkml:trace contextRef="#ctx0" brushRef="#br0" timeOffset="173734.937">8885 14741 51,'0'0'3,"0"0"2,-1-8 0,1 8 4,0-11-1,0 11 3,5-13 2,-5 13 0,11-14-1,-11 14-2,18-13 0,-9 6-2,2 3 0,0-1-2,0 3-3,1 0 1,-2 2-3,3 0 0,-3 0-1,1 4-1,-2 1 1,-9-5-1,16 15 1,-10-6-2,-2 1 0,-1 2 0,-3-4-2,0 4 2,-1-2-1,-3 1 0,4-11 2,-13 15 0,13-15 1,-14 10 0,14-10 2,-8 3-1,8-3 1,0 0-1,0 0-1,0 0 1,3-7-1,-3 7 1,16-6-1,-7 3 1,1 1-1,0-1 3,0 2-2,0 0-1,-1 0 1,3 1-1,-12 0 0,18 0 0,-18 0 0,16 6 0,-16-6 0,11 11 0,-11-11 0,9 13 0,-9-13 1,2 15 0,-2-15 0,0 15 0,0-15 2,-6 16 1,6-16 1,-12 13 1,12-13 1,-13 13 0,13-13 3,-16 11-2,16-11 0,-16 9 0,16-9-3,-17 10 0,8-7-2,9-3-15,-10 16-50,1-9-5</inkml:trace>
  <inkml:trace contextRef="#ctx0" brushRef="#br0" timeOffset="176142.0747">13973 9689 0,'0'0'10,"11"5"2,-11-5 0,0 0 1,11 0-1,-11 0 2,7-12-2,-1 2 1,2-6-1,-1 2-4,3-9-2,1 4 0,2-6-2,1-1 0,-1-3-1,4 0 2,-2-2-1,1-1 3,2 1 0,-1 1 1,0-1 1,0 5 0,-1-1 0,-2 5-1,0 4-1,-1-3-6,-3 10-17,1 8-37,-1 1-9</inkml:trace>
  <inkml:trace contextRef="#ctx0" brushRef="#br0" timeOffset="179618.2735">11597 13170 70,'0'0'3,"0"0"-2,0 0 1,0 0 1,-7-5 0,7 5 1,-5-10-1,5 10 1,-3-13 1,3 13 1,-2-17-3,2 17 1,0-14-2,0 14 2,4-10-3,-4 10 1,8-8-3,-8 8 0,12 0 0,-12 0-1,15 0 1,-5 4 0,0 3 1,1-2 0,-1 2 1,1-1 0,-1-1 1,-1-2 0,0 0 0,-9-3 1,17 0-1,-17 0 2,13 0-1,-13 0 1,13-14 0,-7 6 1,-2-3-1,-1 0-1,-1-2-1,-1 0 2,1-4-2,-2 4 1,0-2-1,0 6-1,0-3-2,0 12 0,0-12-2,0 12 1,0 0-1,0 0-1,7 15 1,-2-6 0,-1 7 2,4-3 1,-1 7 0,2-3 0,-1 6 0,1-5 0,0-1 1,0 1-1,-1 1 0,-1-2 0,0 1 1,-2-3-1,-2-1 2,-2-1 0,-1-1-1,0-2 1,-2 1 2,2-11-1,-15 16 1,15-16 1,-15 11-1,4-9 1,1 1-1,0 1 0,1-4-1,0 2 0,9-2-5,-15 0-6,15 0-15,-13-6-32,13 6-6</inkml:trace>
  <inkml:trace contextRef="#ctx0" brushRef="#br0" timeOffset="179970.2937">12104 13003 137,'0'0'3,"0"0"3,0-9 0,0 9 1,0 0 1,0 0 2,2-11 2,-2 11 1,0 0-3,13-5-1,-13 5-1,17-4-2,-8 3 0,1-1-3,2 2-1,-2-2-4,0 1-6,-1 1-12,0 1-17,-9-1-24</inkml:trace>
  <inkml:trace contextRef="#ctx0" brushRef="#br0" timeOffset="180140.3034">12146 13140 154,'0'0'5,"0"0"0,0 0 0,11-2 1,-11 2 0,15-5-4,-6 2-16,5 3-32,-1 0-13</inkml:trace>
  <inkml:trace contextRef="#ctx0" brushRef="#br0" timeOffset="180759.3388">12458 12835 79,'0'0'3,"0"0"3,-5-9 1,5 9 5,-3-10 0,3 10 1,0-13 1,0 13 1,3-16-2,-3 16-3,13-15 0,-13 15-4,15-13-1,-6 8-2,-9 5 0,18-6-2,-18 6-1,18 0 0,-18 0-1,16 5-1,-3 2 1,-8 4 0,4-2-1,-7 5-1,-2-3-3,0 5-1,-5-4 0,-1 2-1,-6-4 0,6 0 1,-5-4 1,11-6 3,0 0 0,0 0 2,0 0 1,0 0 1,0 0-1,0 0 1,14 0-1,-14 0 0,24 0 2,-15 0-2,9 0 1,-8 3 0,6 1 0,-8 5 1,-8-9 2,12 19-1,-7-9 2,-3 0 0,-2-1 0,0 3 2,0-12-1,-10 17 1,10-17-1,-15 10-2,6-6 0,-2 1-9,-4 0-20,-2-5-35,17 0-1</inkml:trace>
  <inkml:trace contextRef="#ctx0" brushRef="#br0" timeOffset="181177.3627">12951 12495 75,'0'0'1,"0"0"2,0 0 0,-13 5 2,13-5 1,-13 16 2,7-4 4,-3 5-1,2 2 1,0 3-2,2 1 1,1 2-2,0 0 0,3 0-2,-1 0-1,2-4 0,0 0-2,5-2 1,1-2-2,4-3 2,-2-4-3,5 0-3,-3-3-12,7-5-20,0 6-23</inkml:trace>
  <inkml:trace contextRef="#ctx0" brushRef="#br0" timeOffset="181629.3886">13055 12630 92,'0'0'1,"0"0"1,6-3 2,-6 3 1,10-4-1,-10 4 2,13-2-1,-13 2 1,12-4-1,-12 4-2,12 0 0,-12 0-2,11 4-1,-11-4 0,8 10 1,-8-10-1,5 16 1,-5-8 0,0 3-1,0-3 1,-6 1 1,6-9-1,-9 14 1,9-14-2,-8 12 0,8-12 0,0 0 2,0 0 3,-3 8 2,3-8 1,0 0 3,5 0-1,-5 0 3,14-3-2,-5 1 0,1-3-1,2 1-2,7 1-3,-5-2 0,5 1-2,-5 0-2,4-1-3,-2 0-11,1 2-21,-7-5-30,0 3-5</inkml:trace>
  <inkml:trace contextRef="#ctx0" brushRef="#br0" timeOffset="181962.4076">13318 12432 51,'0'0'4,"0"0"2,9 1 2,-9-1 1,18 10 1,-8-2 1,2 1 1,4 4 0,-1 1-5,-1 0 0,-1 3-1,0 0-3,-1-1 2,-3 2-1,-1-3 1,-4 1 1,-2-1 0,-2-2-2,-3 1 1,-6-2-6,2-2-11,-4-3-19,4 6-22</inkml:trace>
  <inkml:trace contextRef="#ctx0" brushRef="#br0" timeOffset="182232.4231">13591 12452 132,'0'0'4,"0"0"3,9-5 2,-9 5 3,16-6 0,-5 1 2,4-2 1,1 1 0,4-3-4,-1-4-2,3 4-3,-2-4-1,3 5-3,1-6-1,-5 5-4,0 0-6,-5 4-8,1 2-18,-15 3-23,14-1-8</inkml:trace>
  <inkml:trace contextRef="#ctx0" brushRef="#br0" timeOffset="182498.4383">13763 12291 139,'0'0'2,"0"0"0,-9-8 1,9 8-1,0 0 4,0 0 2,0 0 1,-7 14 1,6-6-1,1 9 1,0 3-1,2-2-1,1 4-1,0-4-2,0 3-2,1-4-2,-2 3-4,2-8-14,0 3-25,-1-6-22</inkml:trace>
  <inkml:trace contextRef="#ctx0" brushRef="#br0" timeOffset="183134.4747">14047 12223 73,'0'0'3,"0"0"3,0 0 1,0 0 3,-5-1 1,5 1 0,-9-1 1,9 1 1,-9 0-5,9 0-1,-8-3-1,8 3-1,0 0-1,-11-9 0,11 9-2,0 0-1,-3-11 0,3 11-1,0 0 0,0-13-1,0 13 0,11-7-1,-11 7-1,13-5 2,-4 5-1,1 0 1,0 0-1,-10 0 0,17 9 1,-11 0 0,-6-9 1,9 20-1,-7-9 1,-2 2 0,-1 0 0,-3 1 0,-1-3 1,-1 1-1,-1-4 0,7-8 0,-9 15 1,9-15-1,0 0 1,0 0 2,0 0-1,0 0 1,0 0 1,0 0 2,8 2-1,-8-2 2,19-5 1,-8 0-1,3 1 1,0-4 0,2 1-1,0 1 1,0 0 0,1 1-3,-2-1 1,1 1-2,-4 3-4,0 2-9,-12 0-37,14 9-20</inkml:trace>
  <inkml:trace contextRef="#ctx0" brushRef="#br0" timeOffset="183734.509">12628 13523 95,'0'0'6,"0"0"4,0 0 0,13 0 5,-13 0 0,15-1 1,-5 0 0,1-2 0,0-2-4,1 0-3,-2 2-5,0-2-1,0 2-6,1-1-8,-2 2-16,2 2-23,-11 0-13</inkml:trace>
  <inkml:trace contextRef="#ctx0" brushRef="#br0" timeOffset="183919.5196">12763 13547 161,'0'0'4,"0"0"-1,0 0 2,15 0-1,-15 0 0,19 0-6,-8 0-17,5 2-33,0-4-7</inkml:trace>
  <inkml:trace contextRef="#ctx0" brushRef="#br0" timeOffset="185089.5865">13309 13290 64,'0'0'3,"0"0"0,0 0 2,0 0 0,0 0 0,-2-10-1,2 10 2,0 0 0,-8-12-1,8 12-3,-9-9 0,9 9-2,-13-10 0,13 10 0,-15-6 0,7 5-2,-4 1 1,-4 0 0,3 1 0,-3 4 0,4 1-2,-2 1 2,5 3 0,-4-1-1,8 1 0,3 0 1,1 2 1,1 0-1,0 0 2,0-2 0,3-1 1,-3-9 1,7 16 2,-7-16 0,12 9-1,2-7 2,-5 0 0,8-2 0,-6 0-1,7 0-1,-5 0 1,6 0-1,-7 0-2,2 0 0,-2-2-1,0 2 2,-1 0-3,-2 0 1,1 0-1,-10 0 1,13 0-1,-13 0 0,9 8 0,-9-8 0,5 11 0,-5-11 1,3 15-1,-3-15 0,0 17 0,0-9 1,-6 1-1,6-9-1,-10 17 0,10-17 0,-16 14 0,16-14 0,-18 12 1,18-12-2,-16 6 2,16-6 0,-12 0 2,12 0-1,0 0 0,-10-3 0,10 3 0,-6-9 2,6 9-1,-1-15 0,1 5 1,0 2 1,0-4 0,4 0-1,0 0 2,-1 3-2,3-5 1,-2 3-1,1 0-1,-5 11-1,9-15-5,-9 15-17,4-12-37,-4 12-4</inkml:trace>
  <inkml:trace contextRef="#ctx0" brushRef="#br0" timeOffset="192040.9841">11574 12903 38,'0'0'3,"0"0"0,0-9 2,0 9 2,0 0 0,0 0 0,0-11 2,0 11 0,0 0-2,0 0 2,0 0-3,0 0-1,0 0 1,0 0 0,0 0 0,0 0 1,0 0-1,0 0 0,0 0-1,0 0-1,-5-8 0,5 8-2,0 0-1,0 0 2,0 0-2,0 0 1,0-9 0,0 9 1,0 0 0,0-9 1,0 9-1,0 0 0,0-12 0,0 12-1,0-12 0,0 12-1,1-15 2,-1 15-3,0-15 1,1 4 0,-1 11 0,1-14 0,-1 14 0,0-13 0,0 13 1,0-13-1,0 13 0,0-9-1,0 9 0,0-10 1,0 10-1,0-9 0,0 9 0,0-10 0,0 10 0,0 0 1,0-9-1,0 9 0,0 0 0,0 0 0,2-8 0,-2 8 0,0 0 0,0 0 0,1-12 0,-1 12 0,0 0 0,0 0 0,0 0 0,3-9 0,-3 9-1,0 0 0,0 0 0,0 0 0,0 0-2,0 0 2,0 0-1,0 0 0,0 0 1,0 0-1,11 0 1,-11 0 0,0 0 0,0 0 1,9 4 0,-9-4 0,0 0 0,0 0 0,11 7-1,-11-7 1,0 0 0,11 7 0,-11-7 0,0 0 0,11 6 0,-11-6 0,11 3 0,-11-3 0,8 6 0,-8-6 0,0 0 1,9 5-1,-9-5 0,0 0 0,0 0 0,11 11 1,-11-11-1,0 0 0,12 5 1,-12-5 0,0 0-1,12 8 2,-12-8-1,0 0 0,11 5 0,-11-5 0,0 0 0,9 5 0,-9-5 0,0 0 2,0 0-2,0 0 0,0 0-1,8 9 1,-8-9-12,0 0-47,3 15-6</inkml:trace>
  <inkml:trace contextRef="#ctx0" brushRef="#br0" timeOffset="193664.0769">4595 16216 12,'0'0'1,"0"0"-1,9-16 1,-9 16 1,14-14 0,-4 7 0,1-5 1,3 3 0,-2 1 0,-1-1-1,2 2 1,-2 1-2,-2 1 0,-1 1-3,-8 4-8,11-7-14</inkml:trace>
  <inkml:trace contextRef="#ctx0" brushRef="#br0" timeOffset="193904.0906">4700 16266 11,'0'0'0,"0"0"-10</inkml:trace>
  <inkml:trace contextRef="#ctx0" brushRef="#br0" timeOffset="194740.1385">5132 15920 20,'0'0'3,"0"0"-2,0 0 1,0 0 1,0 0-1,0 0 2,0 0-2,0 0 2,0 0-3,0 0-1,0 0 0,0 0-1,0 0-4,0 0-9</inkml:trace>
  <inkml:trace contextRef="#ctx0" brushRef="#br0" timeOffset="199757.4254">11866 13629 7,'0'0'2,"0"0"-1,-4-8 0,4 8 2,0 0 1,0 0 0,-9-12-1,9 12 0,0 0 0,0 0 0,0 0-2,0 8 0,0-8-1,0 17 0,3-1 1,2 1-1,0 6 0,1 0 1,3 5-1,4-1 2,5 8 0,-2-2 1,7-3 1,-4 4 2,6 1 0,-3 1 1,4-3 0,-6 0 0,1-3 0,-1 3 2,-1-8-1,2 4 0,-3-7 2,-2 4-3,0 1 0,-4-3 1,-1 0-2,-1-5 1,-4 4-1,-2-7 0,-1 6-2,-1-11 1,-1 0-1,0-2 1,-2-1-3,1-8-4,0 16-10,0-16-19,0 13-30</inkml:trace>
  <inkml:trace contextRef="#ctx0" brushRef="#br0" timeOffset="199985.4385">12154 14437 32,'0'0'2,"0"0"-1,0 0 0,13 0 1,-13 0-2,15-1-3,-3 1-10,-2-3-9</inkml:trace>
  <inkml:trace contextRef="#ctx0" brushRef="#br0" timeOffset="200143.4475">12250 14283 144,'0'0'2,"0"0"0,0 0 1,0 0-2,0 0 0,-8 13-2,7 2-10,-1 3-20,2 10-25</inkml:trace>
  <inkml:trace contextRef="#ctx0" brushRef="#br0" timeOffset="200779.4839">12429 14771 24,'0'0'1,"0"0"2,5 8 1,-5-8 2,9 16 3,-6-6 0,6 9 1,-2-4-1,2 7 1,-1 4-3,3-2-1,0 4-3,1-6 1,4 3-3,-6-8 0,4 2 0,-7-8 4,2-6 0,-9-5 0,0 0-2,0 0 2,0 0-2,-12-13 1,-4 0-2,2-6-1,-6-3-1,5-2 0,-5-3 0,5 4 2,5-4-2,-1 5 1,5-1-1,0 5 0,5 6 2,1-4-4,0 7 2,2 1-1,-2 8-1,16-11 1,-7 9-1,3 0 1,-1 2 0,3 0-1,6 3 2,-4 2-1,1 1 1,-8 1 0,4 1 1,-9 2-1,2-1 2,-8 3-1,-10-3 0,0 4 0,-6-5-2,4 3-4,-2-4-8,2-1-13,5 3-20</inkml:trace>
  <inkml:trace contextRef="#ctx0" brushRef="#br0" timeOffset="201179.5068">12589 14701 64,'0'0'3,"0"0"0,9-6 1,-9 6 0,16-4-1,-6 4 1,1 0 0,5 2 2,-3 5-3,0 1 0,-2 1 0,-1 4-1,-1-3 0,-3 2 1,-1-2-1,-3 1 2,-2-1 2,0-10 1,0 12 2,0-12 3,-9 5-1,9-5 2,-9 0 0,9 0-2,-9-13 1,7 2-4,-1 1-2,2-6-1,1 2-2,0-4-2,0 4-2,2-2-6,2 0-7,0 3-14,-4 13-17,11-17-21</inkml:trace>
  <inkml:trace contextRef="#ctx0" brushRef="#br0" timeOffset="201530.5269">12871 14679 53,'0'0'3,"0"0"5,0 0 3,0 0 2,5-13 3,-5 13 0,5-12 1,-5 12 0,1-16-3,-1 7-3,0 0-3,0 9-1,-1-16-3,1 16 1,-8-11-3,8 11-1,-8-2 0,8 2-1,-11 5-1,7 3 0,0 3 0,1 2 0,2-1 0,1 4-1,1-3 0,5 2-1,2-3-8,2 0-8,3-3-18,2-6-18</inkml:trace>
  <inkml:trace contextRef="#ctx0" brushRef="#br0" timeOffset="202246.5678">13080 14518 100,'0'0'1,"0"0"-1,-15 0 3,15 0-2,-15 6 0,15-6 1,-18 13 1,10-4-1,2 3 0,3 0 1,2 2-2,1 1 1,0-1 0,4 1-1,3-4 0,2 0 1,0-5-1,1-1 2,0-2 0,1-3 1,-2-2-1,1-6 2,-1-1-1,-3-4-1,-1-3 1,-2-1-1,-2-1-1,-1-5 0,0 2 0,-3-2-1,-1-2 0,-1 2-1,-3-2 1,0 3-1,3 1 0,-3 2 0,3 2 0,-3 5 2,3 1-2,5 11-2,-8-11 0,8 11 0,0 0-1,0 0 1,0 0 0,-7 11-1,7 0 1,0 3 1,0 1 0,4 4 1,1 0-1,1 1 1,1 1 0,3 0 1,-1 0-1,2-4 1,0 1 0,1-2 1,1-2 1,2-2-1,5-3 2,-4-4 0,5-2 0,-6-3 0,6 0 0,-5-8-1,3-3 1,-6-1-1,-3-3 1,-1-4-2,-1 2 0,-2-1 0,-2 0 1,-2 2-1,-2 2-1,0 2 1,0 3-1,0 9-2,0-10-1,0 10 0,0 0 0,0 0-2,0 5 2,0-5-2,7 19 2,0-9 1,0-1 0,2 3-11,-1 0-13,-8-12-22,19 11-14</inkml:trace>
  <inkml:trace contextRef="#ctx0" brushRef="#br0" timeOffset="202400.5766">13315 14234 94,'0'0'0,"0"0"-7,-2 7-7,2-7-9,-1 16-14</inkml:trace>
  <inkml:trace contextRef="#ctx0" brushRef="#br0" timeOffset="202734.5957">13504 14333 70,'0'0'4,"0"0"2,-6-4 1,6 4 3,-13-1 0,13 1 1,-16-2-1,4 2 1,2 2-3,1 3-3,-1 3-2,2 3 0,4 2-2,0 1-1,3 3 0,1-1 1,1 1 0,5-5 0,3 1 1,3-6 0,1 0 0,1-5-1,0-2-3,3 0-8,-1-4-9,1-5-12,0-1-8</inkml:trace>
  <inkml:trace contextRef="#ctx0" brushRef="#br0" timeOffset="202960.6086">13596 14096 111,'0'0'3,"0"0"1,0 0-1,0 0 4,3 9 2,-3-9 0,5 15 2,-2-5-1,2 4-2,1 1 0,-1 4-1,2-2-2,0 3-4,0 6-3,3-8-8,-4 7-9,2-10-20,4 4-23</inkml:trace>
  <inkml:trace contextRef="#ctx0" brushRef="#br0" timeOffset="203670.6493">13588 14325 92,'0'0'1,"0"0"1,0 0 1,5-5-1,-5 5 3,13-5 1,0 0 0,-2-6 0,3 3-1,1-4 0,3 2-1,-1-5 0,4 4 1,-5-6-4,4 5 3,4 2-1,-6-5 2,2 4 1,-8-1 1,5 3 1,-9-2 0,4 4-1,-12 7 0,2-10-2,-2 10-1,0 0-2,-8-4-1,-3 4-1,11 0-1,-22 8 0,22-8 0,-20 14-1,13-3 0,-2-3 0,7 1-1,2-9-1,0 16 0,0-16-2,9 11-1,6-8-1,-3-1 0,8-2-3,-2-2 0,5-3 0,-4-4 0,7 1 3,-7-5 1,-2 2 2,-3-2 5,-1 3 5,-4-1 2,-4 1 0,-5 10 1,3-12 0,-3 12-1,-6-3-2,6 3-1,-17 3-2,17-3-3,-16 12 1,16-12 0,-7 17-1,7-9 1,0-8 1,6 14 0,-6-14 2,20 5 1,-7-5 2,0-2 1,1-4 1,-2-6 4,1 2-1,-6-8 3,0 3-1,-2-7-1,-5 3-1,1-3-2,-9 4-2,-1-5-4,-5 3-7,-3 3-23,4 3-40,-13 7-3</inkml:trace>
  <inkml:trace contextRef="#ctx0" brushRef="#br0" timeOffset="204674.7067">8427 15827 88,'0'0'4,"0"0"1,0 0 2,-11-8-1,11 8-1,-8-6 1,8 6 0,-14-2 0,14 2-3,-18 0-2,7 5-1,1 3-1,0 2 1,0 6-2,0-1 2,2 2-1,2 3 0,3 1 0,2-2 1,1 2-1,2-4 1,5-2 1,1-4 0,4 0 1,-2-6 2,2-3-1,-1-2 2,0-4-1,-1-4 1,-2-3 0,-2 0-1,-2-4 0,-2-2-1,-1 1 0,-1-1 0,1 0 0,-4 4-1,0-1 2,-1 5-3,4 9 0,-3-10 0,3 10 0,0 0 0,2 5-1,-2-5-1,12 18 0,-5-7 1,4-1 0,-4 0-3,4 0-4,-2-4-8,2-4-15,1 4-16,-2-6-13</inkml:trace>
  <inkml:trace contextRef="#ctx0" brushRef="#br0" timeOffset="205127.7326">8570 15756 125,'0'0'1,"0"0"0,-9 0 2,9 0-2,-11 0 1,11 0 2,-12 10-2,12-10 2,-10 18-1,6-4-2,3-1 0,1 4 2,0-2-2,2 0 1,4 1 1,3-3-1,0-1 0,2-3 2,0-4-1,5-3 2,-2-2-2,4-3-2,-3-6-4,3-3-5,-4-2-4,2-6-2,-5 0-3,2-4-5,-7 1 3,-1-4 1,-3 1 5,-2 1 4,0-4 4,-4 3 6,-1-2 8,0 7 4,-1 0 1,-1 7-1,4 0 0,3 14 1,-5-9-1,5 9-3,0 15-4,4-3-3,-1 7-3,5 0 2,-1 6 2,2-5-3,9 7 0,-7-7-4,7 2-8,-7-5-12,8 5-21,-11-6-12</inkml:trace>
  <inkml:trace contextRef="#ctx0" brushRef="#br0" timeOffset="205821.7723">8685 15761 106,'0'0'2,"0"0"2,0-9 2,0 9 0,6-15 2,6 7 0,-5-4 2,8 1-2,6 0-1,-4 3-1,1 1-3,-2 4-1,3 1-1,-6 1 1,3 2-1,-6 5 0,-1 3-1,-1 1 1,1-1-1,-1 1 1,-1 0 0,-7-10 1,14 12 0,-14-12 0,14 4 0,-14-4 2,11-4 0,-7-6 0,1-2-1,-2-2 1,-1 0-2,-1-2 1,1 2-2,-1 4 1,0-1-2,-1 11 0,6-11 0,-6 11-2,9 0 1,-9 0 0,17 8 0,-5-1 0,1 1 1,0-1-1,1 0 1,1-2 1,-2-1-1,0-3 1,-1-1 0,0-5-1,-3-3 1,2-3 0,-2-1 1,-1-5-2,-3-7 0,0 8 0,-1-5 1,-2 7-1,0-1 0,-1 5-3,-1 0 2,0 10 0,0 0 0,0 8-1,-1 8 1,1-5-2,0 4 1,1-1 2,3 0 1,-4-14 1,9 17 2,-9-17 2,15-6 0,-7-2 4,-2-9 0,-3-1 2,0-3-1,-3-1 0,0-3-3,-5 2-1,-2 1-2,-3 2-12,-2 10-44,2-6-19</inkml:trace>
  <inkml:trace contextRef="#ctx0" brushRef="#br0" timeOffset="207459.866">12005 15966 59,'0'0'1,"0"0"0,0 0 0,0 0 1,0 7 1,0-7-1,3 17 2,1-7-2,0 2 2,4 1-2,0 0 2,3 0-2,0-2 3,3-3 0,0-1-1,0-2 3,2-5 0,-2-1-1,2-3 1,-1-3-1,1-4 0,-4 2 0,1-5-1,-4 1-1,-1-1 1,0 2 0,-4-1-1,-2 5-1,-2 8-2,2-14-1,-2 14 0,0 0-2,0 0-1,0 0 1,10 4-2,-10-4 2,13 15 1,-6-5 1,3 2-1,1 1 1,-1 0-1,1-1 1,0 5 0,-2-5 0,1 2 0,-2-3 1,1 2 0,-3-5 0,-2 3 4,-4-11 1,3 14 0,-3-14 3,-1 11-3,1-11 2,-16 15 0,5-3 0,-2-4-3,-2 4-2,-2-5-1,4 6-1,-1-5-3,1 2-4,0-5-14,13-5-21,-23 10-24</inkml:trace>
  <inkml:trace contextRef="#ctx0" brushRef="#br0" timeOffset="207800.8855">12464 16026 73,'0'0'2,"0"0"5,0-11 4,0 11 3,8-9 2,4 3 0,2 1 0,1-3 3,7 4-5,-6-2-4,7 1-1,-6 2-5,4-3-4,-6 2-7,-1 0-14,-1-6-29,0 7-14</inkml:trace>
  <inkml:trace contextRef="#ctx0" brushRef="#br0" timeOffset="208479.9243">12864 15755 63,'0'0'0,"0"0"1,0 0 2,0 0-1,0 13 3,0-13 1,3 12 0,-3-12 1,10 15 0,-10-15 1,15 14-1,-5-10 1,-2 2-3,3-6 1,-2 0 0,0 0 0,-9 0 0,16-10 0,-16 10 0,13-18-1,-8 6 0,2 1 0,-4-1-2,1 0 1,-2 1-1,0 2-1,-2 9-1,1-15 1,-1 15-4,0 0 1,0 0-1,0 0 0,0 0-1,0 0 1,0 0 1,2 10 0,1 0 2,2-1 0,2 6 0,0 0 2,1 1-2,2 1 1,0 1-1,0 0 0,0 2-1,1-1 1,-2-1 1,0 0-2,-1 0 1,-1 0 0,-4-4 1,1 1 2,-3-4 0,-1 1 2,0-12 1,-4 15 0,4-15 1,-14 8 0,14-8-1,-19 0 1,11 0-1,-7-3-2,7-2 0,-3-4 0,4 1-2,0-2-2,3 0-1,1 1-3,3 1-6,0-1-11,0 9-25,3-18-25</inkml:trace>
  <inkml:trace contextRef="#ctx0" brushRef="#br0" timeOffset="208959.9518">12797 15671 80,'0'0'2,"0"0"2,0 0 1,0 0 1,0-12 2,0 12-1,0-12 2,0 12 1,2-18-1,-1 5-2,-1 2 0,1-6 0,0 6-1,-1-4-1,1 6-1,0-3-1,-1 12-2,2-13 1,-2 13-1,0 0 0,9 4 2,-4 9-1,3-5-1,-1 6 3,3-2-2,-1 5 1,3-4-3,-1 4-7,3-7-17,1 2-34,0-6-4</inkml:trace>
  <inkml:trace contextRef="#ctx0" brushRef="#br0" timeOffset="209323.9726">13227 15488 128,'0'0'4,"0"0"0,13-6 1,-13 6 2,18 0 2,-6 9-1,2-5 0,0 10 2,2 7-3,-4 2-1,1 6-2,0-2 0,-2 9-2,0-1 0,-2 9-1,-1-6-2,-2 2-2,-4 1-4,-2-1-8,-2 2-10,-7-1-25,-5-3-13</inkml:trace>
  <inkml:trace contextRef="#ctx0" brushRef="#br0" timeOffset="209646.9911">11843 16073 44,'0'0'3,"-8"14"3,3 0 2,5 12 0,-4 6 3,4 6 0,0 6-1,6 5 2,4 0-2,8-5-5,8 1-1,0-11-4,12-9-8,0-4-21,13-9-21</inkml:trace>
  <inkml:trace contextRef="#ctx0" brushRef="#br0" timeOffset="210027.0128">13186 15347 56,'0'0'1,"0"0"3,0 0 1,13-10-1,-4 7 1,-1 3 1,5-1 0,-1 1 0,4 3-1,-7 5-2,-2 2 1,-1 5-2,0-4 1,-3 4 1,-1-2 2,-1-2 1,0-1 4,0-1 1,-1-9 4,0 0 0,12 8 1,-2-8-2,2-2 0,6-7-4,4 1-2,3-3-7,3-1-16,5-2-35,3 7-18</inkml:trace>
  <inkml:trace contextRef="#ctx0" brushRef="#br0" timeOffset="210829.0587">13461 16545 32,'0'0'4,"0"0"1,0 0 2,12 13 0,-12-13 2,14 16 1,-4-7 0,0 2 0,3-3 0,-1 0-3,1-3-1,1-2 0,0-3-1,-1 0 1,1-3 0,-2-4 1,3-3-1,-5 0 1,-1-4-1,-2 2 0,-3-1-1,-1 1 2,-2-1 0,-1 13 1,0-16-1,0 16 0,0 0-3,0 0 1,0 0-2,-6 0-2,6 8-2,0 1 0,0 6-1,2-1 1,3 1 0,1 2 1,0 0-1,2-1 1,0 4 0,-1-4-2,3 2 1,-3-1 1,2-3-1,-4 1 1,2-1 1,-1-3 2,-1-2 1,-5-9 2,4 17 1,-4-17 1,0 11 0,0-11 0,-3 10-1,3-10-3,-14 4-6,4-4-11,-3 0-26,1 0-30</inkml:trace>
  <inkml:trace contextRef="#ctx0" brushRef="#br0" timeOffset="211232.0817">13505 16426 74,'0'0'5,"0"0"2,0 0 1,3-10 2,-2 0-1,1-1 2,1-3 1,0-1 0,-1-3-2,1 0-1,-2 0-2,2 1 1,-2 1 0,0 1 0,1 3-1,0 3-3,-2 9 1,6-13-2,-6 13 0,10-1-1,-10 1-1,16 8-1,-6 3 0,-1 0-2,6 3-4,-4 1-6,5 1-15,-1 2-18,0-1-19</inkml:trace>
  <inkml:trace contextRef="#ctx0" brushRef="#br0" timeOffset="211468.0952">13866 16453 128,'0'0'5,"0"0"2,0 0 3,8-3 1,-8 3 1,15-7 1,-6 2 0,3-2 0,6 2-4,-2 0-5,2 0-5,1 0-10,-1 0-11,2 0-21,3 0-21</inkml:trace>
  <inkml:trace contextRef="#ctx0" brushRef="#br0" timeOffset="212027.1272">14116 16283 20,'0'0'3,"0"0"-1,1 8 2,-1-8 2,6 10 2,-6-10 0,11 14 4,-11-14 0,14 14 0,-14-14-1,19 7 1,-19-7-3,19 0-1,-9-3-1,0-4-2,-10 7 0,14-19-1,-8 7 0,-1-2-1,-1-1 1,-3 1-1,-1-5 0,0 6-1,-1-2 0,-2 5 1,0-2-2,3 12-1,-5-13 0,5 13 1,-3 9 0,3-9-1,0 23-1,3-12 1,1 9 0,2-3 0,-1 5 1,4-3-2,0-3 1,-1 3 1,1-1-1,2-1 1,-2-2 0,0 2 1,-1-2 0,0-1 0,-2 0 2,-1-2 0,-3 0 3,0-2 1,-2-1 2,0-9 0,-3 15 0,3-15-1,-14 12 0,2-5-3,1-4-3,-4 1-9,1-1-11,-6-3-28,12 0-24</inkml:trace>
  <inkml:trace contextRef="#ctx0" brushRef="#br0" timeOffset="212472.1527">14300 15990 91,'0'0'4,"0"0"5,0 0 0,0 0 3,10-2 2,1 2 1,-2 5 0,9 3 3,-1 3-5,5 2 0,6 3-3,-3 5-3,4-2-1,-5 9 1,4 6-3,-6-2 1,3 6-2,-9 0-1,-1 6-1,-4 0 1,-2 4-2,-5-2-3,-5-2-2,0 2-5,-10-4-5,-4 0-8,-7-3-19,-7-3-27</inkml:trace>
  <inkml:trace contextRef="#ctx0" brushRef="#br0" timeOffset="212913.1779">13046 16586 32,'0'0'4,"-10"14"1,5 1 2,1 7 1,-2-1 2,5 16 0,-2 4 2,2 7 4,4 0-6,9-1 1,1 3-3,10-7 0,7 1-2,5-9 1,8-2-3,1-6-2,11-6-3,2-9-6,7-4-17,-5-11-28,8-6-4</inkml:trace>
  <inkml:trace contextRef="#ctx0" brushRef="#br0" timeOffset="213489.2108">14612 15855 45,'0'0'5,"0"0"2,0 0 3,0 0 2,-9 1 0,9-1 3,0 0-2,-13 0 2,13 0-3,0 0-5,-8-11 0,8 11-3,0-15-1,2 6-1,-2 9 0,17-15-2,-7 8 0,2 3 0,0 1-2,-1 3 1,1 0-1,-3 8 1,-2 2 0,-2 3-1,-2 1 2,-3 2 0,0 0 2,0-2 1,-4 1 2,0-5-2,4-10 3,-8 15 2,8-15 0,0 0 1,0 0 0,15 0-1,-1-7-4,4-1-8,1-1-28,6-7-29</inkml:trace>
  <inkml:trace contextRef="#ctx0" brushRef="#br0" timeOffset="214561.2722">11356 16673 0,'21'24'3,"4"-5"0,3 1 1,4-7-1,0 0 0,0-2-1,4 0-1,-4-2 2,0 3-2,-4 3 1,1 0 1,-8 4-1,0-4-1,-6 7 2,-3-1-1,-6 4 0,0-4 2,-6 0-2,-2 4 1,-4-1-1,-4 1 0,2-1 1,-3 0-2,3-2 1,1-4 0,2 0-1,3-5 1,2 1 0,5-5 1,4 1 0,4 0 1,3 1 0,5 4-1,-4 0 2,7 6-2,3 4 2,-3 6 0,-12-15 0,2 6 1,-3 2 2,-1 4 1,3 1 3,1 0-1,-5 2 0,4 1 1,2-1 1,3 0-3,-3-6-4,4 4-8,1-7-12,3-1-25,4-10-22</inkml:trace>
  <inkml:trace contextRef="#ctx0" brushRef="#br0" timeOffset="215804.3433">13778 15497 63,'0'0'3,"0"0"-1,-8-6 3,8 6-3,0 0 2,0 0-2,-9-9 2,9 9-2,0 0 0,0 0-2,0 0-1,4 5 1,-4-5 0,9 10 0,-9-10 0,15 10 1,-1-5-1,-4 2 2,5-5-1,-5 3 0,5-3 1,-5 0 2,5 0 1,-4-2 1,-3-2-2,1 0 3,-1-3 0,3-2 1,-3-1 0,2-3-1,-1-2 1,1-1 0,-1-1 0,3-6-1,-2 3 1,2-10-1,4 3 0,1-4-2,2-1 0,4-7-2,-1 3 1,3-2-2,-1 3-2,1 2-4,-1 2-10,-3 5-14,2 10-28,-2 2-9</inkml:trace>
  <inkml:trace contextRef="#ctx0" brushRef="#br0" timeOffset="216583.3878">15141 16072 32,'0'0'0,"0"0"0,0 0 2,0 0-4,4 5 2,-4-5 2,0 0-2,0 0 1,10 10-1,-10-10 1,10 8 0,-10-8 0,8 7 1,-8-7-1,10 6 0,-10-6 1,8 3 1,-8-3 0,0 0 3,13 2 1,-13-2 3,0 0 2,8 0 0,-8 0 3,9-5 1,-9 5 2,14-13-2,-6 5 2,6-4-2,0-4 1,3-5-1,5 0-2,2-6 0,2-5-3,4-6-3,0 1-1,4-5-2,-4 0-4,4-1-6,-7-1-14,4-2-35,3 7-18</inkml:trace>
  <inkml:trace contextRef="#ctx0" brushRef="#br0" timeOffset="382947.9033">24745 16076 37,'0'0'3,"0"0"0,0 0 2,0 0 2,0 0 1,0 0 3,0 0 0,0 0 3,0 0-1,8-6 0,3-2-2,4 2-1,4-3-1,4 0 1,6-2-1,2-1 0,7-3 0,-2-1 1,12-2 0,1 0-1,6-3-1,2 0-1,2 0-1,2 2-2,-5-2-1,4 3 0,-10 1-1,-2 2-1,-6 1 0,-5 3 1,-4-1 0,-8 3 2,-1 1-2,-6 3 1,-4 1-1,-3 1 0,-11 3 0,11-3-2,-11 3-7,0 0-18,0 0-41,0 0-4</inkml:trace>
  <inkml:trace contextRef="#ctx0" brushRef="#br0" timeOffset="390843.3549">26278 16460 0,'0'0'0,"0"0"1,5-3 3,-5 3 2,0 0 1,0 0 3,-2-9-1,2 9 3,-11-7 1,11 7 0,-15-5-1,7-1-1,-6 2-1,3 0-3,-5-2 1,1 2-3,-2 0 1,2 0-1,-3 1 0,0-1-1,-1 1 1,-1 1 1,0 0-1,-1-1 0,-2 3 1,-1 0-1,0 0-1,-2 0 0,-2 3 0,-7 2-1,2 1 0,-5-2-1,3 2 1,-2 2 0,1-1-1,-1 3 1,1-2-2,7 2 1,-5 1 0,3 3 1,-4 0-1,1 1 0,0 0 1,1-1 0,2 4-1,0-1 0,1 4 0,3-2-2,3 6 0,0-4 0,4 6-1,-5 0-1,8 4 0,-2 5-1,4 0 2,0 5 0,6-3 0,-1 9 1,8-5-1,1 6 2,1-5-2,1-2 1,9 0-1,7-3 0,-4-1 0,10-7 0,-1 2-2,8-6 2,-1 2 0,-11-17-1,3 4-1,-1-1 2,1 2-1,2-3 1,3 3-1,0-5 1,4 3-1,0-2 2,6 0 2,1-1-1,6-3 1,-2 2 1,5-3 0,0-2 0,5 0-1,-1-1 2,1-3-2,-2-1 0,2 0-1,0-5 0,-26 0 3,82-15-1,-1-1-1,-17-3 0,-9 0 1,-8-5-1,-6-1 0,-8-1 0,-17 1-2,-4 0 0,-4-4 0,-4 1 0,-4-5 0,-6-2 1,-5-2-1,-3-1 0,-5-1 0,-4-2 2,-2-2 1,-4 1-1,-8 2-1,-1 1 1,-6 1-1,-1 1 0,-5 3-2,-3 5-4,-3 1-7,0 7-18,-5 1-35,2 1-5</inkml:trace>
  <inkml:trace contextRef="#ctx0" brushRef="#br0" timeOffset="392247.4352">25502 14972 48,'0'0'5,"0"0"3,0 0 1,-9-3 5,9 3 0,-10-7 2,10 7 0,-17-6 0,6 2-7,-3-1 0,-2 3-2,-2-3-3,-4 2 0,-2 0-1,-1 2 1,-7 1 0,-7 0 1,1 0-2,-3 3 2,-1 3-3,-2 2 1,-3 4 0,1 1-2,-3 3 0,6 2 0,-7 2 0,3 2 0,-2 1 2,0 0-2,2 5 0,-4-2 0,5 4 0,0 0-1,4 4 0,-1-3 1,3 7-2,3-2 1,0 5 0,4-3 0,2 8 0,4-1 0,-1-2 0,6 2 0,2-2 0,3 1 0,5-4-1,2 1 1,4-5-1,4-3 0,2 2 0,0-4-1,8 2 1,1-5 0,4 1 0,4-3-1,3 2-1,3-6 1,6 2 0,-3-3 1,7 1 0,-5 1 0,9-4 1,-4 0 0,6-4 0,6 2 1,2-9-1,6 2-1,0-7 1,6-3 0,-2 0-2,3-4 2,2-3 0,-6-3 0,8-4 0,-1-3-1,1-1 1,2 0 0,-2 0 0,4-3-1,-4 2 1,3-2 0,-5 0 1,-4 2-1,4-6 1,3 0-1,-6-4 2,2-1-1,-4-4 0,2 0 0,-7-4 0,2 2 1,-10-3 2,-5 2 0,-3 0 2,-6 1 1,-3 0-1,-9 1 2,0 3 0,-7-3-1,-3 3 0,-3-3 0,-5 0-1,0-1 0,-7-1-1,-2 3 0,-6-5 1,-2 1-2,-8-1 0,-3 3-1,-8 0 0,-5 0-1,-9 6 0,-7 0-1,-7 6-1,-8 5 0,-7 3-2,-6 5-1,-4 6-4,-5 7-3,-2 4-13,-3 13-27,-4 4-23</inkml:trace>
  <inkml:trace contextRef="#ctx0" brushRef="#br0" timeOffset="395361.6134">4403 14536 40,'0'0'3,"0"0"3,0 0 2,6-12 2,-6 12 2,9-12 0,-2 2 3,-2-2-1,1 1-2,-2-2-1,-1 1-2,-1-1-1,-2 2-1,0-2 0,0 3-1,-2-1 0,2 11-1,-10-14-1,10 14-1,-14-10-2,14 10 0,-15-1 1,15 1-4,-13 1 1,13-1 0,-13 13 0,8-5-1,2 3 2,1 0-1,0 4 1,2-1 0,0 2 1,1-1 1,4 0 0,1 1 2,-1-1-1,3-1 0,0-1 2,0 0 0,0-2-1,1 0-1,1-3 2,-2 0-2,3-3 0,-1 0 1,-1-2-1,3-2-3,-2-1-4,5-3-11,0-6-15,2-2-18,0-1-11</inkml:trace>
  <inkml:trace contextRef="#ctx0" brushRef="#br0" timeOffset="395522.6226">4630 14434 105,'0'0'5,"0"0"0,-4 9 4,4 2-1,0 1 3,-1 5-2,1 0 1,6 7 1,1-3-15,3-3-38,7 1-15</inkml:trace>
  <inkml:trace contextRef="#ctx0" brushRef="#br0" timeOffset="396195.6611">5440 13116 19,'0'0'3,"0"0"0,11-11 3,-11 11 1,10-15 2,-4 4-1,3-1 1,-4-6 1,1 5 0,-2-2-3,-2 6 0,-1-3 0,-1 12-4,0-13 2,0 13-1,0 0-1,-13 5 1,7 9-1,0-2 0,1 6-1,0-1 0,2 5 3,2-3-1,1 5 0,0-7 0,3-1 0,5 1 0,0-4-1,2-1-3,0 0-3,3-7-9,-1 1-9,2-5-13,7-1-7</inkml:trace>
  <inkml:trace contextRef="#ctx0" brushRef="#br0" timeOffset="396462.6763">5672 13072 87,'0'0'4,"0"0"-2,0 0-1,0 0 3,0 0 2,0 0-2,0 0 2,9 10 0,-9-10-1,15 19 1,-7-5 0,0-1 1,-2 3-1,2-1 1,-3-1 1,-2-1 0,-1-5 2,-2-8 2,6 9 1,-6-9 0,12-3-2,-1-7-1,2-7-5,6-4-9,3-6-28,8 2-33,-3-3-6</inkml:trace>
  <inkml:trace contextRef="#ctx0" brushRef="#br0" timeOffset="396883.7004">4226 14115 95,'0'0'3,"0"12"-2,6 2 1,-4-1 2,7 9-4,-4-1-8,10 7-13,6 7-15</inkml:trace>
  <inkml:trace contextRef="#ctx0" brushRef="#br0" timeOffset="397309.7248">5472 12856 10,'0'0'2,"0"10"3,0-1 2,0-9 4,2 16 4,-2-16 5,1 17 4,-1-17 7,5 9-2,-5-9-2,14-5-2,-2-6-4,10-12-5,11-3-12,6-18-36,16-2-31</inkml:trace>
  <inkml:trace contextRef="#ctx0" brushRef="#br0" timeOffset="398048.7671">9164 12779 57,'0'0'5,"0"0"2,5-8 4,-5 8 2,6-16 4,-6 16-2,4-16 3,-3 7-1,-1 0-2,0 9-3,0 0-5,-6-7-2,6 7-1,-11 11-1,4 3-2,0 1-1,1 6 0,2-1-1,1 4 2,3-3-1,0 1 1,7-8-1,3 3-1,2-5-8,5-4-14,2 0-21,4-7-18</inkml:trace>
  <inkml:trace contextRef="#ctx0" brushRef="#br0" timeOffset="398400.7872">9298 12755 137,'0'0'3,"0"0"1,5-2-1,-5 2 1,0 0 0,13-2 0,-3 2-1,-10 0 1,15 0-3,-15 0-1,17 14 0,-5-4 0,-6 4 0,-3 0 0,-2 4 1,0-2 0,-1 1 2,1-2 0,0-1 2,2-3 1,4 0 0,7-3 2,-3 0 0,7-3 1,-6 1-1,7-1-1,-9-2-3,0 1 0,-10-4-3,8 7-8,-8-7-11,-1 13-19,-12-9-27</inkml:trace>
  <inkml:trace contextRef="#ctx0" brushRef="#br0" timeOffset="398653.8017">9387 12570 153,'0'0'4,"0"0"0,0 0 1,12-8 1,-12 8-2,18 0 2,-8 2 0,1 4 0,3 4-2,-8 1 1,-1 0-1,-1-1 3,-3 0 1,-1-10 0,0 0 1,10 3-5,2-10-8,5-13-39,8-3-20</inkml:trace>
  <inkml:trace contextRef="#ctx0" brushRef="#br0" timeOffset="399169.8312">11474 11251 40,'0'0'3,"0"0"4,0 0 5,0 0 2,0 0 1,0 0 1,8-11 0,-8 11-1,13-17-2,-7 9-4,0-2-3,2-1-3,-4 3 1,-4 8-3,6-11 1,-6 11-1,0 0 1,0 5-2,0 4 1,-2 4-1,1 2-1,1 0 1,-1 3-15,1-3-39,9-2-5</inkml:trace>
  <inkml:trace contextRef="#ctx0" brushRef="#br0" timeOffset="400383.9006">27182 14715 152,'0'0'5,"0"0"3,-2-11 1,2 11-1,0 0 0,0 0 0,0 0 0,-2 13 1,2 9-5,0 14-3,0 10-2,3 8 2,2 8-1,1 4 1,1 2 0,2-2-1,3-2 0,2-8 1,1-10 0,-2-5-1,4-11 2,-3-6-1,2-10 2,-4-10 0,-1-4-1,0-9 2,-4-7-2,-4-9 0,-3-3-2,0-7-1,-6 1-2,-5-2-6,-4 4-8,1 1-21,1 11-26</inkml:trace>
  <inkml:trace contextRef="#ctx0" brushRef="#br0" timeOffset="400963.9338">28131 14687 117,'0'0'4,"0"0"3,0 0 3,0 0 0,8-2 2,-8 2 0,14-9-1,-2 2 2,-3-3-4,3-4-2,-4 2-3,-1-5 1,-3 1-1,-4 0 0,0 2 0,-3 1 0,3 13 1,-21-9-1,9 9-1,-6 10 1,4 7-1,-3 4-1,5 3 1,0 6-1,4-4 0,5 3 0,3-5-1,1-1-1,8-7-4,4-1-13,1-6-24,4-6-24</inkml:trace>
  <inkml:trace contextRef="#ctx0" brushRef="#br0" timeOffset="401133.9435">28352 14568 183,'0'0'5,"4"15"-1,-2-2 3,0 4 1,1 6-1,3 0 1,-2 6 0,2-3-3,-1 1-10,-2-6-22,-1-7-30,2-1-9</inkml:trace>
  <inkml:trace contextRef="#ctx0" brushRef="#br0" timeOffset="401428.9604">28319 14296 157,'0'0'2,"0"0"0,10 0 2,1 0 0,0 3 1,2 2 0,3 5 0,-1 1 2,5 3-1,-11-1 1,-2 3 0,-4-1 2,-1-2 2,-2-1 1,0-4 0,0-8 1,-1 11-1,1-11 0,0 0-3,15-2-2,3-5-4,8-1-6,3-2-8,9-4-21,6 4-28,2 1-14</inkml:trace>
  <inkml:trace contextRef="#ctx0" brushRef="#br0" timeOffset="401646.9729">28771 14497 191,'0'0'5,"0"0"1,0 0 1,17 0 3,-7 0-2,8-4 1,-1-1-1,9 0-5,4-3-11,-2-2-16,2 2-16,-8-3-11</inkml:trace>
  <inkml:trace contextRef="#ctx0" brushRef="#br0" timeOffset="401779.9805">28897 14379 157,'0'0'3,"-10"9"4,3-1 2,3 6 2,-3 5 0,3 3 0,-1 6 2,4 2-2,1 1-4,4 1-11,3-4-19,1-5-30,9-1-13</inkml:trace>
  <inkml:trace contextRef="#ctx0" brushRef="#br0" timeOffset="402066.9969">29241 14412 148,'0'0'5,"0"0"1,0 0 1,0 0 0,0 0 1,0 0 0,0 0 0,0 0 1,-6 6-3,6-6-3,-11 9 1,11-9-1,-15 13 0,8-3 1,0 0-1,1 0 0,-1 3 1,5-1-1,0 1 0,2 0 0,2-2 0,6 0 0,3-3-3,2-1-6,5-4-21,7 1-35,1-4-6</inkml:trace>
  <inkml:trace contextRef="#ctx0" brushRef="#br0" timeOffset="402213.0052">29371 14515 106,'0'0'-1,"0"0"-5,0 0-6,0 0-8,0-4-12</inkml:trace>
  <inkml:trace contextRef="#ctx0" brushRef="#br0" timeOffset="402703.0333">29422 14144 148,'0'0'3,"0"0"0,6-11 1,3 11 0,-9 0 0,17-1 1,-17 1-1,21 1 2,-13 5-3,2 4 2,-10-10 0,8 17 0,-8-17 2,1 12 1,-1-12 1,0 0 0,0 0 0,10 5-3,0-5-8,8-8-23,14 3-36,-3-4-5</inkml:trace>
  <inkml:trace contextRef="#ctx0" brushRef="#br0" timeOffset="402913.0453">29853 14374 166,'0'0'3,"0"0"3,12 0 1,-12 0 0,19-10 1,-5 4-1,5-2-3,-1-4-4,3 2-10,-6-4-11,3-3-10,-4 0-9,-4 2-5</inkml:trace>
  <inkml:trace contextRef="#ctx0" brushRef="#br0" timeOffset="403033.0521">29945 14241 111,'0'0'6,"0"0"2,-6 18 1,4-2 3,-1 5 0,2 2-1,1 3 2,2 5-3,2 3-14,6-13-29,9-1-24</inkml:trace>
  <inkml:trace contextRef="#ctx0" brushRef="#br0" timeOffset="403273.0659">30272 14180 112,'0'0'2,"0"4"3,0 5 4,0-9 3,-3 18 2,3-4 1,-1 1 4,1 0 0,0-5 0,3 5-3,3-6-3,4 6-3,0-10-4,0-2-5,5 0-14,5 0-35,-4-3-20</inkml:trace>
  <inkml:trace contextRef="#ctx0" brushRef="#br0" timeOffset="403532.0807">30759 14087 144,'0'0'3,"0"0"2,0 0 0,0 0-1,-4-6-6,4 6-20,0 0-30,8-2-1</inkml:trace>
  <inkml:trace contextRef="#ctx0" brushRef="#br0" timeOffset="405024.166">26028 14815 35,'0'0'1,"0"0"1,0 0 1,0 0-1,1-12-1,-1 12 2,0 0-1,0 0-1,0 0-1,0 0 0,0 0 0,0 0 0,0 0 0,10 3 1,-10-3 2,11 9 0,-11-9 1,12 11 1,-12-11 2,11 10 1,-11-10 5,11 5 4,-11-5-1,13-1 1,-13 1 1,18-18 0,-3 5-2,5-10-3,7-5-1,10-12-4,1-4-4,19-14-1,8-4-8,8-10-22,14 0-34,-1-9-6</inkml:trace>
  <inkml:trace contextRef="#ctx0" brushRef="#br0" timeOffset="406978.2778">28237 15192 0,'0'0'0,"0"0"0,0 0 0,0 0 1,-6 5 2,6-5 2,5 7 0,11-6 5,9-1 2,2-1 3,16-8 3,7-3 1,15-6 3,12-3-2,12-7 0,14-2-2,15-6-2,13-2-1,6-7-2,19 1-2,8-4-2,13 2-1,11-3-3,-4 3-1,-3 1 1,0 1-3,5 8-1,-19-1-2,-9 8-2,-19 3-10,-20 6-19,-17 5-32,-12 3-5</inkml:trace>
  <inkml:trace contextRef="#ctx0" brushRef="#br0" timeOffset="408430.3608">28958 16136 17,'0'0'2,"0"0"1,-15-6 0,15 6 2,-8-5 0,8 5 1,-9-5 1,9 5 4,0 0 0,6-4 3,10 1 0,-2 1 3,13-5 0,0-2 1,15-1-2,4-3-2,11-3-2,5-4-2,6-1-3,15-6 0,9 0-2,9-7-2,3 2-1,12-4 1,3 0-2,3 0-4,3-1-9,-8-1-32,0 6-19</inkml:trace>
  <inkml:trace contextRef="#ctx0" brushRef="#br0" timeOffset="411883.5584">29848 16145 24,'0'0'4,"0"0"0,-4-4 5,4 4 0,0 0 2,0 0 1,0 0 1,0 0 0,-10-8 0,10 8-2,0 0-4,0 0 0,-10 5 0,10-5 0,-11 17-1,11-17-1,-14 22 1,6-12-2,-1 7 0,1-3-1,-4 5-2,2-5-1,0 1 0,-1 2 0,0 0-1,-1 1 1,0 0 0,-1-2-2,-2 1 2,0-3 0,-8 1 0,8-2 0,-6-1-1,5 1 1,-3-4 0,7-2-1,-4 1 1,16-8 0,-13 7 0,13-7 1,0 0 0,0 0 2,0 0-1,0 0 0,0 0 1,0 0-1,0 0 0,0 0-1,0 0 1,0 0-1,0 0-1,0 0 0,0 0 0,0 0 0,8-2 1,1-1-1,10-2 1,-7-2-1,9 2 1,-3-4-1,7 2 1,-4-1-1,10 1 1,-8-3 1,2 4-1,2-2 1,-1 0 0,1 1 2,0-2-1,1 1-1,-1 1 2,2 0-2,-5 2 0,2-2 0,-2 2-1,2 0-1,-7 2-1,0 0-2,-4 2-5,-2 1-8,-1 0-11,-12 0-24,19-3-13</inkml:trace>
  <inkml:trace contextRef="#ctx0" brushRef="#br0" timeOffset="413336.6415">29834 16081 0,'0'0'6,"0"0"1,0 0 0,0 0-2,0 0-2,0 0-2,0 0 0,0 0-2,0 0 1,0 0 0,0 0-1,0 0 1,0 0 0,0 0 1,0 0-1,0 0 0,0 0 1,0 0 0,0 0-1,0 0 1,0 0-1,0 0 2,0 0-1,0 0 0,0 0 1,0 0 0,0 0-1,0 0 0,0 0-1,0 0 1,0 0-2,0 0 1,0 0 0,0 0-1,0 0 1,0 0 1,0 9 0,0-9 1,0 0 1,0 0 2,6 11-2,-6-11 3,0 0-1,4 11 1,-4-11-1,4 13-1,-1-5 1,0 7 0,3-4-2,-2 7 1,1-4 2,2 8-3,-1-4 2,1 6-1,0-2-1,0-1 0,-1 2-1,2 2 0,-1 2-1,0 1-1,2 1 0,1-1 0,-1 1 0,-1-1 2,0 2-2,1-5 0,-1 2 1,-4-9 0,1 4 3,-2-5-1,2-1 2,-2-4-1,-2-1 1,-1-11 1,3 14-1,-3-14-1,3 9 1,-3-9-1,0 0 0,0 0 1,1 9-2,-1-9 2,0 0-1,0 0 1,0 0 0,0 0 0,0 0 1,0 0-2,0 0 2,0 0-2,0 0 2,3 11-1,-3-11-1,0 0 2,0 0-2,0 0 1,0 0-1,0 0 0,0 0-1,0 0 1,0 0-2,0 0-1,4 8-6,-4-8-18,0 0-44,0 0-4</inkml:trace>
  <inkml:trace contextRef="#ctx0" brushRef="#br0" timeOffset="424556.2832">31375 13958 16,'0'0'2,"0"0"0,0 0 3,0 0 0,6 0 2,-6 0 0,0 0 0,0 0 2,8 0-2,-8 0-1,0 0-1,0 0-1,9 3-1,-9-3 0,0 0 0,11 10-1,-11-10 0,12 9 1,-12-9-1,11 10-1,-2-3 3,-9-7-3,12 14 1,-12-14 0,6 12-2,-6-12 2,10 10-1,-10-10 0,8 11 0,-8-11 1,0 0-1,14 10 0,-14-10 0,0 0-1,0 0 1,0 0 1,0 0 0,10 5 0,-10-5 1,10-4 1,-10 4 1,19-16 2,-3 2 1,3-1-1,-4-4 1,6 0 0,-3-7 1,7 0-1,1-4-3,5-2 1,-4-4-2,9-2-1,3-3 0,-2-5 1,5 4-1,-1-4 0,1 5-1,-6 0 3,3 5-1,-2 4 2,-5 1-2,-2 9 2,-4 3-2,-6 4 0,-3 3 1,-3 2-2,-14 10-2,9-10-1,-9 10-4,0 0-7,9 1-13,-8 11-30,-2 3-15</inkml:trace>
  <inkml:trace contextRef="#ctx0" brushRef="#br0" timeOffset="427840.471">31255 15632 16,'0'0'2,"0"0"3,0 0 1,0 0 2,-7 0 2,7 0 2,0 0 2,0 0 1,0 0 1,0 0-3,-5-9-2,5 9 0,0 0-3,0 0-1,0 0-3,0 0-1,0 0-2,6 2 1,-6-2-2,9 9 1,-9-9-1,4 18 0,-2-9 1,2 1-1,-3 2 0,0-2 0,1-1 0,0 1 0,-2-10 1,7 13 0,-7-13 2,0 0 0,10 9 3,-10-9 1,10 0 2,-10 0 1,15-2 1,-5-4 3,0-3-2,2-1 0,4-4 0,2-2-3,-1-3 1,5-2-2,6-5-1,-1 2-2,5-4-1,3 3 0,-2-2 0,1 3 0,-1-1-2,4 4 0,-5 3 0,-4 3-1,5 2 0,-11 2-1,2 2-6,-1-1-32,0 7-33,-5-5-5</inkml:trace>
  <inkml:trace contextRef="#ctx0" brushRef="#br0" timeOffset="436182.9482">31501 14004 0,'15'7'4,"-3"-2"-2,0-3 2,-12-2-2,13 7-1,-13-7 3,12 5-1,-12-5 2,13 0 1,-4 0 1,3-2 0,-2-5 1,3-3 1,2-3 2,3-1-2,1-7 1,2-1 2,3-7-1,1-5 0,3-5 0,3-6-2,5-5-3,1-10 0,7 2-2,-3-5-1,11 0-2,1 1-1,9 1 0,-5 4 1,1 5-2,-5 6 1,-4 3-1,3 8 0,-5 2-1,-10 6 1,-4 6-1,-3-3 1,-3 10-2,-2-5-1,-3 11-3,-10-2-1,-1 6-5,-11 4-4,12-9-8,-12 9-12</inkml:trace>
  <inkml:trace contextRef="#ctx0" brushRef="#br0" timeOffset="457457.165">9636 4180 55,'0'0'4,"0"0"0,0 0 2,-14-7 1,14 7 1,-15-3-1,6 1 0,-4 2 2,0 0-4,0 3-3,-1 4 1,-2 3-2,-2 2 0,1 1 0,-5 5-1,2 3 0,-2 3 0,3 2 0,-5 3 0,6 4-1,-3 2 1,3 4-1,5 0 1,-5 5 0,5-6 0,-2 10 1,2 1 0,0 0-1,0 2 1,2-2-1,1 4 2,0-3-2,4 3 0,0-2-2,-1-4 2,3 5-1,0-3 0,0 7 2,0 2 0,2 4 2,-1-2-2,0 1 1,1 3 1,1-2-1,-1 0 2,0-3-3,2-6 0,-1 1 0,1-8 0,3 8-1,2-4 0,1-4 0,0 4-1,5-4 1,0 3-1,2-5 1,1 5 0,2-5 0,-1-4 0,1 1 0,-1-2 0,1 1 0,-1-4 0,2 3 0,-2 2 0,1-4 0,0 1 0,1-4 0,7 3 0,-4-8-1,6 8 1,-4-11 0,8-1 0,-2-1 0,9-3 0,-5-1 0,1-2 0,4-1 0,0-3 1,6 0-1,-2-5 1,4 4-1,-1-6 0,5 2 0,5-1 1,2-2-1,2-1 0,1 0 0,2 0 0,0-3 0,3 1 1,1 1 1,-4-2-1,9 0 1,1-1-2,4 0 1,2-1-1,1 0 1,4 0 1,1 0-2,2-3 0,2 0 1,1-1-1,2 1 0,-1-1 0,4-2 1,-1 1-1,6-2 0,5 3 0,-6-3 1,-2 2-1,8 0 1,-4 0-1,5-2 1,7 7-1,-4-5 0,0 0 2,7 1-2,-3-3 0,6 0 1,9-1-1,-3-2 0,-3-1 1,9 1-1,2-3 1,-1 1 0,5-3 0,0 1 1,-1-1-1,2 1 0,3-3 0,-3 3 0,-4-1-1,3 2 1,7 1 1,-5 0-1,-4 0 0,3 2 1,3 1-1,-5-1 0,5 3 1,-3-3-1,1 3 0,-3 0 0,6-5 0,-8 7 0,-6-8 1,10 6-1,1-5-1,-7 6 1,-5-4 0,4 5 0,4-2-1,-4 0 1,3 1-1,-7 0 1,-5 0-1,4-1 2,2 0-2,-6-5 1,-7 4 0,3-4 0,-8 1 0,6-4-1,3 3 1,-9-4 0,-3 2-1,-3-3 0,-4 1 2,-2-5-2,4 5 0,-13-8 1,-7 2 0,-3-7-1,-4-2 1,-2-1 0,-5-6 0,-3-2 3,-9-10-2,3-1 0,0-7 0,-3-1 1,0-3-1,-4-8 0,3-4-1,-8-4-1,6-5-2,-9-1 2,-3-1-2,-2-4 2,-2-3-1,0 0 0,-8 1 2,2 0-2,-8 4 2,-3-2 0,-5 2 0,-1-2 1,-8 7-1,-4 3 1,1 1 1,-11 6-1,-4-1-1,-6 5 1,-1 3-1,-9 7-1,1-2 1,-12 6-1,2 1-1,-7 2 2,-4 7-2,-7 0 0,-8 5 1,-2 0-2,-8 3-1,-3 4 0,-5 3 0,-7 3 1,-2-6 1,-6 10-1,0-2-1,-6 5 3,0-1 0,-4 4 0,-1-1 3,-2 2-3,0 5 0,1-1 1,-2 0 0,-1 0-1,0 1 1,1-1-1,-1 2 1,-1 0-1,1 0 1,-3 1-1,-2 2 0,0 2-1,0 2 1,-2 1-1,-3 1 0,-2 0-1,0 3 0,-1 2 0,1 2 1,-3 1-1,-2 1 1,1-1 1,0 1-2,-2 4 4,-1-3-1,-1 4 0,-1-4 0,0 3 2,-1-1 0,-2 5-2,-1 2 1,3-3-1,-4 5 0,3-4 0,-6 4 0,3-4-1,1 4 0,-2-3 2,-2-3-2,1-1 1,-1 1-1,5 2 1,0-3 0,0-2-1,2 1 0,4-2 1,3-1 0,0 0-1,-2-1 0,4 0 0,0-2 0,3 2 0,-2 0 0,1 0 0,0 0 0,1-1 0,5 0-1,-3 3 1,0-2 0,4 3 0,5-2 0,1 1 0,4-1 1,-2 2-1,1 2 0,7 0 0,3 0 0,3 5 0,-2-2 0,5 3 0,1 0 0,2 1 1,4 0-1,2 1 1,2 6 2,2-6-1,3 6 2,1-6-1,4 3 2,0-3 1,0 6 1,3-10 0,4 2 0,2-2-1,4-2 0,5 1-4,8-2-4,7-2-25,17 0-42,0-3-3</inkml:trace>
  <inkml:trace contextRef="#ctx0" brushRef="#br0" timeOffset="460579.3436">10137 5669 6,'-14'-2'7,"-6"1"0,3 1-1,-3 0-1,3 3-1,-4 2-2,4 0-1,-3 4-1,5 0 0,2 1 0,-2 2 0,2 0 0,0 5 0,0-2 0,-1 4 0,1-1 2,-1 6-2,3-3 0,-5 8 1,5-5-2,-2 10 1,3 0-2,0 2 2,4 5-1,0-2 1,5 4-1,1-4 0,4 5 1,9-6 0,-1-4 0,7-1 0,0-4 0,6-1 1,-3-8 0,8-1 0,-5-6 2,8-5-1,1-2 0,-2-5 2,4-1 0,-5-7 0,6-2 1,-6-5 2,4-4 0,-10-4 3,0-1-1,-1-4 2,-2-3 0,-3-4-2,-4-2-1,-2-3 1,-3-2-2,-3-2-2,-5-5 0,-2 4-1,1-2-1,-6 4-1,-4-1 2,-3 4-1,-2 2 1,-5 4-2,0 7 2,-5-1-2,-1 7 1,-1 1-2,-2 5 1,-1 4-1,-6 1-1,5 6-1,-5 3-1,4 2 1,-2 5 0,2 6 0,0 0 0,2 6 0,5 2 0,-2 6-1,5 1 2,-1 7-1,4-2 0,3 11 0,1 4-1,5 3 0,5 2 1,3 1-1,0 2 1,6-3 0,4 2-2,5-8 3,2-4 0,6-2 0,-1-8 0,5-1 0,-2-9 0,7 0 0,-2-8 0,3-6 2,5-6-1,-2-3 0,4-3 0,-5-12 1,6 0 1,-6-10-1,7-2 0,-11-4 1,-1-3 0,-5-5 0,-2 2 1,-4-3-1,-6-1 1,-1 0-1,-7-7 2,-4 8-2,0-5 0,-8 4 0,-2 1-1,-7 3-1,-4-1 0,-5 5 0,-2 9 0,-4-2-1,-7 5 0,1 4-1,-8 6 0,1 6-6,-6 5-12,-3 5-41,0 20-3</inkml:trace>
  <inkml:trace contextRef="#ctx0" brushRef="#br0" timeOffset="466038.6559">25877 14899 17,'0'0'3,"0"0"3,-3-15 3,3 15-1,0 0 2,0 0-1,-2-14 2,2 14-2,0 0-2,0 0-2,3 14-2,-3-14-2,12 23 0,-5-12-1,3 7 1,0-7-2,-1 5 2,2-7-1,-1-2 4,0-3-1,0-4 3,1-1 1,-1-12 3,2-1-1,4-11 2,-1 0-1,4-8 1,1-3-1,0-5-2,3-3-1,3-3 0,2-7-2,-1 5 0,5-4-2,-4 2 0,8 0-1,-6 0-1,5 8-7,-1 2-10,-4 9-23,8 8-22</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19T10:12:59.371"/>
    </inkml:context>
    <inkml:brush xml:id="br0">
      <inkml:brushProperty name="width" value="0.05292" units="cm"/>
      <inkml:brushProperty name="height" value="0.05292" units="cm"/>
      <inkml:brushProperty name="color" value="#FF0000"/>
    </inkml:brush>
  </inkml:definitions>
  <inkml:trace contextRef="#ctx0" brushRef="#br0">23743 9592 9,'0'0'2,"0"0"1,0 0 2,-9-4 1,9 4 3,-13-2-1,5-1 1,-4 1 2,0-1 0,1 0-3,-4 0 2,1 0-1,-1-2 2,0 2-1,-1 1 1,-2-3 0,-1 2-1,1 1-2,0 0 0,1 2-2,-1 0-1,1 0-3,2 2-1,1 1-1,-1 4 0,3-2 0,-2 3 0,2 1 0,-4 2 0,-4-1 0,4 3 0,-6-1 0,7 5 1,-6-3-1,6 3 2,-5-1-1,8 3 0,2-3 0,1 1 0,3 0 0,0 4 0,1 4 1,1-4-1,1 6 0,2-5 0,1 7 0,0-5 0,0 8 0,2-8 2,1 3-2,2-1 0,-1 0 1,2 1-1,0 0 2,0-1-2,0-1 0,2 1 0,-2-4 0,1 1 0,-3-2-1,3 0 1,-1-4-1,-1 3 0,0-2 0,2 0 2,4 1-1,-6 2 0,5 4 0,-3-4 1,5 5-1,-5-5 0,6 5 2,-5-7-2,1 4-1,1-4 1,1-3-1,0 3 1,1-3-1,1 0 1,0 2-1,3-4 1,0 2-1,1 1 1,1-2-1,3-1 1,1 1-1,0 1 0,3-3 1,0 3-1,-1-2 0,3 0 0,-4-1 0,3 1 0,-2-2 0,3-3 0,-4-1-1,5-3 0,-8-2 0,8 0 1,1-3-1,-1 0 0,3 0 2,-3-1-1,4-1 1,-4-1 0,7 0 0,-6-2 0,1 0 2,-2 1-2,0-1 0,0-1 0,-1 0 0,1-2-1,-3 0 1,2-3-1,-7 2 0,5-1 0,-2-1 1,1-2-1,-6 1 0,3 0 1,-5-1-1,4-1 1,-5 2 0,-1-2 2,3-3-2,-7 2 0,3-2 1,-5-4-1,3-1 0,-7-3 0,5-3 0,-4-2-1,-3-6 0,-1 2 1,1-3-1,-1-1 0,-1-2 0,0 0 2,1 1-1,-3 0 0,0 3 0,-1-3-1,-2 2 1,1-1 0,1 2-1,-2 3 1,-5-4-1,3 3 0,-6-2 0,3 2 0,-5-2 1,0 0-1,-4-1 0,3 2 1,1-2-1,-4 0 1,1 7 0,-3-7 0,0 6 0,-1-1 0,-1 4 1,-4 1-2,0 4-4,-4 3-5,-4 6-15,-6 0-35,-3 12-9</inkml:trace>
  <inkml:trace contextRef="#ctx0" brushRef="#br0" timeOffset="3202.1832">23853 11918 3,'1'-9'11,"-1"9"1,0 0 3,-2-11 0,2 11-1,0 0 0,-11-9-3,11 9 1,-8-11-2,8 11-2,-9-9-1,9 9 0,-9-8 1,9 8-1,-11-6-1,11 6 0,-13-6-1,13 6-1,-17-3-2,17 3 1,-18-3-1,7 3-1,-2 0 2,0 0-1,-1 0 0,1 0 2,-1 0 0,3 0 0,-4 0-1,3 0 0,-3 0 1,1 3-2,0 0-1,0 0 0,-3 2-1,1-1 0,-1 3 0,1 0 1,-3 1-1,4-2 0,-3 2 0,1 0 2,2 0-2,-2 1 1,3-1-1,-3-1 0,2 3 0,-2-1 1,0 1-1,-4 3 0,5-3 0,-6 3 1,4 0-1,-1-1 1,2 0 0,2 2 0,3-3 0,2 0 0,0 2 1,2-1-1,1 2-1,0 0 1,-2 1-1,2-1 1,-1 5 0,-2-3-1,0 5 1,0-1 0,-1 2 0,0-1-1,0 2 1,0 5 1,-2-5-2,4 5 1,-2-6-1,4 6 0,-3-4 1,3 3-1,-2-2 1,2-2-1,-1 2 1,-1 3-1,0-1 0,0 0 1,2 0-1,-2-1 0,2 1 1,-1-2-1,2 1 0,1-4 0,-1 2 0,2-1 1,0 2-1,0 0 2,1 6-1,0 3 2,0 0-1,0 3 0,2-2 0,-3 4 0,4-5-1,0 4 1,0-7-2,4-1 1,0-3-1,3-1-1,-1-2 1,4-2 0,0 0 0,1 0 0,-1-1 0,3-3 0,-2 3 0,1-4 1,0 4-1,0-5 0,1 2 0,-1-1 1,2 1-1,-3-4 1,4 7 0,-1 2 0,1-4-1,-2 3 0,2-3 0,0 1 0,3-3 0,-3 5 0,4-8 0,-4-1-1,6 1 1,1 1 1,-1-1-1,3 0 1,-4 4-1,2-2 1,-3 1 0,4 2-1,-7-2 1,1 0-1,-1 0 1,2 0-1,2-2 1,-2 1-1,3-1 1,1-2-1,1 2 1,1-3-1,1 1 2,1-2-1,1 0-1,-1-2 0,2 0 0,-3-3 1,4-1-1,-3-1 0,4-1 0,-4-3 0,3 0 0,3 0 0,-3 0 0,4 0 0,-2-5-1,3-1 1,-3-1 0,6 0-1,-6 1 1,0-1 0,-1-3-2,-2 3 1,2-1 0,-4 1 0,0 0-1,-3-1 1,-1 0 0,-3 0 0,-1-1 0,-4 1 0,1-2 1,-5 0 1,3 1 0,-4-2-1,2-4 1,0 0 1,-1-2-1,1-3 0,2-2 0,-1-2 0,4 0 0,1-1-1,-3 0 2,3 2-2,-5-1-2,5-5 2,-5 4 0,1 0 0,-5 1 0,1-1 0,0 1 2,-3-2-2,2 3 1,0 4 0,-1-5-1,1 2 0,-1-2 1,1 3-1,-2-2 1,1 2-1,-1-5 1,-2 3-1,2-1 1,-2 2 0,-1-3-1,-2 2 1,-1-2-1,0 1 1,-1 0 0,-3-2 0,-5-1-1,1-4 0,-1 4 1,-2-4-1,-1 4 0,-1-4 0,-1 2 0,1 0 0,0 0 2,0 4-2,-2-4 1,-2 6 0,3-5-1,-4-1 1,3-1-1,-2-1 2,2-2-2,-1-2 0,2 2 1,3-5-1,-4 4 0,3-5 1,-4 5-1,4 0 0,-5 3 1,4-1-1,-2 2 1,1 0-1,0 1 0,-2 4 1,2-6-1,-2 4 1,-2-2-1,-3 1 1,-3-4 0,-5 3 0,-3-5 0,-6 4-1,-7 0-1,-7 0-2,-2 2-8,-10 3-12,-6-5-35,-9 9-13</inkml:trace>
  <inkml:trace contextRef="#ctx0" brushRef="#br0" timeOffset="14528.831">26007 7502 0,'-9'-10'4,"9"10"-1,0 0 2,-10-7-1,10 7-1,-10-6 2,10 6 0,-16-8 0,16 8-1,-16-5 1,6 3 2,0-1-1,0 2 1,-2-1-1,-1 2 0,-5-1 0,6 0-1,-5 0 0,5 0-1,-7 1-1,6 0 0,-3 0 1,6 0-2,0 0 1,-1 0-2,1 0 1,0 0-1,-1 0 0,0 1 1,2 2-1,-6 0-1,5 0 1,-5 1-1,2 2 0,-3-1 1,4 0-1,-3 1 0,2-1 1,-2 3-1,0-1 0,1 2 0,-1 0 0,-2 2 0,0-1 0,2 1 0,-3 2 0,1-1 0,0 2 0,-2 0 0,2 1 0,-1 0 0,-2-1 0,1 3 0,-3 2-1,-3 3 1,-2-4 0,4 6 0,-6-4 0,6 3 0,-3-3 0,4 1 0,2 3 0,2-4 1,6 5 1,-1-6-2,3 6 1,0-5 0,-1 6 0,2-6-1,1 2 1,0-3-1,1 4 0,0-3 1,2 2-1,-3-1 0,4-3 0,2-1 0,1 0 0,1-2 2,0-1-2,0 1 0,0-4 0,2 2 1,-1-1-1,1 2 0,0-3 1,2 3-1,-3-3 1,3 4-1,-2-5 0,1 4 1,1-4-1,1 5 2,-1-5-2,2 4 1,-1-3-1,2 2 1,-2-1-1,4 0 0,-1-1 1,-1 3-2,1 4 0,1-4 1,0 4-1,1-6-1,0 6 1,1-8 0,-2 7 0,2-8 1,-1 0 1,2 0-1,4-1 0,-5 0 0,5 1 0,-5 0 0,7-1 0,-7 0-1,8-1 1,-8 0-1,0 0 1,1-1 0,1-1 0,-1-1 0,2 1 0,-2 0 0,3 0 0,-1 0 0,1 1 0,-1 1 0,2 1 0,0-2 0,1 2 0,0-3 0,0 0 0,3 2 0,-3-4 0,5 1 0,-2 0 0,-1 0 0,0-1 1,4 1-1,-5 0 0,4-1 0,-2 2 1,2-2-1,-2 0 0,6 0 1,3 0-1,-1 0 0,3 1 1,-2-1-1,3-1 0,-4 1-1,7 0 1,-9-1 1,-1 2-1,1-2 0,0 1 2,0 0-2,1 1 1,1-3 0,0 3-1,1-2 1,-1-1-1,3-1 1,-3 0 0,5 0-1,-5 0 0,5 0 2,2 0-1,-1-3-1,3 2 2,-6-2-2,6-2 0,-5 2 0,6-3 0,-6 1 0,-2-1 0,1 1 0,-1-2 1,1 0 0,-2-3 2,2 3-1,-4 0 0,2-3 1,-4 3-1,3-3 0,-3 0 0,4 0 0,2-1-2,-4-2 1,5 2 0,-5-3 0,1 1 1,-4-4-1,5 1 0,-9-2 1,-2-1-1,-1 0 2,-2-8-1,-2 4 0,1-4 1,-3 2-1,-2-2-1,-3 0 1,0-1 1,-2 1-2,1 5 0,-3-5 0,0 3 0,-1-2 0,1-1 0,-1-1 2,-1 1-2,3-3 0,-1 0 1,-1 2 0,0-1 0,0 0 0,0 1 0,-1 2-1,1-3-1,-1 5 0,0-2-1,-3 2 0,-1-1 1,-1 2-1,-2-2 0,0 1 0,0 5 2,-4-4 0,1 4 1,-3-4-1,-2 3 3,1-1-2,-3 2 0,0-1 0,-3 2-1,-2 0 1,1 1-1,-1-1 0,-5 2-1,3 0 0,-5 0 0,3 0-1,-4 0 1,1 2 0,-3-1 0,0 1-1,3 0 1,-5 3-2,1-1 1,-8 2-1,0-1-1,-4 3-1,-6 2 1,-4 0-3,-5 2 1,-4 3-1,-4 1-2,-1 0-1,-5 0-4,-2 4-6,-3 6-10,-6 1-17,2 4-10</inkml:trace>
  <inkml:trace contextRef="#ctx0" brushRef="#br0" timeOffset="19029.0884">26423 9495 7,'0'0'3,"-9"-1"1,-1 0 2,10 1 3,-20-1-1,9 0 3,-6-1 1,1-1-2,0 3 1,-1-2-4,1-1-1,-4 3-1,4-2 0,-4 1-3,4 1-1,-5 0 0,2 0-1,-1 1 2,-2 2 0,-1 1-1,1-1 1,-1 1 1,0 1-2,-1 0 1,0 2 0,2 1-1,-2 1 0,0 1-1,-4 0 0,2 5 1,-4-3-1,5 4 1,-5-1 0,2 4 1,-3-4-1,4 6 0,4-4 1,-4 3 0,5-2-1,-3 3 0,4-2 0,-1 2 0,2 6-1,0-3 0,1 8 0,1-5 0,-1 6 0,-1-3 0,2 8-1,-1-6 1,-1-2 0,5 3 0,-1-3 0,4 1-1,2-4 1,3 0 0,4-2-1,3 1 1,0-4 0,3 2 0,4-2 0,-1 5 1,0 4-1,2-2 1,-1 3 0,-1-3 0,0 5-1,0-5 2,2 7-1,1-9-1,2 0 2,0-1-2,4-1 2,1-1 1,1-1-1,1 2 0,1-3 1,2 4-1,-1-4 0,1 4 0,1-3-1,1 4 0,-1-5 0,5 2 0,-3-4 0,6 3 1,3-8-1,-1 4 0,4-3-1,-1-1 1,5 3 1,-5-7 1,9 5-1,-9-8 0,-2 4 1,0-7 0,0 3 0,-1-8 0,-2 0-1,1 0 0,-3-3 1,1-2-2,-1-7 1,1 7-1,-3-8 1,3 6 1,2-5-1,-3 5 1,2-5 0,-4 5 0,2 1 0,-4-1 1,5 0-2,-7 0 1,-1 0-1,0-1 2,-1 1-1,-1 0 0,0 0 0,0-4 2,-2 4-1,1-4-1,-2 1 2,0-2-2,-2 0 1,1-3-1,-2 3 1,1-5-2,-2 3 1,2-2-1,-4 0 0,0 2 1,1 1-2,-2-3 1,-1 1 1,-1-2-1,1 1-1,-1-2 1,-2-2 0,2-1 0,0-1 0,-2-2-1,1 2 0,0-1 1,-1 0-1,0 0-1,0-2 1,-1 2-1,-1-1 1,-2 2-1,0-1 0,2 1 0,-2-2 0,1 2 0,0 3 0,0-3 0,1-1 1,0-1 0,-2 0-1,2-1 0,-3 2 1,0-3 0,0 3 1,0 0-1,-3-2 0,-1 3 1,0-1-1,-1 2 1,1-2 0,0 2 0,-1-3 0,-4 3 1,3-2-1,-3 1 0,-1-4-1,-2 5 1,2-4-1,-5 5 1,1-2-1,-4 3 0,1 2 0,-3 0 0,1 5 0,-2 0 0,0 3 0,-1 1-1,1-1 0,-1 4-1,1 2-1,-2 3-3,2 0-2,1 2-5,-1 1-6,3 7-12,0 3-27,-1 0-19</inkml:trace>
  <inkml:trace contextRef="#ctx0" brushRef="#br0" timeOffset="19973.1424">27079 10267 0,'0'0'0,"0"0"0,-5 0 0,5 0 0,0 0 0,0 0 0,0 0 1,0 0 1,0 0 1,0 8 2,0-8 2,0 10 0,0-10 3,0 11 0,0-11 1,3 14 0,6-8 0,-9-6-2,13 15-1,-13-15 1,15 12-2,-15-12-3,18 12 2,-18-12-1,12 8 0,-12-8 0,12 5 0,-12-5 1,11 3 0,-11-3 2,11 0 2,-11 0 0,12 0 1,-12 0 2,12-5 1,-12 5-2,17-13 0,-9 3 0,2 3-1,3-6-2,-2-1 0,4-3-1,-1 0-1,0-7 0,4-1-1,0-5-1,0-2 2,1-5-3,1-1 1,2-1 0,0 0-2,2 2 1,-4 3-2,3 1 1,-1 2-2,-2 7 0,-2 2-1,1 7-5,-6-3-8,3 3-37,1 7-23</inkml:trace>
  <inkml:trace contextRef="#ctx0" brushRef="#br0" timeOffset="31762.8167">28146 7908 0,'-19'32'3,"-1"-5"-1,5 5 0,0-4 2,5 6-2,-1-5 2,5 3-2,-1-3 2,3 2-1,1 3 1,-2-1 0,5 1-1,0-2 1,0 0-1,1-3 1,4 6-1,0 1 0,2-4-2,2 3 1,4-6 1,-1 5-2,5-5 0,-1 2 0,8-4 3,-3-3-1,5 0 1,-4 0 1,7-4 0,-3 0-1,6-2 2,6-1-1,-1-4 2,4-1-2,0-1-1,7-1 2,-5 1-2,5-4 1,-2 4-2,-3-4 1,5 1-2,-4-1 0,7-2 1,-1-3-1,3 1 0,4-3 0,-3 0-1,7-3 0,-5-1 1,7 0-1,-6 0 1,-3 0-1,5-1 0,-9 0 0,7-1 0,-5 0 0,0-2 1,-1-1-1,-3-4 0,1-1 1,-3-3 1,3-3 0,-7-5 0,-1-1 1,1-4-1,-5 0 2,6-6 1,-8-5-2,0 5 1,-6-4-1,2 5 0,-1-2-1,-6 1 1,0 0-2,-7 4-2,3 4 1,-8-4-1,6 3 0,-12-6 0,0 5 0,-2-4 0,-2-1 0,0 0 0,-4 1 0,-3-1 0,-4 0 0,2 1 1,-7-2-1,0 4 1,-5-2 1,3 4 1,-4-3-1,2 6 0,-3-2 0,-1 5 2,-2 0-2,0 2-1,1 2 0,-5 0 0,1 2-1,-7 1 1,2 0-1,-7 1 0,-1 1 0,-4 0 0,-6 1 0,-6 3-1,-8 0 1,-6 5-1,-9 4-1,-7 2-2,-13 10-3,-10 9-8,-10 8-11,-16 11-22,-11 12-18</inkml:trace>
  <inkml:trace contextRef="#ctx0" brushRef="#br0" timeOffset="35026.0034">29022 12022 22,'0'0'1,"0"0"1,0 0-1,0 0 3,-11-11-2,11 11 3,-12-9-1,3 4 0,-5 1 0,2-1 2,-5 1 2,1 2 2,-7 0 2,3 2 2,-3 0 2,1 0 2,3 0 0,-7 2-1,2 2-2,-1-2-2,2 1-3,-1-1-1,1 2-3,-1-1-1,1-1-1,-1 1-2,2 0 1,-3 4 1,2-3-2,-1 2 1,1 0 0,-1 2 1,-2 0-1,0 4 0,-3 0-1,4-1 0,-3 3 0,5-1-1,-5 1-1,4 1 1,0 1-1,1 2 0,4-1 1,-5 4-1,1-1 0,-3 7 1,3 4-1,-7-1 1,3 6 0,-3-3 0,2 6 1,-3-5 0,4 7 0,0-7 0,1 1 0,3 0-1,2-3 0,1 3 0,3-4 0,4 2-1,2-3 0,0 3 0,3-5 0,3 4 0,1-3 0,0 3 1,4 2-1,0-1 0,-1 2 0,1-2 1,4 2-1,1-6-1,1 6 1,3-8-1,2 0 0,2-1 0,-1-4 1,3 2-1,4-2 1,0 0-1,3 0 1,1-1 0,1-1-1,1 1 1,3-5 0,2 6-1,-2-4 1,4 2 0,-3 1 0,4 1 0,-3-1 0,3 3 1,-2 4-2,6-6 1,2 4 0,0-5-2,3 2 2,-1-4-1,6 0 0,-2-5 0,5-3 0,-4 1 1,0-3-1,2-1 1,-2-1 0,4-1 0,1 0 1,0-1-1,-1 2 0,1-2 0,3-2 0,-1-1 0,1-2 0,-1 0 0,-3-4 0,5-3 0,-7-4 0,7 1 0,-1-2 0,-3 1 1,4 0-1,-5 2 0,4 0 0,-5-2 0,4-1 1,-4 0-1,-3-5-1,1 0 1,-5-9 1,6 1-1,-9-6 1,7 0 0,1-5-1,-3 2 2,0-3 0,0 3-1,1 5 0,-6-2-1,3 2 1,-11 0 0,-5 2 0,-4-2 0,-2 2 0,-8-6 1,-5 0 1,-5-4-3,0-9 1,-1 2 0,-2-5 0,-4 0 1,0-1-2,1 2 1,-1 2 0,-3 2 1,-3 6 1,-4-1 0,-2 4 0,-1 0 0,-4 3 0,-4-4 0,-4 0 1,-1 0-1,-3-3-2,1-1 1,-3-1 0,0 1 0,1-1 0,0-2 0,1 3 0,0-1 0,2 8 1,-2-4-1,-1 4-1,-2 3 1,-2 3 0,-3 4-1,-6 1 0,-4 4 0,-7 4 0,-5 0-1,-7 6 0,-9 1-1,-7 4-3,-14 3-2,-7 0-6,-12 4-18,-5 17-41,-20-5-7</inkml:trace>
  <inkml:trace contextRef="#ctx0" brushRef="#br0" timeOffset="40920.3405">29861 12246 3,'0'0'3,"7"15"1,-7-15-1,10 18-2,-10-18 2,15 14-2,-15-14 0,14 14 0,-14-14 2,13 10-1,-13-10 2,12 5 1,-12-5 1,10 1 2,-10-1 1,13-1 2,-13 1 1,16-12-1,-16 12-1,21-19 2,-11 6-4,3-4 1,2 3-2,3-7 0,-2 2-1,3-5 1,-1 3 0,1-7 0,1 4-2,3-4 2,4 1-1,-4-2 0,5 3 1,-5-2-2,3 3 1,-4 2 1,3 3-2,-6 1 1,-5 3-2,-1 5 1,-2 0-1,-1 4-1,-10 7 1,13-10-2,-13 10 0,0 0-1,11-8 0,-11 8 1,0 0-1,0 0 2,0 0-2,0 0 1,0 0-1,0 0 0,0 0 0,0 0-1,0 0-1,0 0-1,0 0-1,0 0-3,0 0 0,0 0-4,0 0-8,0 0-13,13 3-20,-13-3-15</inkml:trace>
  <inkml:trace contextRef="#ctx0" brushRef="#br0" timeOffset="81104.6389">32280 10371 0,'5'-10'3,"-5"10"-1,0 0-1,0 0 0,0 0-1,0 0 0,0 0 0,0 0 0,0 0 0,0 0 0,0 0 0,0 0 2,0 0-2,0 0 0,0 0 0,0 0 0,8 5 0,-8-5 1,9 8-1,-9-8 0,4 13 1,-4-13-1,7 14 1,-7-14-1,6 21 1,-6-13 0,0 6-1,0-14 0,5 21 2,-5-21-2,5 20 0,-5-20 0,8 15 0,-8-15 0,13 8 1,-13-8-1,0 0 1,11 9 0,-11-9 3,0 0 1,10 0 1,-10 0 1,12-4 0,-2-4 2,1 0 2,4-3-1,-3-8-1,1 4 2,5-7-1,5 3 0,-6-6-1,9 2 0,-6-3-1,2 0-1,5 3 0,1-3-3,-2 3 1,0-1 0,3 3-1,-5 0 1,0 5-2,-1-1 2,0 4 0,-7 1-1,6 3 1,-13-1-1,3 3 0,-3 0-2,1 4 0,-10 3 0,10-7 0,-10 7-2,0 0-3,0 0-6,0 0-9,0 0-12,0 0-15,0 0-20</inkml:trace>
  <inkml:trace contextRef="#ctx0" brushRef="#br0" timeOffset="82515.7196">32540 12799 23,'0'0'2,"10"-12"1,-7 1 1,11-2 2,-1-6 0,10-4 4,6-5-2,5-7 3,-2-1-2,5-3 1,15-1-3,-2-5 1,-3-5-1,1 5-2,-4-2-1,-2 6-1,1 2-1,-6 6 0,-9 1-1,-3 8-1,-1 9 0,-2 0 0,-12 6 0,4 0-1,-14 9-1,11-9-3,-11 9-4,0 0-6,0 0-5,0 0-9,11 0-8</inkml:trace>
  <inkml:trace contextRef="#ctx0" brushRef="#br0" timeOffset="88548.0647">26468 15612 1,'0'0'4,"10"11"0,-10-11-1,9 8 1,-9-8 0,8 11 0,-8-11 0,9 10-1,-9-10 0,9 8-1,-9-8 0,10 6 1,-10-6-1,0 0 2,10 5-2,-10-5 0,0 0 1,12 3 0,-12-3 1,10 0-2,-10 0 2,10-1 2,-10 1-4,14-10 3,-14 10 0,15-12 1,-6 1-2,2 0 1,-1 0 0,1-3-2,3-7-1,-1 5 0,3-6-1,2 3 1,-1-5 1,2 2-1,0-5 2,2 3 2,0 3 0,1-4-1,-2 3 1,1-2-1,-2 5 0,2-1-2,-5 4 2,0 0-3,-4 4 2,1-1 0,-4 5 2,-1-1 2,-8 9-1,12-13 2,-12 13 0,0 0-1,10-12 0,-10 12-3,0 0 1,0 0-2,0 0-2,0 0-2,0 0-3,0 0-9,0 0-17,0 0-34,18 0-4</inkml:trace>
  <inkml:trace contextRef="#ctx0" brushRef="#br0" timeOffset="90334.1668">29627 15475 0,'0'0'0,"0"0"4,0 0-1,10-2 1,-10 2-1,0 0 2,11 2-1,-11-2-2,7 8 1,-7-8-1,8 9-1,-8-9 0,7 10 1,-7-10-1,9 10 0,-9-10-1,5 9 1,-5-9-1,0 0 1,11 9 1,-8 1-2,-3-10 1,6 8 0,-6-8 0,9 8 0,-9-8 0,0 0 1,10 6 0,-10-6 0,10 0 2,-4-10 0,-6 10 0,10-20 2,-2 9 1,0-8 3,2 1 1,1-7 3,1 2 1,2-1 2,1-6 0,1-1-1,5-8-1,-2 3-1,3-6-3,2 5-3,2-5-1,-2 3-4,1 2 0,0 2-1,-2 6 0,-2 2-1,-2 2 0,-4 0 0,0 7 0,-5 0-1,-1 7-3,-5-2-6,-4 13-11,9-11-17,-9 11-25</inkml:trace>
  <inkml:trace contextRef="#ctx0" brushRef="#br0" timeOffset="96734.5329">31544 14995 0,'0'0'3,"0"0"-1,0 0 3,0 13-1,0-4 4,1 3-2,1 1 2,0 3 0,5 2 1,-4-3-3,-1 0 1,3-4 0,-1 1-1,-4-12 2,4 11 4,-4-11 2,8 0 3,0-8-1,0-9 3,7-11-2,12-15 0,8-19-3,17-23-14,4-26-29,29-34-29,18-23-5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19T12:00:22.985"/>
    </inkml:context>
    <inkml:brush xml:id="br0">
      <inkml:brushProperty name="width" value="0.05292" units="cm"/>
      <inkml:brushProperty name="height" value="0.05292" units="cm"/>
      <inkml:brushProperty name="color" value="#FF0000"/>
    </inkml:brush>
  </inkml:definitions>
  <inkml:trace contextRef="#ctx0" brushRef="#br0">23732 3364 0,'0'0'5,"0"0"2,-13-3 1,13 3 4,-9-2 4,9 2 0,-12-2 1,12 2 2,-9-7 0,9 7-4,0 0 1,-8-8-5,8 8-3,0-12-2,0 12-1,0-9-4,0 9 2,5-12-3,-5 12-1,12-17 1,-12 17-1,16-7 0,-6 4 0,0 1 0,-1 2-3,0 0 3,-9 0 0,16 3-3,-16-3 6,12 11-4,-12-11 0,6 20 4,-5-8-2,2 1 0,2 1 0,0 0 3,-2 1-3,1 1 2,2-1-1,5-3-2,1 0 4,3-7 0,-3 2 0,4-6 0,1-1-1,3-3 0,-4-6 2,1-1 0,-1-1-2,-4 1 1,3-3 0,-4-2-1,0 2 1,-7-3-2,6 3 2,-8-3-2,-1 4 0,1-5-1,-2 7 2,0 0-1,0 10 1,0-12-2,0 12-2,0-9 2,0 9-1,0 0-1,-9 7 2,5 2-2,1-1-1,-1 8 3,-5-1 0,5 7-1,-5-3 2,8 5-2,-1 1-2,2 1 3,0 4-1,0-4-1,7 3 2,-1-5 0,4 5-2,-7-8 3,3-2 0,-3-4 0,-1 0 4,-2-3-1,0-2 0,-7-1 2,-7 0 1,-2-7-2,-2 1 2,-1 0-2,-4-2 0,1-1-1,0 0 1,2 0-3,7-4 1,-3 0-1,4 0 0,-2 1-3,14 3-4,-13-9-18,13 9-22,0 0-22</inkml:trace>
  <inkml:trace contextRef="#ctx0" brushRef="#br0" timeOffset="446.0255">24360 3337 16,'0'0'3,"0"0"3,0 0 6,0 0 2,5 5 5,-5-5 4,0 0 2,11 6 3,-11-6-3,13 2-2,-13-2-5,18 2-1,-8-2-5,0 0-4,3 0 1,-4 0-3,4 0-4,-1 0 1,1 0-2,-2 0 0,1 0-1,-2 0-4,3 0-9,-13 0-11,16 1-18,-4 10-23</inkml:trace>
  <inkml:trace contextRef="#ctx0" brushRef="#br0" timeOffset="720.0412">24450 3537 147,'0'0'6,"0"0"5,0 0 0,13 0 3,-13 0 3,21-3 0,-9 1 1,6 1 0,0 1-5,2-3-3,5 2-3,-6 1-2,3 0-1,-7 2-5,3 0-14,-7-2-52,5 0-4</inkml:trace>
  <inkml:trace contextRef="#ctx0" brushRef="#br0" timeOffset="1980.1133">25156 3280 10,'0'0'2,"0"0"0,-8 0 2,8 0 1,0 0 1,-10 0 0,10 0 0,-11 0 2,11 0-2,-9 7 1,9-7 0,-8 15-2,8-15 2,-6 19-1,4-9 0,1 0 0,-1-1 1,1 4-1,1-5 0,-2 2 0,2-10-3,0 15 3,0-15-2,0 18-2,0-2 0,2-8 0,1 6-2,-3-14 3,6 19-3,-6-19 0,13 21 2,-13-21 1,14 8-2,-4-2 2,-10-6 0,18 8-3,-9-5 2,3 0 0,3-1 0,-3 1 2,5-3 0,-7 0-2,8 0 5,-7-3-1,7 1-1,-8-4 3,0 1-1,1-4-2,-1-2 3,1 0-2,-2-5-1,-1 4 1,-1-6-2,0 3-1,-1-1 0,-2 0 1,-1 2-3,-1 2 0,-1 0 0,0-2-1,2 2 0,-3-2 1,0 3 0,-1 0 0,-2-1 0,0-1-1,-2 1 1,-1 1 0,-5 4 0,2-2 1,-3-2-2,-2-1 1,-2 5-2,-1-1 1,-7 4 0,6-2-2,-3 2 0,2 0 2,-2 4-2,3 1-1,1 4 2,2 4-1,3-1-2,0 4 3,2-1-1,5 5-1,1-1 3,2 0-1,2-3 0,0 2 2,5-3 0,2 0 0,3-4 3,2-2 1,0-1-2,3-2 3,0-2 1,3 0-3,4 0 3,-3-2-3,1 0-1,-6-2 1,4 1-1,-7-3-6,0 2-7,-11 4-23,14 0-33,-14 0-2</inkml:trace>
  <inkml:trace contextRef="#ctx0" brushRef="#br0" timeOffset="2941.1683">25608 3428 1,'0'0'10,"0"0"-1,0 0-3,0 0-2,0 0 0,0 0-2,0 0-2,0 0 2,0 0 0,0 0-4,0 0 4,0 0-4,0 0 1,0 0-4,0 0-4,0 0-14</inkml:trace>
  <inkml:trace contextRef="#ctx0" brushRef="#br0" timeOffset="4868.2785">25583 3468 53,'0'0'4,"0"0"1,0 0 2,0 0 4,0-11 0,0 11 2,0-8 0,0 8 0,0 0-4,0 0 0,-2-12-2,2 12-3,-2 5-1,2-5 0,0 0-3,0 0 2,-11 7-3,11-7 1,-11 17 0,11-17 0,-15 12-1,7-1 2,-2 5-1,10-16-1,-14 16 1,8-6 0,6-10-1,-7 15 2,4-6 0,3-9-2,0 12 2,0-12 0,3 14 0,-3-14 3,10 14-2,-10-14-1,16 6 3,-6-2-1,-2 0 1,3-1 0,-1-3 1,1 0-1,1 0 3,-1-3 0,1 1 1,-1-1 2,1-4 0,2-3 0,-5 0-1,1-1 1,-3-1 0,-2-2-1,0-4 1,-3 1-3,-2-3-1,1 3-1,-4 1 1,-4 2-3,1-4-3,-4 8-3,-1 0-12,-4 6-29,0 4-25</inkml:trace>
  <inkml:trace contextRef="#ctx0" brushRef="#br0" timeOffset="5398.3088">25990 3312 84,'0'0'4,"0"0"5,8 1 2,-8-1 5,18 4-1,-3-4 4,2 2-1,4-2 2,2 0-4,-2 0-3,3 0-3,0 0-4,-1 0-1,-2 0-2,0 2-1,-5-2-2,2 0-11,-6 2-18,-1-2-24,-3 3-12</inkml:trace>
  <inkml:trace contextRef="#ctx0" brushRef="#br0" timeOffset="5688.3254">26168 3205 151,'0'0'3,"0"0"1,0 0 2,0 0-1,0 0 2,0 0 4,0 8-1,0 3 2,-1 2-1,4 6-2,0 0-2,0 3 2,-1 0-1,0 6-5,3-5 0,-3 3-1,-1 3-3,0-2-3,-2-1-17,1-15-37,2 10-8</inkml:trace>
  <inkml:trace contextRef="#ctx0" brushRef="#br0" timeOffset="6455.3693">26554 3323 20,'0'0'4,"1"10"2,0-1 1,-1-9 3,4 17 2,-4-17 2,6 21-1,-6-21 6,12 16-1,-12-16-2,12 9 3,-12-9-3,16 4 0,-5-4 0,1 0 0,1-3-5,-2-5 1,2 1-3,1-3-2,-1 0 1,-1-2-2,-3-2-2,-2 0 1,-2-1-2,-1-4-1,-1 4 1,-2-3-1,0 2-1,-4 2 2,-4 1-2,1-3-2,-3 2 1,0 2 0,-3 2 0,-3 0-1,1 0-1,0-2 1,-2 5 0,2 0 0,-3 7-1,3 0 0,1 0 0,3 0 0,-2 7-1,0 4 1,-3 0 1,4 1-2,-2-1 1,7 2 1,-6-1 0,8 2 1,-2 1 0,6-4 1,2 0-1,6-2 2,5-1 0,-2-1 2,6 0 0,-4-2 0,7-4 0,-4-1 2,4 0-2,-5 0-1,1-2 2,-2-2-1,1-1-2,-4 1 1,-1-2 1,0 2-3,-10 4 0,11-9-6,-11 9-9,0 0-22,0 0-32,0 0-7</inkml:trace>
  <inkml:trace contextRef="#ctx0" brushRef="#br0" timeOffset="6890.3941">26891 3263 128,'0'0'5,"0"0"1,0 0 1,0 0 2,0 0 2,4 0 0,-4 0 1,0 0-1,0 0-2,0 0 1,3 10-3,-3-10-1,2 10-1,-2-1 1,2 3-1,-1 0 2,2 2-3,-1-2 0,2 4 0,-3-2-1,2 3-2,1 4 1,-1-6-1,-1 3-1,0-4 0,-1 2-4,1-4-14,0 6-27,-2-18-21</inkml:trace>
  <inkml:trace contextRef="#ctx0" brushRef="#br0" timeOffset="7960.4553">27083 3208 85,'0'0'3,"0"0"2,5-1 1,-5 1 3,0 0 2,3-9 0,-3 9 0,0 0 3,8-14-3,-8 14-2,8-16-1,2 10-2,-10 6-1,20-11-1,-20 11 0,22-15-2,-12 7 1,6 2-1,-7 1 0,1 4 1,2-2-2,-1 3 0,2 0 2,2 3-2,-2 6-1,1 0 1,-1 3 0,0-3-1,-4 7 1,0-4 0,-4 5-1,1-4 1,-3 4-1,-3-3-1,0 5 1,-4-7-2,-3 2 0,0-1-1,-2-3 1,-1-1 0,-1 0 1,3-4 1,8-5 0,-13 3 1,13-3 0,0 0 1,0 0 1,-5-8-2,5-3 0,6 2 0,2-2-1,0 0 1,0-2 0,5 1 0,-3-5 0,0 2 2,4 1-1,-4 2 0,1-2 0,-1-4 0,-1 1 0,2 3 0,-3-1 0,0 4 0,-3 0-1,0 0 1,-2-1-1,-3 12 2,7-10-2,-7 10 0,0 0 0,6-9-2,-6 9 1,0 0-1,0 0-1,0 0-1,0 0 1,0 0 0,0 0 1,0 0-1,0 6-2,0-6 4,0 15 0,0-3-1,-1 2 1,0 1 0,0 6-1,1-3 1,-1 3 0,0 0 0,0-1 1,1-4-1,1 2 0,3-3 1,0 1 1,3-5-1,1 3 2,1-4 0,3-1-1,1-2 3,2-1-2,-1-2 1,3 0 0,-1-2-4,2-2-20,4 1-42,-8-1-3</inkml:trace>
  <inkml:trace contextRef="#ctx0" brushRef="#br0" timeOffset="9041.5172">23866 4110 1,'18'-7'8,"12"4"-3,6-6 4,2 0 0,10-2 0,1 4-2,9-2 0,1 1 0,4 0-1,1 0 1,-4 1-1,10 1-2,-1 1 2,-1 1-2,5 0-1,-3-1 0,3 4 2,-1-2-3,2 0 1,1 1-2,1-1-1,1-4 2,-1 5-1,0 0-1,-2 0 2,2 2-1,-2-3-1,3 1 0,-4 2 1,3 0-1,-2-3 1,1 0 0,1-2-1,-1 1 2,2 1-1,-4 0-1,-5 0 1,3-1-1,1 3-1,-1-3 2,-2 2-1,0 1 0,3 0 2,-2-1-2,0-1-1,0-1 1,0 1 1,-1 0-2,-1 1 2,0-2 2,-5 1-2,-2-4 4,0 5 0,-10-1 2,-4 1 2,2-1-2,-10 3 0,5 0 2,1-3-2,-4 3-3,0 0 3,-3 0-3,-1 0-2,-8 0 1,5 0-7,-11 0-20,4 0-35,-11 0-1</inkml:trace>
  <inkml:trace contextRef="#ctx0" brushRef="#br0" timeOffset="9690.5543">27874 2951 0,'0'16'5,"2"9"1,1 8 3,-1 4 2,2 10 0,1 1 2,0 6 0,-1-2-2,-1 6 2,1-5 2,-1-2-4,2-3 1,-3-4-1,1 1-1,-1-8-1,-1-2-2,0-11-1,0-4-4,0-5-8,-1 2-17,0-17-34,-6 4 2</inkml:trace>
  <inkml:trace contextRef="#ctx0" brushRef="#br0" timeOffset="11049.632">27749 2688 45,'0'0'2,"0"0"0,-10-6 2,10 6-1,-12-2 3,12 2 0,-20 0 0,7 0 1,1 0 0,-7 0-1,1 2-2,-8 1 3,-1-1-4,-8 0-1,0 1 1,-12-1-1,2 1-2,-8 1 3,-4-3-3,-3 2 0,-4-2 1,-3 0 0,1 1-2,-5-1 2,-1-1 0,-2 0-1,-1-1 2,-1-1-2,-1 2 1,-1-1 0,2 0 0,-1 1-1,1-1 1,-1-1 0,1 2-1,-3 0 2,-1 0-1,3 3-1,-3-2 1,0 3 1,0 0 2,-2 3 2,4-3 1,1-1 1,0 2 1,3-1 3,-1 2-2,5-2 2,3-1-3,4-1-1,3 4-2,3-2-1,5 1-2,-1 2-1,-1 3-1,6-6-3,-2 6 1,1-2 0,2 5 0,-1-5 0,5 4 0,-1-5 1,7 2-2,-5 0 2,5 2 3,-1-1-3,2-1 0,1-1 0,0 2 1,0 2-1,-5-2 1,5 0-1,-2-3 0,3 2 1,0 1 0,1 0-1,-3-1 2,3-2-1,4-1-1,-2-1 3,2 2-3,-3 0 0,4-2 1,0 4-1,6-3-1,-1 1 2,1 0-1,6 1-2,2 0 3,4 2-2,2 2-1,0 1 4,2-3-4,2 4 1,1-5 1,-1 4 0,0 0-2,0 2 3,-1-4-2,2 3 0,1 2 1,0 4-1,-1-1 1,1 8 0,-1-5 0,-2 4-1,1-1-1,-1 4-1,0 7 2,-2-5-1,1 1 0,2-3-2,-1 8 2,-1-7-1,2 10 2,-1-9-2,2-2 0,2-1 2,-1-1-1,2 5-1,0-7 2,0 4 0,1-8 0,4 3 0,-1-5 1,-1 4-1,3-8 1,1 0 0,-2-1-2,1-3 4,1-3-2,1 1 0,1-1 1,1-1-1,3-1-1,1-2 2,3-1-1,3 2-1,1-4 2,4 2-1,1-1-1,5-2 3,0 2-2,8 0 0,-1-2 3,11 0 1,7 0-1,2 0 3,5-3-2,1 0 0,4-2 1,-1-1-4,0 4-16,-9-1-43,3 3-6</inkml:trace>
  <inkml:trace contextRef="#ctx0" brushRef="#br0" timeOffset="11982.6854">28114 3180 47,'0'0'2,"0"0"2,0 0-2,0 0 2,0 0-1,0 0 1,-4 7 0,4-7 0,0 0-2,0 10 1,0-10-2,0 13 1,0-4 0,0-9-1,3 15 0,-3-15 0,5 17 1,-2-8 1,-3-9-1,6 13 1,-6-13 5,5 9 1,-5-9 4,0 0 1,12 7 2,-12-7-1,17-3 1,-6-1-1,5-3-2,1-2-2,7-6-1,-1 1-1,10-9 0,4 0-1,3-2-1,6 0 1,-2-3-1,5 2-2,-1 0 2,1 0-2,-5 5-2,-5 1 0,-3 6-8,-9-1-24,-8 7-38,-1-1-4</inkml:trace>
  <inkml:trace contextRef="#ctx0" brushRef="#br0" timeOffset="14903.8525">22586 4766 88,'0'0'5,"0"0"1,0 0 1,0 0-2,7 0-1,-7 0 4,0 0-3,8 12 3,-6-2-4,-1 6 0,1 3-2,2 1 4,0 7-1,-2-1-2,1 2 2,-3-1-3,4 0-4,-1-3-9,2-3-12,0 5-27,-4-7-6</inkml:trace>
  <inkml:trace contextRef="#ctx0" brushRef="#br0" timeOffset="15572.8907">22707 4806 18,'0'0'4,"0"0"-1,0 0 3,12 5 1,-12-5 0,18 13 3,-9-3-1,3 2 0,2-1-2,-3 2-1,-2 1-3,-1 4 0,-1-1 0,0 1-1,-1-4-1,-2 1 0,-1 0 1,-1-1 1,-1-2 1,-1-2-1,0-10 0,0 10 2,0-10-1,0 0-1,-13 2 3,13-2-4,-12-6-2,8-4 3,-1 0-4,1-2-1,3-2 2,1-2-2,0 0-2,0-2 4,4 2-2,2 1 0,3 0 2,2 1-1,0 3-1,3 2 2,-1 0-1,3 4 0,1 0 1,0 2 0,-2 3-1,1 0 3,-3 0-2,2 5 0,1 1 3,-6 2-2,1 1 0,-5 1 1,0 2-1,-3 2-1,1-2 3,-2 3-2,-2 0-1,1 0 2,-1 0 1,0 2-3,1-4 1,-1 0-2,0 1-5,0-1-7,0-2-17,0-2-23</inkml:trace>
  <inkml:trace contextRef="#ctx0" brushRef="#br0" timeOffset="15833.9057">23147 4919 111,'0'0'3,"0"0"3,2 6 2,-2-6 1,7 17 0,-4-8 0,3 2 1,-5 4 1,0-4-5,1 1-4,-2-12-10,4 17-20,-4-17-29,0 15-2</inkml:trace>
  <inkml:trace contextRef="#ctx0" brushRef="#br0" timeOffset="16005.9155">23165 4799 113,'0'0'2,"0"0"0,0 0-2,0 0-4,6-4-9,-6 4-12,0 0-22</inkml:trace>
  <inkml:trace contextRef="#ctx0" brushRef="#br0" timeOffset="16673.9537">23294 4896 104,'0'0'2,"5"0"3,8 0 2,-1 2 0,3 0 0,0 2 1,1 0 0,0 4 1,-4 3-5,1-1 1,-6 1-3,-2 0-2,-2-3 3,-1 3-2,0-1-1,-2 1 3,0-11-1,0 11 1,0-11 0,0 0 1,0 0-1,-5 6 1,5-6-1,0 0-2,-4-12 1,4 12 0,-2-13-2,2 2 1,0-2-1,3 2-1,-1-2 2,1 2-1,2 0-1,1-2 2,0 3-1,3 1-1,-3-1 2,-6 10-2,17-14-1,-6 5 2,1 3-1,2 4 0,-2-1 1,1-1-1,1 4 0,3-3 0,-1 3 1,-5 3-1,0 0 1,-2 2 0,-9-5-2,17 11 2,-10-1 0,-4 1-1,1-1 4,0 0-3,-2 2 0,2-3 1,-2 1 0,-2 3 0,0-2 1,2 0 1,-2-11-1,0 16 2,2-8 1,-2 1 1,0-9-1,1 13 1,-1-13-1,0 0 0,3 11-2,-3-11-7,0 0-58,0 0-2</inkml:trace>
  <inkml:trace contextRef="#ctx0" brushRef="#br0" timeOffset="19723.1281">24881 4653 25,'0'0'4,"0"0"3,0 0 4,0 0 1,0 0 2,8-1-1,-8 1 1,0 0 3,0 0-4,7-12-5,-7 12-2,0 0-2,0-10-1,0 10-2,-6-2 0,6 2 0,-12-4-2,0 3 1,-1 1-1,-4 0 0,-4 1 1,-1 0-1,1 2-1,-3 0 1,0 3 0,1 2 1,-1-2-2,-5 0 1,8 1-2,0 2 1,4 1 2,-4 6 0,8-5-1,-3 5 0,10-6-1,3 5 2,3-3 0,0 5 0,1-7 0,-1-10-1,18 14 1,-1-6 1,-2 1-1,8-2 3,-6-2-2,9 0 0,-6-2 0,8-1 0,-10 3-1,1-3 3,-3 1-1,1-3-4,-2 0 4,-3 2-2,0 0 0,-4 3 0,-8-5 0,13 5 0,-13-5 0,0 0 0,5 14 0,-5-14 1,0 13-1,0-13 0,-2 14 1,2-14 1,-10 17-2,10-17 1,-13 16 0,13-16-1,-18 15 2,6-9-1,1 2 1,-2-3 0,0-1-1,-1 1 0,-1-3 2,-4 3-2,1-5 0,-4 2 0,5 0 0,-6-2-4,7 1-7,-2 0-12,3-2-32,15 1-2</inkml:trace>
  <inkml:trace contextRef="#ctx0" brushRef="#br0" timeOffset="20495.1723">25291 4675 29,'0'0'2,"0"0"1,-5-14 0,5 14 2,-9-10 1,-1 8-1,-6-5 1,3 5-1,-6 2-1,2 0-2,-2 2 1,1 6-2,-4-2-2,7 2 2,3 1-1,-1 3 0,6 3 2,-2 0 0,5 1-2,2-5 3,2 5 1,0-4-2,2 1 3,-2-13 1,17 14 0,-6-7 1,-1-2 0,3-2-1,-1-1 2,5 1-1,3 0-2,-4 1 1,6-1-2,-6 1-1,8-1-1,-6 1-1,3 5 0,-7-3-1,-3 1 0,-1 0 0,-10-7 1,13 17-1,-11-5 2,-3-2 0,-1 0 0,-4 1 1,-1-3 0,-6 2 0,-1-1 0,-5-2-1,-3-1 0,3-3 1,-5-2-2,5 2 0,-4-3 1,6 0-2,-1 0-1,7-5-5,2 0-6,9 5-19,-10-9-26</inkml:trace>
  <inkml:trace contextRef="#ctx0" brushRef="#br0" timeOffset="21075.2055">25498 4625 26,'0'0'3,"0"0"2,0 8 1,0-8-1,2 15 4,-2-15-1,4 23 3,-1-6 1,1 0-3,0 6-2,0-5 3,-1 6-4,1-4-2,1 7 2,-1-6-3,0-4-2,-2 0 2,2-2-1,-1 2-2,0-5 2,0-3-1,-3-9 0,4 15 2,-4-15 1,0 0 0,0 0 2,9 5-1,-9-5 0,0 0 2,12-8 0,-12 8-2,16-12-1,-5 5 1,-2 2-2,4 0 2,-1 1-2,3 0 0,-1 2 1,3 2-1,-2 0-2,-1 0 2,-1 0-2,0 0 0,-3 1-1,1 2 0,-11-3-3,14 9-4,-14-9-10,0 0-17,14 12-23,-14-12-7</inkml:trace>
  <inkml:trace contextRef="#ctx0" brushRef="#br0" timeOffset="21393.2236">25584 4782 59,'0'0'4,"0"0"6,13 0-1,-13 0 4,19 0 4,-8-1-2,6 0 4,-2 1-3,2-2-2,-3-1-4,3-2-2,-4 1-3,1 1-2,-2-1-5,-3 1-8,-9 3-12,13-14-15,-13 14-21</inkml:trace>
  <inkml:trace contextRef="#ctx0" brushRef="#br0" timeOffset="21693.2408">25608 4584 89,'0'0'5,"0"0"2,10 8 5,-10-8 1,19 4 1,-7-1 3,6 1 1,-2-2-1,5-2-2,-2 0-2,4 0-4,-4 1-4,4 1 0,-1-2-15,-3 0-32,3 5-22</inkml:trace>
  <inkml:trace contextRef="#ctx0" brushRef="#br0" timeOffset="23433.3403">27684 4342 61,'0'0'2,"0"0"3,0 0 1,0 0 1,0 0 4,0 0 1,0 0-1,-3 5 1,3-5-1,-15 5-3,5-1 0,-2 1-3,-3 0-3,1 2 1,-6 0-1,1 1-1,-3 2-1,2-3 1,-1 1-2,6-1 2,-2 2-1,3-1 0,0 1 0,4-2 0,2 0 0,8-7-1,-14 11 1,14-11 0,-12 16 0,12-16-1,0 0 1,-9 9-1,9-9 0,-3 9 1,3-9-2,0 0 1,0 0 1,5 12 0,-5-12 0,13 13 3,-5-7-2,3-1-1,2 0 2,-1 2-1,4 2 2,0-1-1,2-1-2,-2 0 1,0 1 0,-2-1 0,-1 2-1,-1-1 1,-4-1 1,-8-7-2,8 14 1,-8-14 0,0 13-1,0-13 1,-6 12 0,-1-3 2,-4 0-1,3 4-1,-3-6 0,3 5-1,-3-7 1,3 8 0,-2-7-1,10-6-1,-8 10 0,8-10 0,0 0 1,-5 10-1,5-10 1,0 0 0,0 0 0,9 7 0,-9-7 1,18 7 1,-4-6 1,1 0 0,5 0 0,-1-1 2,4 1-1,-2 0 3,4-1-1,2 0-1,-4 0 2,2 0-2,-9 0-1,4 0 0,-8 0-3,2 0-7,-14 0-27,19 0-30,-19 0-5</inkml:trace>
  <inkml:trace contextRef="#ctx0" brushRef="#br0" timeOffset="24221.3854">28461 4373 50,'0'0'1,"0"0"-1,0 0 3,-1 7 0,1-7 1,-2 18 1,2-4 2,0-1-2,-1 1 2,2 1 1,4 1-1,1-3 0,2 2 1,1-4 1,3 0-1,3-3-1,0-1 1,-1-1-1,1-4 3,1-2-5,0 0 0,-1-2 1,0-5-2,-3 0 0,1-2 0,-2-2 0,-1-1-2,1 0 0,-4 2 1,-1 0-1,-6 10 0,7-13-1,-7 13-3,2-9 1,-2 9-1,0 0-1,0 0 0,0 8 1,0 2-1,1-1 1,2 4 2,-3 4 1,1 2-1,1-3 0,2 4 1,0-1-1,-1 4 0,0-5 2,0 2-2,0-4 0,0-1 1,-3-2 2,0 1 2,-3 1 1,3-15 1,-9 19 1,9-19-1,-18 9 1,6-7-1,1 3-1,-3-5-2,-1-10-3,-2 4 0,-1-4-1,-1 3-1,0-2-1,4 3-2,1-6-5,2 6-4,1 2-13,11 4-19,0 0-22</inkml:trace>
  <inkml:trace contextRef="#ctx0" brushRef="#br0" timeOffset="24810.4191">28555 4304 47,'0'0'6,"0"0"3,0 0 4,0 0 3,0 0 1,0 0 1,0 0 2,9-11-2,-5 0-2,0-1-6,0-3-1,2 3-1,-3-4-1,1-1 0,-1-1-1,0 4 0,1 2 0,-3-1-1,1 2-1,-2 11-1,4-14-1,-4 14-1,0 0-2,0 0 1,0 0-1,6 10-2,-4-2 2,-1 6 0,3 1 1,-1 2 0,2 0 0,1-1-3,3 2-9,-1 1-23,-2-2-30,6-3-1</inkml:trace>
  <inkml:trace contextRef="#ctx0" brushRef="#br0" timeOffset="25151.4386">28983 4567 132,'0'0'5,"0"0"2,0 0 2,0 0 3,0 0 2,11 0-2,3 0 2,0 0 1,9 0-6,-6 0-3,8 0-2,-4 0-11,3 0-16,-10 0-29,3 3-16</inkml:trace>
  <inkml:trace contextRef="#ctx0" brushRef="#br0" timeOffset="25875.48">29343 4413 50,'0'0'1,"0"0"3,0 0 0,0 0 1,2 14 1,-2-14 3,5 18-1,-1-8 3,-3 1-1,4 0 0,0-1-2,2-1 3,-7-9-2,13 13 0,-13-13 1,16 8 0,-16-8-1,16 0 2,-5 0-2,-1-3-2,-1-2 1,2-3-3,-2-1 0,1-2-1,-2 1-1,2-1 1,-4 1-2,0-1 1,-6 11-1,8-15 0,-8 15 2,3-10-4,-3 10 1,0 0-2,0 0 0,0 0 0,0 0-2,0 8 1,0-8 0,-1 23 1,0-8-1,0 5 2,1-2 0,0 2-1,0 3 1,0 1 0,1 0 0,-2 0-1,3-5 1,-2 2 1,0 1 0,0-4 0,-3-1-1,-4-3 1,1-1-1,-5-5 0,3 1 0,-3-6 0,1-1-1,-4-2 2,6 0-1,8 0 1,-13-13-1,13 13 0,-8-18 1,8 18-1,0-22 0,0 13 0,5-4-1,0 4 0,2 0-6,2 0-17,1 7-28,2-8-15</inkml:trace>
  <inkml:trace contextRef="#ctx0" brushRef="#br0" timeOffset="26378.5088">29773 4199 74,'0'0'4,"0"0"2,11 1 2,-2 1 1,2 2 3,0 0 1,4 4 0,3 3 2,0 1-3,0 3-2,2 2 0,1 2-1,-3 2-1,1 3-2,-1-2 1,-2 7-1,0-5-2,-6 3 2,-2 0-3,0 3 1,-3-3-2,-2 3 0,-3-3 0,0 3 1,-6 2 0,-4-1-1,0-1 0,-5 1-3,-2 1-8,-6-3-14,-2 4-25,-3-8-19</inkml:trace>
  <inkml:trace contextRef="#ctx0" brushRef="#br0" timeOffset="26945.5412">28187 4189 48,'0'0'5,"0"0"1,-12 6 2,12-6 1,-18 16 2,6-3 1,-1 4 3,-3 3-2,1 7-1,0 3-1,4 3-1,-2 1-2,5 5 4,0 0-3,4 3 1,4-5 0,0 3 2,4 3-3,6-4 1,5 2-3,5-4 0,3 1-1,5-6 0,0 5-3,7-8 0,1-4-2,8-3-6,3-2-18,3-11-39,7 4-7</inkml:trace>
  <inkml:trace contextRef="#ctx0" brushRef="#br0" timeOffset="27696.5842">30131 4017 74,'0'0'4,"0"0"0,-9-5 5,9 5 0,0 0 5,-10-8 0,10 8 4,-8-8-2,8 8-1,0 0-2,-8-11-3,8 11-2,0-8-3,0 8-2,0 0-2,7-13-1,-7 13 0,12-3-1,-12 3 0,17 0 0,-9 0 0,1 3 1,0 3-1,2-1 1,-11-5 0,13 17 0,-8-7 0,0 1 0,-4 1 0,-1 2 1,0 4 0,-6-1 0,1 2-1,0-6 1,-2 6-1,0-6 0,1 2 1,0-5 1,6-10-1,-5 8 2,5-8 1,0 0 3,0 0 2,7 6 0,2-6-1,2-2 4,0-2-1,4 1-2,1-2 0,6 0-1,1 1-2,-1-1 2,0 2-2,-1-2-1,4 2 0,-8 0-2,1 2-1,-7-1-1,-11 2-7,16-3-38,-16 3-29,1 9-3</inkml:trace>
  <inkml:trace contextRef="#ctx0" brushRef="#br0" timeOffset="29487.6866">25438 5876 23,'0'0'1,"0"0"1,0 0 3,0 0 1,0-8 2,0 8 3,0 0 2,0 0 2,0 0 1,7 0 2,-7 0-2,11 0 1,-11 0-1,14 0-2,-14 0-1,18 0-2,-7 0-3,-1 0-1,0 0-2,-2 0-4,2 0-1,-10 0-6,15 0-11,-15 0-11,8 2-15,-8-2-19</inkml:trace>
  <inkml:trace contextRef="#ctx0" brushRef="#br0" timeOffset="29628.6947">25498 6042 117,'0'0'4,"0"0"5,9 1 0,-9-1 0,16 1 2,-4 0-10,2-4-30,4 3-20</inkml:trace>
  <inkml:trace contextRef="#ctx0" brushRef="#br0" timeOffset="30934.7694">26539 5584 73,'0'0'2,"0"0"3,-16 2 0,16-2-1,-24 6 4,11-2 0,-8 0-1,1 0 0,-5 2-2,3 0-2,2 0 1,-6 1-2,4 1-1,-2-3 2,2 2-2,-2 0 0,6 3 0,0-4 0,3-3-1,3 4 0,0-1 0,2 1 0,10-7 0,-13 9 0,13-9-1,-9 5 1,9-5 0,-9 10-1,9-10 1,0 0-1,-2 9 1,2-9 0,0 0 0,0 10-1,0-10 2,0 0-1,11 3 1,-11-3 0,8 3-1,-8-3 1,12 1 1,-12-1-1,16 2 1,-6 1-1,4-3 2,0 3-1,1-1 1,7 4 2,-4 0 0,2-1-2,0 2 1,2-2-1,-5 2-1,4 1 1,-5-1-2,0 3 0,-4-3-1,0 2 1,-12-9 0,14 16 1,-9-7 0,-4 1-1,-1-10 0,-1 17 1,1-17 1,-17 19-2,9-10 1,-6 2-2,0-2-1,-2 5-2,2 1-2,-3 2 0,3 0 0,-2-5-2,3 9 1,-4-8 0,6 6 1,-1-8 2,4 0 2,-2 0 0,4-1-1,-2 0 4,8-10-4,-7 15 2,7-15 0,-1 12 2,1-12 0,-1 9 3,1-9-2,17 3 3,-8-3 0,4 0 2,1 2 0,4-2 1,-2 0 0,6 0 0,-3 0 1,3 0-1,1 0 1,2 0-1,1 0-2,-5 0 1,2 0-3,-6 0 0,1 0-1,-6 0-2,-1 0-5,-11 0-13,8 13-49,-8-13-4</inkml:trace>
  <inkml:trace contextRef="#ctx0" brushRef="#br0" timeOffset="32345.8501">27264 5748 42,'0'0'2,"0"0"1,0 0 0,-8 15 2,8-15 0,-5 19 2,4-10 0,0 4 3,1 1-2,0 0 1,3-3 1,4 3-1,2-4 1,2 1-1,1-3-1,-1 1 0,4-4 1,-1 0-2,2-2 2,-2 0-1,0-3 1,0 0 1,-1-4 0,1-3-1,-2 0 1,-2-3-1,-1-1-2,-1-4-2,-1 1 1,-3-5-3,0 1 0,-2-4 0,-2 5-1,0-7-1,-5 3-1,-1 0 1,-5 2-1,-1 1 0,-4 5 0,-1-1-1,-3 6 0,-2-1 0,-2 2 0,-3 4-1,4 1 0,-1 2 1,2 0-1,2 5 1,2 2-2,6 2 2,2 1 0,5 0 0,2 4 0,3 0 1,2-1 0,7 1 1,4-4 0,3 1 3,-1 0-1,4-4 0,0-1 1,1-3 1,2-2-1,-4-1 1,1 0 0,-1-3-3,-1-2 3,-1-4-3,-6 1 1,0 1-1,-10 7-1,12-14-2,-12 14-5,8-15-9,-8 15-18,0 0-36,0 0-2</inkml:trace>
  <inkml:trace contextRef="#ctx0" brushRef="#br0" timeOffset="32851.879">27640 5861 67,'0'0'2,"0"0"2,0 0-1,-2 6 3,2-6 3,-8 11-1,4-3 3,4-8-1,-15 17 0,8-5-1,0 2-1,4-3-2,1 2-1,2 9-1,0-9 1,0 6-1,5-7 1,0 3 0,-5-15 2,17 19 1,-9-14 0,1-3 1,1-2-1,0 0 1,1-5 0,-2 0-1,-1-4 0,0-8 1,-4 6-2,2-7 0,-5 3-2,-1-4-1,0 1-1,-4-1-1,-2 5-2,-1 2 0,-3 0-3,-1 5-1,0 2-5,-3 2-7,0 3-13,3 3-22,-5 4-18</inkml:trace>
  <inkml:trace contextRef="#ctx0" brushRef="#br0" timeOffset="33276.9034">27938 5773 143,'0'0'4,"0"0"3,0 0 4,14-6 1,-5 5 2,4 0 2,2 0 1,4-1 0,1 2-3,4-1-3,0 1-3,1 0-2,0 0-3,-1-3 0,-3 0-2,1 3-4,-8-2-11,1-1-26,1 3-28</inkml:trace>
  <inkml:trace contextRef="#ctx0" brushRef="#br0" timeOffset="33561.9197">28112 5664 186,'0'0'2,"0"0"1,0 0 2,0 0 2,0 0 2,2 6 1,-2-6 0,4 18 1,-3-8-1,2 4-2,-1 2-1,1 0-2,-2 4 0,-1-5-3,1 3 0,-1-1-2,0 1-6,0-4-14,-2-3-37,1 8-11</inkml:trace>
  <inkml:trace contextRef="#ctx0" brushRef="#br0" timeOffset="34287.9612">28507 5689 50,'0'0'3,"0"0"-1,-6 6 3,6-6 1,-7 17 1,3-8 2,-1 6 3,2-1 1,1 4-1,1-2 1,1-1-1,0 0-1,4-2 1,1-1-2,3-2 1,-1 0 0,3-3-1,1-3 1,0-2 0,1 0 0,1-2-1,-1 0-1,2-3 0,-4-1 0,1-6-2,0 1-1,-2-2 0,0-3-2,0-3-1,-3 1-1,-3-4 0,1 0-1,-2-1-1,-2 1 1,0-1-1,-2 1 0,-5 1 0,0 2 0,-3 2-1,0 0 0,-5 4 0,0 1 0,-4 2 0,1 2-1,-2 1 1,0 0-1,1 5 0,0 0 0,3 2-1,1 3 1,3 2 0,2 0 1,5 4-1,0 0 1,3 4 1,2-3-1,2 0 2,5-1-1,3 2 1,0-5 0,4-1 1,2-5 0,2 0 1,0-2 1,1 0-2,-1 0 1,0-5-1,-1-1 0,-2-2 0,-3 4-2,1-2-6,-4-1-14,-3-2-29,-6 9-22</inkml:trace>
  <inkml:trace contextRef="#ctx0" brushRef="#br0" timeOffset="34626.9806">28812 5779 128,'0'0'2,"0"0"2,0 0 2,0 0 5,-4 3 0,4-3 4,-2 14 2,2 1 0,0-1-1,0 3-1,1-2-4,0 2-3,0-2-1,0 3-3,0-5-4,1-1-11,-2 5-29,0-5-27</inkml:trace>
  <inkml:trace contextRef="#ctx0" brushRef="#br0" timeOffset="35559.0339">28945 5620 67,'0'0'6,"0"0"0,0 0 2,0 0 4,-3-8 2,3 8 0,4-10 2,4 6-1,8-1-2,-5 1-2,4 1-3,-2 3-1,3 0 0,-4 0-2,6 3 0,-10 4 0,3 0-2,-2 5-2,0-1 2,-1 0-2,-1 5 1,-2-2-1,-1 1 0,-2 0 0,-2 0-1,0 1 1,-2-3-2,-5 1 1,-2-2 0,-1-2 0,1-3-1,1 2 1,-2-3 0,10-6 1,-13 4-1,13-4-1,0 0 0,-8-3 0,8 3-2,0-13 1,0 13-1,3-16-1,1 7 2,3-3 0,0 3 0,2-4 2,0 3-2,1-1 2,1 0 0,0 2 0,-2 0 2,3-2-1,-1 2-1,-2-3 1,2 2 0,-1-1-1,0-1 2,-1 2-1,0-2 1,-3 2 0,0 2 0,-6 8-1,9-14 0,-9 14 0,3-11-1,-3 11 1,0 0-2,0 0-1,-7-6 1,7 6-1,-13 3 1,13-3-2,-14 14 2,9-3 1,-2 0 0,4 2 0,0 3 0,1-3 1,1 1 2,0 2-2,1-1 1,0-1 0,2 0 0,-1 1 1,4-5 0,1 2 1,0-4 0,3 1 0,-9-9-1,14 13 2,-3-10-4,0-1-9,-1 2-22,-10-4-33,20 3-5</inkml:trace>
  <inkml:trace contextRef="#ctx0" brushRef="#br0" timeOffset="43502.4882">29625 5620 18,'0'0'2,"0"0"1,-9 0 0,9 0 1,0 0 2,-9 0 1,9 0 3,0 0 0,0 0 1,0 0 1,0 0 0,9 0 2,3 0-3,-12 0-2,20 0-1,-12 0 0,5 1-3,-3 0 0,-1 0-2,3 1 0,-2 0 0,1 0 2,1-2-1,1 0 2,1 0 0,1 0 2,2 3-1,-3-3 2,1 0-1,-1 0-1,-1 0 0,2-3 0,-5 3-2,1-2 0,-2 2-1,0-1-2,-1 0 0,-8 1-1,15 0 0,-15 0-2,11 0-2,-11 0-9,9 2-18,-9-2-35,0 9-4</inkml:trace>
  <inkml:trace contextRef="#ctx0" brushRef="#br0" timeOffset="44807.5629">30165 5486 108,'0'0'4,"0"0"2,-5 0 0,5 0 1,0 0-1,0 0 1,-11 0 1,11 0-1,0 0-2,0 0-1,-3 6 0,3-6-1,-1 11 1,1-11 0,-2 14 0,2-14 0,0 15 1,-2-5-2,2-10 1,0 17-1,0-17 0,1 15 1,-1-15-2,6 15 2,-6-15-2,9 14 1,-9-14-1,10 12 1,-10-12-1,12 8 0,-12-8 0,14 6 0,-14-6 1,12 3-1,-12-3 0,16 0-1,-5 0 1,-2-3 0,7-1 0,-6-1 0,6 0-1,-6-3 0,6-1 0,-6-1 1,0 0-1,-1 0 0,0-1-1,-1-1 1,-2 2-1,1 0 0,1 2 2,-8 8-4,9-15 2,-9 15 0,7-10 0,-7 10 0,0 0 0,0 0 0,7-10 0,-7 10 0,0 0 0,0 0 0,0 0 0,0 0-1,0 0 0,0 0-1,0 0 1,0 0 0,0 0-1,0 0 1,6 5 0,-6-5-1,4 14 2,0-4 0,0 1 0,1 2 0,-2 0 0,1 1 2,0 2-2,-2 2 0,3-1 1,-1-1-1,0 3 1,-2-1 0,1-2-1,0 3 1,-3-2 0,0 3 0,0-5-1,0 2 1,-2-3 0,-2 1 0,0-1 0,-2-2 1,0 1-2,0-1 1,-2-3 0,1 3-1,-1-4 0,-2 4 0,2-6-1,8-6 0,-17 11-1,17-11 1,-16 6 0,16-6 0,-15 1 0,15-1-1,-11-2 1,11 2 1,-7-10-1,7 10 0,-5-17 0,5 9-1,0 8 1,1-17 1,1 8-1,2 0 1,0-1-1,2 1 1,-6 9 0,11-16-1,-11 16 1,14-15-1,-6 9 1,-8 6 0,17-12-1,-8 8 0,-9 4-6,17-5-14,-7 5-25,1 0-17</inkml:trace>
  <inkml:trace contextRef="#ctx0" brushRef="#br0" timeOffset="45559.6059">30524 5315 36,'0'0'4,"0"0"0,4-10 5,-4 10 0,11-3 2,-3 3 2,3 0 1,0 0 4,1 2-4,5 2 0,-3 4-6,6-1 3,-4 7-2,2-1-2,1 5-1,4-4-2,-5 8 1,2-7-2,-2 8 2,2-7-3,-2 2 0,-1 1-1,-2-1 3,0 2-2,0 1 2,-3 1-1,3 1 0,-4-1 1,-1 3 0,-3 0-1,3 0 1,-10 1-1,0-1 0,-1 2-1,-3-4 1,-4 4 0,-2-4-1,0 1 2,-6 1-1,4-1 1,-4 3-1,1-4 0,-1 2 0,0-5 1,-1 4-1,-3-6-2,2-1-3,-1-1-16,4 3-34,-4-5-17</inkml:trace>
  <inkml:trace contextRef="#ctx0" brushRef="#br0" timeOffset="46630.6671">27056 5457 6,'0'0'3,"0"0"1,0 0 1,0 0 0,0 0 1,0 0 1,-11 11 0,11-11-1,-17 14-1,9-4-2,-1 0 1,1 4-1,-1-2 1,0 6 1,0 1-3,0 0 3,0 0 1,1-1 0,1 4 1,0-2 0,2 2 0,1 0 0,0 2-1,2-5-2,1 6 0,-1-3 0,1 4-1,0-6 0,0 5-1,0-7-1,1 6 0,-1-2 1,1 0-4,0 6 4,1-6-2,2 7 1,1-7 1,-1 5 2,1-3 0,3 3 3,2-8-1,-3 0 1,2-1 0,-1 0 1,4-4-1,0 0-1,1 0 2,-1-2 0,2 2 2,1-6-1,3 2-1,5-1 0,-2-2 0,3 2-2,0-2 1,4 0-2,-3-3-1,5 1-1,-5 0 1,-1-1-1,1 1-1,0-5-6,3 3-18,1 0-45,-1-3-3</inkml:trace>
  <inkml:trace contextRef="#ctx0" brushRef="#br0" timeOffset="47947.7425">30947 5116 37,'0'0'3,"0"0"-1,0 0 1,-10-4 3,10 4 2,-13-3 1,13 3 2,-13-7 2,13 7 0,-9-7-3,9 7 1,4-10-3,-4 10-1,15-10-2,-15 10-1,15-9-2,-15 9 0,19-8-1,-11 3 2,-8 5-1,16-4-1,-16 4 2,16-3-1,-16 3-1,14-1 1,-14 1 0,10 1-1,-10-1 0,13 4 0,-13-4 0,9 11 0,-9-11 0,6 13 1,-6-13-1,4 11 0,-4-11 0,0 15 1,0-15 0,-2 14-1,2-14 1,-7 16-1,7-16 0,-8 19 0,4-11 1,1 2-1,3-10 0,-12 15 0,12-15 0,-14 16 0,14-16 0,-13 10 1,13-10-2,-11 8 0,11-8 1,0 0-1,-5 12 1,5-12-1,0 0 0,0 0 0,0 0 1,0 10-1,0-10 1,0 0-1,0 0 0,0 0 1,0 0 0,0 0 0,8 5 1,-8-5 0,0 0-1,13 2 1,-13-2 1,0 0-1,14 0 0,-14 0-1,13 0 1,-13 0-1,13-2 2,-13 2-2,14-1 0,-14 1 0,14-2 1,-14 2 0,17-3 1,-17 3-1,15-5-1,-4 2 2,-11 3-1,15-1 1,-15 1 0,14-3 0,-14 3-1,13-2 2,-13 2-1,16-1 0,-8 1 1,-8 0-2,14-2 2,-14 2-1,15-4-1,-15 4-1,15-3 1,-15 3 0,9 0-1,-9 0 1,11 0-2,-11 0 0,9-2 1,1 2-1,-10 0 0,12 0-1,-12 0-2,11 2-17,-6 9-47,-5-11-5</inkml:trace>
  <inkml:trace contextRef="#ctx0" brushRef="#br0" timeOffset="56995.26">31377 5568 0,'0'0'3,"0"0"0,2 8 1,-2-8-1,0 0 1,0 0-2,3 13 1,-3-13-1,4 9 0,-4-9 1,2 12-1,-2-12-1,3 13 2,-3-13-2,5 13 0,-5-13 0,5 12 1,-5-12-1,0 0 0,8 11 0,-8-11 1,0 0 4,0 0 2,0 0 0,0 0 3,0 0 0,0 0 1,0 0 2,10 0-3,-10 0 0,0 0-4,12-6-1,-12 6-2,0 0 0,6-9-2,-6 9 0,0 0 0,12-12-1,-12 12-1,5-11 1,-5 11-1,15-13 0,-7 7 1,2-1-1,1-2 1,3 0-1,5 0 1,-1 0-1,1 0 2,-1 1-1,1-1-1,-4 0 1,3 1 0,-4-2-1,-1 3 1,-1-3 1,1 0 0,-5-1-1,5 3 1,0-2 0,3 1 2,-2-1-1,0 0 2,3 1-2,2-1 2,1 0 0,-5-5 0,2 4 0,-1-5-1,0 7 0,2-5 0,-6 4-2,-1-3 1,0 5-2,3 3 1,-2-3 0,-3 2-4,1-1-20,2 7-42,-12 0-3</inkml:trace>
  <inkml:trace contextRef="#ctx0" brushRef="#br0" timeOffset="66031.7768">27307 6557 0,'31'-8'7,"9"3"0,2-5 2,11 3 0,-3 0 1,7-2-3,-2 1 0,2 1 0,0 0 0,2 1 1,1-1-4,0 1 1,3 0-3,-3 1 1,0 0-1,7 0-1,3 1 1,-2-1-1,1 0 0,1-2 0,-2 1 4,-3 2 0,-1-1-1,-7 1 3,-9 1-1,4-2 1,-4 3 2,2-1-4,2 0 1,-1-1-1,4 1 0,-3-1-3,4-1 0,-1 0 1,0 1-2,-4 1 0,-4-1-1,1 0 0,-1 0 1,2 1 0,0 3 0,1-4 2,3 3 0,-3 0 1,5 1 0,-5-1 2,4 1 2,-3-1 0,-5 0 1,1-1 0,-4 1 0,3-3-1,1 1-1,-3-4-1,0 3 0,-4-1-2,2 0-1,-1 2-2,-2-2 1,-8 0 0,-3 1-2,-1 3-4,-5 0-9,-4-2-33,-4 3-22</inkml:trace>
  <inkml:trace contextRef="#ctx0" brushRef="#br0" timeOffset="68371.9107">22238 5765 14,'0'0'3,"0"0"2,0 0 1,0 0 2,0-12 3,0 12 1,2-8 3,-2 8 4,2-9 0,-2 9-1,1-10 0,-1 10 1,0 0-3,0 0-1,0 0-4,0 0-3,0 0-2,0 0-2,0 0-2,0 0-1,0 0-1,1 10 0,-1 0 0,0-1 1,0 4-1,2-2 0,-1 5 1,-1-2 0,0 4 0,-1-4-1,3 2 1,0-1-1,0 2 0,-1-1 1,0 0 0,2 1-3,2 1 2,-2 1 0,2-1 0,-3 4-1,0-6 1,1 3-1,1-7 0,-2 3 2,1-4-1,-3-11 0,4 16 0,-4-16 0,8 12 1,-8-12-1,6 12 0,-6-12 1,8 9 0,-8-9-1,0 0 3,14 9-1,-14-9 0,17 3 1,-9-3 2,2 0-2,-10 0 2,14 0 0,-6 0-1,2-2 0,-2 0 0,-8 2 1,13-2-2,-13 2 0,15-3-1,-7 1-1,1 1 1,-9 1-1,14-1-1,-14 1 1,15-3-2,-15 3 1,13 0-3,-13 0-2,0 0-9,0 0-10,10 2-18,-10-2-26</inkml:trace>
  <inkml:trace contextRef="#ctx0" brushRef="#br0" timeOffset="69263.9617">22563 5702 47,'0'0'2,"0"0"0,0 0 2,-6-7 2,6 7 1,-9-10 1,9 10 3,-12-13 0,12 13 1,-15-13-2,15 13 0,-16-13-3,7 10-1,-2 1-2,-1 1 0,-1 1-3,2 0 0,-3 0 0,2 1-1,-1 6 1,1-2 1,-4 3-2,5-1 1,-1 4 0,-2 2-1,2 2 1,0-1 0,-1 3 0,4 0-1,0 3 3,2-2-2,2 3 0,0-3 0,4 1 0,-1-1 1,2-1-1,-1 0 1,1 0 0,2-1-1,1 2 2,2 3-1,-1-4 4,1 3-2,0-8 2,4 7 1,-2-9 0,1 3 2,-8-13-1,15 7-1,-4-6 0,-2 0-2,2-1 1,-3 1-3,-8-1 0,14 0-2,-3 0-1,-11 0-6,14 0-15,-4 3-19,-10-3-24</inkml:trace>
  <inkml:trace contextRef="#ctx0" brushRef="#br0" timeOffset="69839.9946">22616 5886 45,'0'0'3,"0"0"2,0 9-1,0-9 3,0 12-1,0-12 3,-5 17-1,0-7 0,-2 5-2,4 2 1,0-5-1,0 8-1,2-6 0,1 5 1,0-6-3,2 1 2,-2-14 1,11 16 0,-11-16-3,17 12 2,-9-9 1,2-2-1,1-1 2,-2 0 0,4-1-1,4-6 2,-3 0-1,2 0-2,-4 0 1,5-4 0,-6-3-1,4-3 1,-7 2-1,-2-1 1,-4 1-1,0-2 0,-2-1-1,0 1-1,-3 4 0,3 13-1,-15-17-1,15 17-1,-16-13-2,1 11-4,3 2-3,-8 2-6,4 6-14,-1 1-18,0 1-18</inkml:trace>
  <inkml:trace contextRef="#ctx0" brushRef="#br0" timeOffset="70414.0275">23063 5819 60,'0'0'2,"0"0"3,0 0 1,-9-6 0,9 6 2,-10-2 0,10 2 3,-17 0 0,7 3-4,0 2-1,2 1 0,-4 1-2,2 1 0,0 0-2,10-8 2,-13 17-2,13-17 0,-1 14 3,1-14 1,1 17 1,-1-17-2,16 11 2,-3-6 0,-3-1 0,2 0 0,0 1-3,3-1 0,-2-1 0,1 1-1,-1 3-1,-4-1-1,2 1 1,-3-2-1,0 4-1,-5 4 1,0-1-1,-2 0 3,-1-2-1,-1 2-1,-3-2 2,-6 4 0,2-9 0,-3-1 0,0 0 0,-2 0-2,-1-1 2,2-1-1,-1 0-1,3-2 0,0 2-1,0-2-1,10 0-2,-15 0-7,15 0-12,0 0-12,0 0-28,0 0-5</inkml:trace>
  <inkml:trace contextRef="#ctx0" brushRef="#br0" timeOffset="70783.0486">23225 5757 78,'0'0'4,"0"0"3,4 13 4,-4-13 2,4 17 2,-3-5 1,5 5-1,-6-5 2,2 5-4,-1 0-4,0 0-2,2-1-1,-1 0-3,1-3 0,-1 1 0,0-2-3,-2 2-6,0 2-11,0-16-16,4 22-26</inkml:trace>
  <inkml:trace contextRef="#ctx0" brushRef="#br0" timeOffset="70967.0591">23236 5871 176,'0'0'7,"6"0"2,6 0 4,0-4 2,11-1-1,3 0 1,6 2 0,3-6-5,2 0-35,4 6-36,-4-2-4</inkml:trace>
  <inkml:trace contextRef="#ctx0" brushRef="#br0" timeOffset="72708.1587">23050 6350 47,'0'0'2,"0"0"3,0 0 2,0 0 2,0 0 2,0 0 1,4-5 3,-4 5 0,0 0-1,6-11-4,-6 11 0,4-13-3,-4 13-2,0-12 1,0 12-1,0-17-3,-3 8-1,3 9 2,-12-12-2,3 7-1,9 5 0,-17-10-1,9 8-1,-2 2 1,1 0 1,-1 4-1,2 1 0,8-5 1,-13 17 0,7-4 0,2 1 1,2 5 0,2-1-1,0 5 3,0-2-2,1 7 1,2-5 0,1 6-1,1-3-1,-3 1 3,1-2-2,0 4-2,-1 0 2,-1-4 0,-1 1-2,-1-4 1,0 0-4,-2-7-6,0 4-8,3-19-20,-4 16-21</inkml:trace>
  <inkml:trace contextRef="#ctx0" brushRef="#br0" timeOffset="73503.2042">22811 6558 66,'0'0'3,"0"0"3,15 0 3,-5 0 1,4 1 3,2-1-1,3 0 2,5 0 0,-3-5-3,1 2-1,1-4-4,-1 1-1,-3 0-1,0-1-1,-2 2-2,-3 0 0,-2 0 0,0 3-1,-12 2 1,13-5-1,-13 5-1,8 0 0,-8 0 0,0 0 0,0 0-2,0 0 1,0 0 0,0 0-1,0 0 2,10-7 0,-10 7 0,0 0 0,0 0 1,0 0 0,0 0 1,0 0 0,0 0 0,0 0 0,0 0 2,0 0-1,0 0 0,0 0 2,0 7 0,0-7 0,0 12 0,0-12 1,2 17-1,-2-17 0,4 17 0,-4-17 0,12 11-2,-12-11 1,16 7 1,-7-6-1,2-1-1,0 0 0,5-2 2,-4-1-3,0-4 0,1 0 0,-1-5-1,-3 2 0,2-2-1,-5 0 1,2-3-2,-4 1 1,1 2-1,-4 4 1,-1 8 1,1-15 0,-1 15 0,0 0 0,0 0 0,0 0 0,-2 10 1,2-10-1,-4 18 0,4-9 0,0 3 2,0-2-4,-1 2-2,1-12-12,5 14-20,14-4-25</inkml:trace>
  <inkml:trace contextRef="#ctx0" brushRef="#br0" timeOffset="73959.2303">23467 6457 125,'0'0'2,"0"0"3,0 0 0,0 0 1,11 5-1,-11-5 2,10 12-1,-10-12 1,9 14-2,-5-5-3,-4-9 0,5 15 1,-5-15-1,1 10-1,-1-10 2,0 0 0,-2 10-1,2-10 1,0 0 0,-9 0-2,9 0 1,-2-7 0,2 7-1,0-14-2,1 3 1,4-3-2,2 2 0,1-1 1,1 4 0,0-1 1,4 1-1,-1 1 1,-2 6 1,3 2 0,-3 0 1,2 2-1,-2 3 1,-1 0 0,-9-5-7,14 14-14,-8-2-29,-6-12-11</inkml:trace>
  <inkml:trace contextRef="#ctx0" brushRef="#br0" timeOffset="74522.2625">24206 5517 6,'0'0'3,"-5"8"1,1 4 2,-1 5 3,-2 5 1,-2 4 1,1 9 1,-3 2 2,3 8-3,-4-3 1,2 5-3,0-7-3,3 6 0,-3 2 0,1-3-1,-2 2-1,3-7 0,-1 2-1,1-8 2,-1 4-1,3-9-2,1-7 0,1-3-10,-1-4-13,5-15-25,-3 9-5</inkml:trace>
  <inkml:trace contextRef="#ctx0" brushRef="#br0" timeOffset="74999.2897">24305 5714 56,'0'0'3,"0"0"-1,0 0 3,0 17-1,-2-9 2,1 8 2,-3-1 0,2 8 0,-1-3 3,1 4-3,-1-4-2,0 1 2,0-2-2,1 0 1,1-6-3,0 3 0,0-8 1,1-8 1,0 13 1,0-13-2,0 0 5,9 3-2,-9-3 1,12 0 1,-12 0 0,18-5-2,-6 2 1,1 1-2,-2-1 0,2 1-1,-1 1-1,0-2-2,1 2 0,-1-1-1,-2 2-2,-10 0-5,15 0-10,-15 0-14,14 0-14,-14 0-18</inkml:trace>
  <inkml:trace contextRef="#ctx0" brushRef="#br0" timeOffset="75358.3103">24478 5862 82,'0'0'5,"0"0"1,2 9 1,-2-9 4,4 15-2,-4-15 2,4 21-1,-2-11 3,1 2-5,1 0 1,0-3 0,-4-9 0,17 14-1,-5-10 0,2-3 1,4-1-1,-4 0 1,6-5-1,-6-3-1,4-1 0,-5-4-1,-1 4 1,-8-6-1,0 1 0,-4-4-3,1 2 0,-1 0-1,-7 5 0,0 0-2,0 1-1,-3 5-2,-6 2-6,6 3-6,-7 5-15,4 0-25,5 4-13</inkml:trace>
  <inkml:trace contextRef="#ctx0" brushRef="#br0" timeOffset="75762.3334">24782 5773 150,'0'0'2,"0"0"3,0-9 2,0 9 1,0 0 0,-4-10 0,4 10 0,0 0 0,0 0-4,-13-4 0,13 4-3,-9 4-1,9-4-1,-10 14 0,5-5 1,2 4-2,2-4 2,1 1 2,1-2-2,4 3 1,2 0 1,2-2-1,1-3 1,-1 2 0,2 0 0,-3 0-1,-8-8 1,13 14 0,-13-14 1,5 11 0,-5-11 0,-2 9-1,2-9 2,-12 6-5,3-4-5,0 0-8,0 0-16,1-2-21,8 0-13</inkml:trace>
  <inkml:trace contextRef="#ctx0" brushRef="#br0" timeOffset="76120.3539">24964 5707 139,'0'0'4,"0"0"1,0 0 1,0 0 0,0 0 0,0 0 0,0 0-1,-7 0 1,7 0-3,-11 11-2,4-1-2,0 1-1,1 3 4,-1 0-2,5 1 0,0-1 1,2 1 1,0-5-1,4 2 4,3-3-1,3 0 1,1-3 0,-1 1 0,0-1 1,-10-6-3,14 11 1,-14-11-1,8 8-3,-8-8-9,-6 16-17,-8-3-33,0 6-4</inkml:trace>
  <inkml:trace contextRef="#ctx0" brushRef="#br0" timeOffset="76687.3863">24506 6374 76,'0'0'4,"0"0"0,5-12-1,-5 12 2,3-17 0,-3 5-1,0-3 3,-1 1-2,-5-3-1,1 5-2,-3 0 0,1 2 1,-2 2-2,9 8 0,-18 0 0,8 1 0,-1 7-1,3 4 0,1 2 2,-2 1-2,2 7 0,4-3 1,-1 3-1,3-3 1,1 3 0,1-4 2,3 5-1,0-6 0,2 4 2,1-4-2,-2 1 0,0-2 2,0 4-3,-1-8 0,-2 5 0,-2 1-2,-1-4-5,1 2-10,0-4-21,1 0-14</inkml:trace>
  <inkml:trace contextRef="#ctx0" brushRef="#br0" timeOffset="76953.4015">24365 6520 107,'0'0'5,"0"0"1,9-8 2,1 6 3,0-3-2,5 3 2,0-5-1,5 5 0,-2-2-4,0 0-3,-1 2-6,2 0-7,-4-1-10,2 0-12,4 3-16</inkml:trace>
  <inkml:trace contextRef="#ctx0" brushRef="#br0" timeOffset="77384.4262">24672 6430 112,'0'0'3,"0"0"3,-2 15 1,2-15 2,0 12 0,0-12 3,2 17-1,-2-17 1,9 10-2,-9-10-2,17 7-2,-8-4 0,2-2-2,1-1-2,1-3 1,2-1-2,-1-2 0,-2 0 0,0-4-1,0-2 0,-2 1 1,-3 2-1,-3 0 1,-4 9 0,3-14 0,-3 14-2,0 0 2,0 0-2,0 0 1,0 0 0,-4 9-1,4-9 0,0 16 1,-1-7 0,1 3-3,0-12-7,8 13-11,1-4-18,-9-9-23</inkml:trace>
  <inkml:trace contextRef="#ctx0" brushRef="#br0" timeOffset="78004.4616">24991 6428 86,'0'0'3,"0"0"2,0 0 2,0 0 3,0 0-1,0 0 1,0 0 0,4 11 0,-4-11-2,6 15-2,-6-15-3,8 10 1,-8-10-2,4 10-1,-4-10 2,0 0 0,5 10-3,-5-10 2,0 0-1,0 0 0,-6-1 1,6 1-2,-8-9-2,8 9 2,-9-13 0,8 4-1,1-1 0,3 0 1,-3 10-2,12-18 1,-4 12 1,4-3 0,0 1 1,2 3 0,-1 3 1,3 0 2,-1 2 0,0 0 0,-2 0 1,0 3 1,-1 4-1,-3 2-1,-9-9 1,14 15-1,-7-6-1,-2 2 0,-2-1 0,-1 1-1,-2-11 0,2 14 0,-2-14-1,1 15 0,-1-15 0,0 0-1,0 10 0,0-10 0,0 0 0,0 0 0,0 0 0,0 0-1,0 0 1,6-10 0,3 3-1,-9 7 0,15-11 1,-15 11-2,14-9 1,-14 9-2,15-2-16,-15 2-42,0 5-1</inkml:trace>
  <inkml:trace contextRef="#ctx0" brushRef="#br0" timeOffset="82522.7201">28406 3272 0,'8'-10'0,"5"1"3,-3-4-2,0 0 1,4-4-1,0-2 1,3-1 0,0-2 0,5-2 3,-1 0 0,3-5 3,3 1-1,2 0 3,0 0 1,3 0-1,-1-3 2,4 0 1,-4-2 0,5 4-1,-8-2-1,5 5-2,-7-5 0,6 6 0,1 1-1,-4 0-1,1 5 0,-6-3 0,7 5 1,-7-3 1,3 4 0,-7 1 0,-4 3 1,-1 0-2,-1 4-2,-2 1 0,-12 7-2,15-7-3,-15 7-3,14 0-12,-14 0-14,10 0-32,-5 7-7</inkml:trace>
  <inkml:trace contextRef="#ctx0" brushRef="#br0" timeOffset="105904.0574">2010 9618 79,'0'0'5,"0"0"2,0 0 1,0 0 1,0 0 1,0 0-1,0 7 3,0-7 1,0 17-4,0-3-2,0 3 0,3 3 0,2 4 1,2-1-1,-6 6-1,4 2-2,-1-4 0,0 3-1,1-4-1,-1 3 1,2-6-2,-3 3-1,0-7-7,0-2-9,-3-3-16,7 1-22,-7-5-12</inkml:trace>
  <inkml:trace contextRef="#ctx0" brushRef="#br0" timeOffset="106574.0957">2029 9700 63,'0'0'3,"0"0"-1,0-9 3,0 9-3,0 0 4,8-6 1,-8 6 0,17-5 3,-9 5-3,1 5 1,1 2-2,1 3 1,0 2-1,1 5-1,-2-4-1,-3 7 1,-4-5-1,6 5-2,1 4 1,-5-5 0,-2 1-2,3-6 1,-2 5-1,2-9 2,0 6-1,-6-16 1,6 8 1,-6-8 2,0 0-2,0 0 2,0 0-1,6-10-1,-5 1-1,0-4 0,0-6-3,-1 5-1,0-6 1,0 3-2,3-2 1,0 5 0,1-3 0,-4 7 0,2 0 1,3-2-1,1 3 1,0-2-1,2 2 0,2 0 1,-10 9-2,21-18 1,-9 9 1,2 1-1,-3 3 0,3-1 0,-4 1 1,-2 5-1,2 0 0,-1 0 1,-9 0 0,13 11 0,-8-3 1,-1 5 1,-1 0 0,2 3 2,-6 0-1,2 0-1,-1-1 2,0 3-2,0-5 0,0 3 1,0 1-5,0-4-4,0 6-16,0-19-24,14 21-19</inkml:trace>
  <inkml:trace contextRef="#ctx0" brushRef="#br0" timeOffset="106805.1089">2557 9723 93,'0'0'4,"0"5"-1,0 9 4,0-14 0,0 25 2,0-5 0,0 1-1,2 3 2,1-5-8,-2 3-8,0-8-21,8 5-29</inkml:trace>
  <inkml:trace contextRef="#ctx0" brushRef="#br0" timeOffset="106983.1191">2582 9532 148,'0'0'2,"0"0"0,0 0-2,0 0-4,0 0-8,0-10-16,0 10-12</inkml:trace>
  <inkml:trace contextRef="#ctx0" brushRef="#br0" timeOffset="107579.1532">2756 9712 34,'0'0'2,"0"0"2,0 14 0,0-14 1,0 17 1,0-17 1,0 21 0,0-21 0,0 18-1,0-18-1,0 12-1,0-12-1,0 0 2,1 12 1,-1-12 1,0 0 1,0 0-1,0 0 2,0 0-2,0 0 0,0-7-2,0 7-1,-1-13-2,1 13-2,-3-19 0,3 9-1,0-3 0,0 2 0,1-2 0,1 3-1,1-3 1,3 3 0,2 0 1,-8 10 0,14-16 0,-6 8 0,-8 8 1,16-10 0,-7 6 1,0 1 0,6 3 0,-5 0 1,1 0 0,1 0 1,2 5-1,-1 1 2,1 3-3,-6 0 1,4 1 1,-4 0-1,0 2 0,-3 2-2,0-1-4,-3-1-8,-1 4-16,0 6-26,-1-3-6</inkml:trace>
  <inkml:trace contextRef="#ctx0" brushRef="#br0" timeOffset="108146.1856">2135 10296 61,'0'0'3,"0"0"3,1-9 2,-1 9 0,13-6 4,-3 3 0,3-3 1,2 1 1,0 2-1,7-1-3,-1 0 1,7-1-1,-1 2 0,6-6-2,5 2 0,1-3 0,5 2 0,2-3-1,4-2-2,-6-1 1,8 2-2,-4-1 2,-6 1-2,3 0 0,-4 0 1,-3 0-2,-5 3 0,1 1 0,-6-1 0,-3 4 0,-4 0-1,-3 0 0,-5 1-3,4 2-18,4 1-49,-7-2-3</inkml:trace>
  <inkml:trace contextRef="#ctx0" brushRef="#br0" timeOffset="111908.4008">3634 10358 36,'0'0'4,"0"0"3,-4-13 1,4 13 4,-8-10-1,8 10 0,-6-15 4,6 15-2,-3-16-4,3 16-2,-5-14-1,5 14-2,-6-12-1,6 12-1,-11-10 0,11 10-1,-12-3-1,12 3-1,-14 0-1,5 7 0,0 1 0,0 4 1,-3 0-2,2 7 2,-1-2 0,2 3 0,2-3 0,2 4 1,1-5 0,3 3 1,1 0 0,0-4 1,5 3 1,1-9 0,1 7 1,3-11-1,-1 4 2,2-9-2,2 0 2,-3-2 1,0-4-2,4-3 1,-3-8 1,2 5-1,-4-6 1,-1 2 0,-1-6-2,1 3 2,-5-1-1,-3-1-2,0 2 0,-1-5-2,-2 2 0,-4-6-1,1 4 0,-1-6 0,0 1 0,0-1 0,3 1-1,-1-2 1,3 4 0,0 1 0,1 3 0,1 4-1,0 3 1,0 4-1,1 4 0,-1 8-2,1-12-1,-1 12-1,0 0-1,0 0 0,0 0-1,0 0 2,0 0-1,0 7 1,0-7 2,4 20 1,-2-7 0,1 3 0,0 1 1,2 5 0,-1 2 0,1-1 1,0 1 0,0 1 0,-1 1 0,2 0 1,-2-3 0,1 2-1,0-4 1,1 4 0,-2-4 0,2 1 1,-1-3-2,-1 1 1,-1-3 0,0 3-1,-2 1-7,-1-2-16,5 6-31,-4-11-3</inkml:trace>
  <inkml:trace contextRef="#ctx0" brushRef="#br0" timeOffset="112528.4363">3855 10256 6,'0'0'3,"0"9"-1,2 1 1,-2-10 0,5 19 0,-2-9 2,1 6 2,1-5 2,1-2 0,-6-9 3,13 10 1,-1-7 1,-4-3 4,2 0-2,-1-6 0,1-1-2,-3-3 0,3 0-4,-4-6 0,-2 3-2,0-3-3,-2 2 1,0-2-3,-1 3 0,0 2-3,-1 2-3,0 9 0,0-9-1,0 9-1,0 0 0,5 5 0,-5-5 0,9 19 0,-4-4 3,0 3 1,3-1 1,1 5 0,0-3 1,-1 3 0,0-1-1,2 0 3,-2-2-2,-1 2 1,-2 4 2,-2-6 0,-3 5 1,0-4-1,-4 4 3,-4-7-1,-4 5-1,-6-6 1,-2-1-2,-2-2 1,-5-1-2,0 1-2,-6-2-2,2-2-4,-2 1-9,1-3-12,-4 3-18,4-4-24</inkml:trace>
  <inkml:trace contextRef="#ctx0" brushRef="#br0" timeOffset="112828.4534">3407 11003 87,'0'0'5,"13"-7"1,-1 1 3,10 2 1,4-5 1,7 0 1,4-2 1,11-3 1,4 3-5,0-3-2,2 3-1,-2-4-1,1 5-7,-5 0-11,3 7-23,-12 2-25</inkml:trace>
  <inkml:trace contextRef="#ctx0" brushRef="#br0" timeOffset="113530.4936">3917 11693 78,'0'0'3,"-5"-10"2,0 2 3,5 8 3,-16-19 2,8 10 0,-4-3 2,-1 3 1,3 4-2,-4-4-3,2 5-3,-1 1-3,2 2-1,1 1-3,-1 0-2,2 3-1,0 3-2,0 5 2,1-2 0,1 5-1,-4-1 2,5 5 0,-2 4-1,7-5 1,1 5-1,2-6 1,4 4 0,2-10-1,7 5 1,-4-10 2,4-3 1,-5-2 2,1-2-1,-1-9 2,4-4 0,-4-2 1,1-3-2,-1-4 1,0-1 0,-2-1-2,-4-5-1,-2 3 0,-2 3-1,0-7-2,0 3 1,-6-4-2,-1 5 1,0-2-1,-2 4 0,2 3 0,0 5 0,2 4-1,1 3-2,4 11 1,0 0-2,0 0 0,-6 8 2,6 6-2,-1 7 2,2 4 1,3 1 3,-1 6 1,3-4 0,1 4 2,-1-6-1,3 2 0,0-6 1,1 0-3,1-6-10,0-1-20,7 4-30</inkml:trace>
  <inkml:trace contextRef="#ctx0" brushRef="#br0" timeOffset="114182.5309">4002 11463 78,'0'0'3,"0"0"2,6-9 2,-6 9 1,12-8 2,-2 4 0,-1 1 2,4 0-1,-3 3-2,3 0-2,1 3-2,-2 4-1,-1 1-1,2 3-1,-4 2-1,0 1 0,-2 1-1,-1 3 0,-4-4 1,-1 2-1,-1-3 0,-1 0 0,0-1 2,-4-2-2,5-10 1,-9 12 1,9-12 2,-8 6-2,8-6 0,0 0 0,-10-6 1,10 6-1,-3-17-1,2 4-1,0 0-1,1-6 1,0 0 0,0-3-1,0 2 0,4-4 1,-3 3-1,2-4 1,0 7 0,-1-3-2,0 5 2,0 2-1,-1 1 1,1 3 0,-2 10 0,0-12-1,0 12 0,0 0-1,0 0-1,0 0 1,0 0 0,0 12-1,2 1 2,1 5 0,-1 0 1,2 3 0,0-2 1,2 2 2,-1-2-1,4 1 0,-2-7 1,2 1 0,-1-3-1,4-2 1,-3-3-9,3-2-20,7-1-32,-3-3-4</inkml:trace>
  <inkml:trace contextRef="#ctx0" brushRef="#br0" timeOffset="114654.5579">4465 10699 89,'0'0'4,"0"0"1,0 0 3,0 0 0,0 0 2,0 0 0,0 0 3,13-6 2,-13 6-1,13-6 0,-13 6 0,19-5-3,-8 0 0,0 0-1,1 0-2,-2 0-4,-1 1-1,4 1-9,-5 1-8,-8 2-17,17 2-18,-17-2-21</inkml:trace>
  <inkml:trace contextRef="#ctx0" brushRef="#br0" timeOffset="114869.5702">4511 10899 144,'0'0'6,"0"0"3,0 0 3,13-2 0,-13 2 2,19-4 0,-8 1 0,2-2 1,3 0-8,-1 0-3,0-1-15,-3 2-22,-1 2-33,0-1-2</inkml:trace>
  <inkml:trace contextRef="#ctx0" brushRef="#br0" timeOffset="115392.6001">4837 10526 17,'0'0'1,"0"0"0,0 0 0,-5 6 2,5-6 0,-9 16 0,4-6 2,-3 4-1,-1 1 1,3 4 1,0 1-1,0 2 1,1 2 0,3 0 1,0 2-4,2-4 3,0 1 1,0-3 1,6-2 0,1-4 1,2 0 2,-1-5 2,6-2 1,-2-5 1,2 1 0,1-3 1,1-1-1,-1-6-1,1-2 0,4-1-1,-5-6-2,2-1-1,-4-3 0,1-2-1,-7-2 0,2 1-3,-8-5 0,-1 1-2,-5 3 1,-8-3-3,3 6-5,-9 1-11,3 4-26,4 6-33,-8 4-4</inkml:trace>
  <inkml:trace contextRef="#ctx0" brushRef="#br0" timeOffset="117503.7209">6734 10776 44,'0'0'1,"0"0"1,-11-11 0,11 11 0,-6-18 1,3 4 2,-3-2-2,2-5 2,1-1 1,-1-2-4,-2-2 3,0-1-1,0-2-2,-3-4 0,1-5-1,-1 2 1,1-5-2,2 1 0,3-3 0,1-1 0,2 0 1,2 1 0,3 2 1,3-2 1,3 6 0,1-3 2,-1 5 0,6 0-2,-4 2 2,4 4-1,-2-3 0,3 3-1,-3 1 0,8 5 0,3-2-1,0 6 0,4-2 1,0 7-2,5 1 1,-2 1 0,5 2 1,-5 1 0,-2 3 1,-1 2 0,-2 1 0,-1 3-1,-4 0 1,0 3-1,-5 2 0,0 4-1,-3 1 0,3 2-1,-2-1 1,2 5-1,-3-1 0,1 6 0,-1 2 0,3-1-1,-2 4 1,1-3 0,-1 6-1,0-4 2,-1 7-1,1-5 1,2 1 0,-7 4 1,5 0-1,-7 3 1,5-1-1,-5 2 2,2 0-3,-4 5 1,1-4-1,0 6 1,0 3-1,3 0 0,-2 3 0,1-1 0,-1 4-1,1-1 1,-2 6 0,1-4-1,-2 1 0,1 4 1,0-6-1,0 9 1,1-2 1,-1 0 0,0 2 0,2-1-1,2 1 1,0-2 1,1 2-1,0-4 0,1-4-1,-1 2 0,1-3 0,-1 3-1,1 2 0,1-3 0,-2 5-1,5-8 0,-3 4-1,5-6 0,-2 2 1,2-8-1,-1-6 1,4-2 0,-3-8 0,6-3 1,2-5 0,-4-3 1,5-5 0,-3-6 2,1-2 0,-5-3 0,5-6 0,-7-6 1,-1-2-1,0-8 1,0 1 0,-2-8-1,3-3 0,-2-7 0,1-3-1,-3-6 0,0-7 2,0-6-2,0-4-1,0-7 0,-2-2 0,0-5-1,-1-4 0,3-3 0,-4-6-2,2-1 1,-2-3 0,0-4 0,-2-4 0,2-2 0,-3 1-1,1 0 1,-3 6 1,0-5 0,1 6 0,-1 3-1,0-1 0,0 5 0,1 3 0,1 1-2,0 3 0,2 2-2,1 2 1,1 5 0,-1 4 0,0 6 2,7 0 1,-5 10 0,5 3 1,-7 9 0,7 6 1,-6 8-2,4 5 1,-3 7-2,-2 8 0,1 4-1,-1 5 1,3 2-1,-3 10 1,2 5 1,1 7-1,1 5 1,-1 10 0,2 2 1,-1 8 0,1 2 1,0 6-1,1 2 0,1 5 3,2 0-2,1-4 0,2 8 0,0 2 0,5 1 0,-2 3 0,4 1-1,-3 3 0,3 3 1,2 4-1,-2 4 1,1 4-1,-3 6 0,4 0 2,-4 4-1,6 0-1,-6 2 1,0 9 1,1-8-1,-1-6 1,3 0 1,-4-6 0,4-2-1,-4 0 2,2-14-2,-3-8 1,1-7-1,-3-5 1,1-12-2,-4-3 2,3-13 1,1-9 1,-4-5 0,6-12 1,-4-4 0,6-10-1,-4-11 0,8-8-1,-3-7-2,0-10 0,5-5-4,0-12-9,4-6-31,4-3-28,0-10-6</inkml:trace>
  <inkml:trace contextRef="#ctx0" brushRef="#br0" timeOffset="118920.8019">6617 9750 0,'0'0'0,"0"0"0,-9 2 3,9-2-1,-11 1 2,11-1 1,-12 0 3,12 0-1,-12-1 0,12 1 1,-9-5-1,9 5-1,0 0-2,0 0-2,-10-4-1,10 4-1,0 0 0,0 0 0,0 0 0,0 0 2,-8 3-2,8-3 1,0 0 0,0 0 0,-9 11 0,9-11 2,0 0-3,-7 11 0,7-11 0,0 0 1,0 0-1,-1 9 1,1-9 2,0 0 1,0 0 1,0 0 0,0 0 2,6 9 1,-6-9 0,11 0 0,-11 0-3,16 0 1,-7 0 0,3 0 0,-1 0-2,4-2 0,2 0 2,2-3 1,-2 2 0,4 0 0,0 0 0,2-2-1,-3 2 0,5 0 0,-4-1-3,5-1 2,3 2-2,-2 0 1,6-1-1,-2-1 0,5 0 2,-1-2-1,5 1 1,-3-2-1,1 0 0,2 0 0,-1-1 0,3-1-1,-4 2 1,2-3-1,-5 3 1,2-2-1,-3-1 2,-3 2-1,0 1 0,-5-3 1,-3 5-2,-3-1 2,0 0-2,-7 0 0,3 2 0,-8 0-1,-8 5-2,13-3-3,-13 3-17,10-5-47,-10 5-7</inkml:trace>
  <inkml:trace contextRef="#ctx0" brushRef="#br0" timeOffset="120020.8648">7736 12412 18,'0'0'4,"0"0"0,0 0 4,-12 0 1,12 0 2,-8 0 2,8 0 1,-9-2 2,9 2-2,0 0-4,0 0 0,-8 0-2,8 0-1,0 0-5,0 0 2,0 0-2,0 0 1,0 0-2,0 0 1,0 0 0,0 0 2,0 0 1,5 0-1,-5 0 2,10 2 1,-10-2-1,15 0 0,-5 0 1,1 0-1,1 0-2,2-3 2,3 0-2,1-5 1,3 5 0,2-7 2,6 2-2,-1-3 2,6 0 0,3-3-1,7 1-1,1 3 2,4-7-2,4 4-1,-1-6 1,3 4 0,-2-4 0,1 2-1,-5 0 0,-1 1 0,-4-1-1,-6 3 1,-2 1-2,-6 2-1,-5 3-4,-7 0-10,-4-5-41,1 8-17</inkml:trace>
  <inkml:trace contextRef="#ctx0" brushRef="#br0" timeOffset="120726.9052">8540 9165 48,'0'0'2,"0"0"3,12-5 1,-1 5 2,3-6 2,7 5 3,-1-5 2,10 3 3,0 2-2,5-6 0,5 3 0,0-2-1,3 1-1,-2-2-3,7-1-1,-7-1-2,4 1-2,-6-2-1,-5 2-1,-2 0-1,-5 1 0,-6 1-2,-5 1-2,-1 1-9,-15 4-15,0 0-17,9-2-21</inkml:trace>
  <inkml:trace contextRef="#ctx0" brushRef="#br0" timeOffset="121183.9314">8480 9172 48,'0'0'3,"0"0"5,11-12 1,1 9 2,-2-6 3,9 4 3,1-7-1,9 4 4,0 1-5,9-3-1,3 1-1,4-3-2,4 0-2,2-3-1,4 4-1,-2-4-1,2 2-3,-5-1 0,-4 2 1,-3 0-3,-6 2-1,-4 0-6,-10 4-7,-1 1-12,-9 4-16,-13 1-23</inkml:trace>
  <inkml:trace contextRef="#ctx0" brushRef="#br0" timeOffset="121563.9531">8706 9131 68,'0'0'5,"7"-9"-2,2 1 5,13 1 1,7-6 3,7 4 1,6-6 0,7 1 2,8 2-6,-5-1 1,4 1-3,-6 0-3,-6 3-3,-1 1-6,-9 0-16,-3 4-16,-5 4-21</inkml:trace>
  <inkml:trace contextRef="#ctx0" brushRef="#br0" timeOffset="122287.9945">6554 9835 0,'0'0'1,"0"0"-1,10-16 2,-10 16-1,18-9 2,-3 5 2,3-6 2,9 5 2,-2-2 0,10-1 3,-1 0 1,10-3 1,5 1 2,4-2-1,4 0 1,-1-4-1,5 3-2,-2-3 0,3 1-3,-2-4-1,-6 1-1,6-1-2,-1 0-3,-4 0 0,-1 0-4,-6 1-5,0 4-6,-9-1-6,0 6-10,-13-3-18,-4 7-14</inkml:trace>
  <inkml:trace contextRef="#ctx0" brushRef="#br0" timeOffset="122714.0189">6706 9731 32,'0'0'5,"15"-3"2,4 1 4,4-4 2,12-2 1,9-5 2,9 1 1,7-6 1,4-1-5,4 1-5,1 0-5,0 6-16,-4-7-30,3 10-11</inkml:trace>
  <inkml:trace contextRef="#ctx0" brushRef="#br0" timeOffset="123734.0772">7721 12489 28,'0'0'1,"0"0"1,0 0-1,11-5 3,-11 5 1,16-3 1,-3 0 1,5 0 1,2-2 3,8-2-3,2-2 2,7-2 0,2-10 1,12 3-2,6-6-2,2 1 1,5-5-1,-1 2-3,3-4 1,-1 5-6,-2 4-9,-7-5-16,-1 10-28</inkml:trace>
  <inkml:trace contextRef="#ctx0" brushRef="#br0" timeOffset="124436.1174">8573 9261 6,'0'0'1,"0"0"2,0 0 0,13-11 4,-13 11 2,22-11 2,-7 1 2,9-1 2,0-7 1,8 4-1,5-7 0,2 5-2,5-5-1,-4 4 0,5-4-4,-2 6 0,4 1-1,-7 0-2,-5 3-1,1-1 1,-8 3-4,-1 1-4,-9 2-8,0 2-11,-8 4-16,-10 0-20</inkml:trace>
  <inkml:trace contextRef="#ctx0" brushRef="#br0" timeOffset="125827.1969">7066 9538 51,'0'0'2,"0"0"0,0 0 0,0 0 3,-1 6 0,1 2 1,-1 2 0,0 6 0,0-4 0,1 8 0,0-2-3,0 7 1,0-6-2,0 6 0,0-2 0,0 3 0,3 4-1,1-3 0,1 5 0,0-6 1,0 6-1,1-8 0,0 5 0,-1-7-1,-1-5 1,0 0-1,-1-4 2,0-2-2,-3-11 2,2 14 1,-2-14 2,0 0-1,0 0-1,0 0 1,0-9 0,0 0 0,-1-4-2,-2-4 1,0-3-2,-1-2-1,1-4 1,-1-3-1,0-5 0,0 1 0,2-4-1,-1 1 1,2 0-1,1-1 1,-2 5 0,2 1 0,0 7 0,1 1 1,-1 7 0,0 0-1,0 8 1,0 8-1,0-13-1,0 13 0,0 0-2,0 0 1,0 0 0,0 0-2,-8 8 3,7 0-1,0 4 1,0 7 1,1 1 0,0 7 1,0 0 1,1 10-2,1-5 1,1 8-1,0 4-3,0-5-14,6 12-30,-2-15-7</inkml:trace>
  <inkml:trace contextRef="#ctx0" brushRef="#br0" timeOffset="126184.2174">8888 8949 12,'0'0'-7</inkml:trace>
  <inkml:trace contextRef="#ctx0" brushRef="#br0" timeOffset="128236.3347">3930 9794 0,'-11'0'7,"-3"1"2,-3-1 1,-2 0 0,-3 0 2,-2 0-3,0-1 0,1 1-2,-3 0-4,3 0 1,-4 0 0,4 2-2,-3 2 0,5-1-1,-5 2 2,0 1-2,5 7 0,-4-5 2,3 6-2,-3-3-1,4 7 1,-4-4 0,4 7-2,-2-5 1,4 4 0,-1-1 0,-2 5 0,1-1 0,-2 4 0,3 0 0,-1 2 0,2 4-1,0-3 1,-1 5 0,3-2-1,-5 7 2,-1-5-1,6 8 2,-5 3-1,5 1 2,-2 5-2,5-2 1,-2 5-1,6-5-1,6 7-1,-2-4 1,6-3-1,-1 3 1,1-5 0,5 5-1,-1 1 2,10-1-2,2 4 1,0-3 0,2 2-1,-1-1 1,6 2 0,-4-1 1,7-8-2,-9 3 2,3-7 1,1 7-1,3-4 1,1-2-1,-2 2 0,4-5 0,-3 2 1,6-4 0,-2 4 0,4-8 0,-1-3 1,4-3 0,-4-2 0,6 0-1,5-2-1,-3-3 2,3-2-2,-3 0-1,3-2 1,-3-1-1,4-4 0,-3 1 2,-3-6-1,4 1 1,-4-4-1,4-2 1,-4-1-1,5-2 2,-7-1-2,10 0 1,-1-3 0,-4-2 2,6-1 1,-4-5-1,3 1 1,-3-5-1,5 1 1,-7-5 1,2-1-3,3-3 1,-3-1-2,4-3-1,-5 0 1,8-2-2,-2-1 2,0-2-1,1 1-1,-4-1 1,2-3 1,-5 2 0,3-7 2,-9 3-1,-3-1 1,1 0 0,-5-4-1,0-2 2,-3 4-3,-1-6 0,-2 2 0,-1-4 0,-1-1-1,-1-6 0,-2-2-1,0 0 1,-3-1-1,0-1 0,-3 0 1,-2-1-1,-2-1 0,-2 1 0,-3 3 1,-2-4-1,1 4 0,-7 0-1,-2-2 1,-4 4-1,-3-2 1,-4 6 1,0 0 0,-7 3 0,1 0 1,-7 3 2,0 5-1,-3-1 0,-2 4 0,-3 3 2,-2 0-2,-1 1 2,-6 1 1,5 2-2,-4-1 1,4 3-1,-4-1 1,1 6-2,2-3-1,1 6 0,1-1-2,-1 7 1,0 1-1,0 2 0,4 3-1,-5 3 1,0 3 0,2 2 0,1 0-1,5 5 0,-4 0 0,5 6 0,2 0-2,4 2-4,3 0-5,2 3-13,5 4-20,-4 0-26</inkml:trace>
  <inkml:trace contextRef="#ctx0" brushRef="#br0" timeOffset="128828.3686">4236 9492 0,'14'9'6,"-2"-2"1,3 0 3,-3-3-1,5-1 2,0-3 2,-2 0 4,2-1-2,-5-5 4,6-3-2,-3-3-1,4-3 1,-6-2-2,1-5-3,1-1-1,2-2-3,1-6-2,2-2 0,0-2-1,4-7-1,-2 2-2,2-4 1,3 2 0,-3-1 0,3 2 1,-5 3-2,2 5 1,-6 7-1,2 1-4,-5 7-10,-2 1-21,0 13-30,-3 0-6</inkml:trace>
  <inkml:trace contextRef="#ctx0" brushRef="#br0" timeOffset="133459.6335">6852 9714 41,'0'0'3,"16"-13"3,8 3 1,8-1 4,8-6-1,7-1 0,7-5 0,8 3-1,1 1-12,-8-3-27,2 7-18</inkml:trace>
  <inkml:trace contextRef="#ctx0" brushRef="#br0" timeOffset="134943.7184">7630 12465 0,'0'0'7,"0"0"0,7 0 2,6 0-2,5-5 3,6-5-2,4-2 1,6 0-2,2-9 2,6 4-6,0-3 3,6 3-1,-4-5 1,8 5 1,2-2 1,2 5-1,3 2-1,-3 0 1,2 2 1,0-5-1,0 6-2,-2-4 4,-8 3-2,0-3 0,-8 3-1,2-3 0,-4 5 1,-11 0 0,-1 3-1,-9 0-3,-5 0-4,-12 5-12,0 0-19,0 0-28</inkml:trace>
  <inkml:trace contextRef="#ctx0" brushRef="#br0" timeOffset="139324.969">6972 9478 0,'10'0'4,"-10"0"2,0 0-2,9 6 0,-9-6-2,0 0 1,12 11-2,-12-11 0,8 11 0,-8-11 1,12 8-1,-12-8 1,13 8-1,-13-8 1,15 6 1,-15-6 0,17 4 2,-17-4 3,14 0 0,-14 0 1,14 0 3,-14 0 0,9-7 2,-9 7-2,11-17-1,-6 7-2,3-4-1,0-3-2,1-2 0,1-1-1,2-4-1,3-1 0,-1-1-1,4 0 1,-1 0-2,3 0 2,0-5-2,1 7-2,-2-3-4,5 8-11,-4 2-21,1 4-22</inkml:trace>
  <inkml:trace contextRef="#ctx0" brushRef="#br0" timeOffset="143215.1915">22675 5283 3,'6'10'10,"-6"-10"2,20 10 1,-9-6-2,10-3 0,-1 1 2,8-2-5,-1 3-1,11-3 2,-3 0-1,4 0-1,6-3 0,-1 0 1,8 1-1,-5 1 0,8-1-2,-1 0-1,-1-1 1,-2 1 0,-3-2-1,-1 4 0,-4-5 0,2-1-1,-7-1 2,-5-1-1,0 0 0,-2-2-1,-3-2 1,-3 0-2,2-3 0,-6 1 1,2-1-2,-4 1 2,1-5-2,-4 3 0,-2-3 2,-4 0-1,3 2-1,-5-4 2,0 1-1,-2 2-1,-3-5 1,-2 3 0,0-3-1,-1 1 0,0-2 0,-4 2-1,-5-2 3,0 0-2,-3-1-2,-1-4 1,-5 2 0,-2 0-1,-5 1 1,3-3-2,-2 3 1,2-6 1,-4 6 1,1 6-1,-2-4 2,2 2-1,2-3-1,-3 7 1,-1-2-1,-3 8 1,-3-2-1,-5 5 0,2-2-1,-3 4 0,0 2 1,-7 1 0,-1 4 0,-2 0-3,0-1 5,-1 2-4,-4 6 2,-1 2 0,-1 2 0,-3 1-1,7 2 2,-2 0-1,7 10 0,5-7 2,4 6-1,5-4-1,6 6 1,4 0-1,4 7 0,3-1 1,3 3 0,1 4-1,2-3 1,5 3-1,1-4 0,4 4 1,-1-6-2,3-3 1,2-2 2,3-3-1,2-4 1,1-3 0,1 0 1,1-1-1,2-8 4,0 1-2,5-3-1,2-4 2,6 0-1,3-2 0,1 0-1,7-3 1,1-2-2,5-6 0,-3 3 0,2 2-1,-7-1-1,-2-1-2,-3 2-16,1 6-41,-10 0-11</inkml:trace>
  <inkml:trace contextRef="#ctx0" brushRef="#br0" timeOffset="146995.4077">12742 11047 7,'0'0'3,"0"0"-1,0 0 3,0 0 2,0 0-1,0 0 0,0 7 0,0-7-1,0 0-1,0 0 0,0 0-3,0 13-1,0-4 3,1 11-1,2-6 1,0 8 2,0-6 0,1 12-1,0-7 2,3 5-2,-1-1 1,0-1 1,2 2 0,1 2 0,0 0-2,2 0 2,2 0-1,-1-1-1,-1 1-1,4-1 0,-3 2-1,1-7 0,-1 7-1,-1-4 2,1 4-1,-3-5 0,1 6 2,-1 1-1,-1 0 1,-1 2 1,3-5-1,-4 5 2,1-5-3,0 5 3,3-12-2,-4 4 0,3-6-1,-1 0-1,1-1 0,-1-2 0,1-1 0,-1-2-1,1 0 0,-2 2 1,1-3-1,1 2 0,-1-2 0,-3 2 1,2 1-1,-1-1 0,2 2 0,-3-4 0,1 3-1,-1-2 1,1 3 0,1-3 1,0 3-1,4-3-1,-5 1 1,7-1-1,-7 1 1,6-1-1,-3 2 1,3 3-1,-5-5 0,1 6 1,2-7-1,-2 8 0,3-7 1,-1 5-1,0-6 0,0 0 1,0 1-1,0 0 0,1 0 0,-2-1 1,1 0-1,-2 0 0,2 3 0,-1-1 0,1-1 0,0 2 0,-2-1 0,1-2 0,0 2 2,-1-2-2,0-2 0,0-1 0,2 0 0,-2-2 1,1-1 0,0-1 0,1 2 0,-2-4 0,3 2 0,-2 0 1,1-1 0,-2 0-1,4 0 0,-4 1 0,2-1-1,-1-1 0,0 0 1,1 0-1,0 0 0,-1 1 1,0-3 0,1 2-1,0 0 0,-1-2 1,3 0 0,-2-1 1,1 0 2,-1 0-2,2-3 1,-1-2-1,2 0 2,-2-1-2,6-2 0,0 0 0,-1 1-1,1 0 0,-2-3 0,4 3 0,-4-3-1,4 0 1,-6-1 0,1-2 1,0 1-1,0-3 0,1-1 0,-1 0 0,1 0 0,-2 0 1,1-1-1,-2 2 1,1-2 0,-1 0 1,-1-2 1,0 2-1,-1 0 0,0-1 0,1 2 0,-3-8 0,2 7 0,-3-5-1,0 2 0,1-1 1,-1 0-1,2-1 0,-3 1 0,1 1 0,0-2-1,2 2 0,-2-2 1,-2 1-1,2 0 0,-2-1 0,3 1-1,-4-2 1,0 0-1,0 0 1,-1-2-1,0 2 0,-1-4 1,1 2-1,-3-1 0,1-1 1,-1 1 0,0-6 0,0 6 0,0-3 0,1-3 0,-1 1 0,0-1 0,0-2-1,-1 0 0,0 1 0,0-4 0,0 0 0,0 0-1,0-1 1,1-2-1,0 4 1,1-2 0,-1 2-1,0 0 1,0 1-1,0 5 0,0-2 0,0 4 0,1 2 1,-1 1-1,0 0 1,0 4-1,0 4 2,-2-2-1,1 4 0,-1 1 0,1 1 0,0 1-1,1 4-1,0 8-6,-1-11-6,1 11-11,0 0-22,0 0-29</inkml:trace>
  <inkml:trace contextRef="#ctx0" brushRef="#br0" timeOffset="147776.4524">13762 12772 54,'0'0'2,"0"0"2,-5-6-1,5 6 2,0 0 2,-4-9 3,4 9 0,0 0 2,-4-9-1,4 9-2,0 0 0,0 0-1,0 0 0,0 0-1,0 0-1,7 0 0,-7 0-1,0 0 1,14 4-1,-14-4 0,11 6 0,-11-6 0,9 5-2,-9-5 3,10 5 0,-10-5 2,0 0 1,8 0 1,-8 0 0,4-10 1,-4 10-1,2-14 1,-2 14-2,2-13-1,-2 13-2,0 0-1,0 0-1,0 0 0,8 0-2,-4 12-2,2-2-5,-2 7-10,5 11-52,-5-8-6</inkml:trace>
  <inkml:trace contextRef="#ctx0" brushRef="#br0" timeOffset="153355.7715">27547 6315 22,'0'0'3,"0"0"3,0 0 3,0 0 2,0 0 4,-1-11 0,1 11 3,0-9 2,0 9-3,8-12-3,-8 12-4,13-11-2,-13 11-2,17-8-1,-17 8-3,16-7-1,-8 3 0,3 0 2,-11 4-2,16-6 0,-16 6 0,20-11 0,-12 6-1,4 0 1,-12 5 0,16-6-2,-16 6 0,15-8-2,-15 8-5,8 0-9,2 0-7,-10 0-17,9 0-12</inkml:trace>
  <inkml:trace contextRef="#ctx0" brushRef="#br0" timeOffset="153676.7898">27634 6367 66,'0'0'3,"0"0"4,0 0 2,0 0 1,4-7 5,-4 7-2,10-10 2,-1 3 0,-9 7-2,19-12-4,-11 6-2,3 2-2,5 1-3,-6 1-7,5 1-11,-6 0-27,5 1-16</inkml:trace>
  <inkml:trace contextRef="#ctx0" brushRef="#br0" timeOffset="154632.8445">28553 6203 16,'0'0'2,"0"0"2,0 0-1,0 0 3,0 0-1,0 0 1,0 0 1,6-3 1,-6 3-1,0 0-1,11-4 2,-11 4-2,15-8-1,-15 8 3,18-10-1,-8 6-1,2 0-2,0-2 1,1-1-1,-1 2-2,3 0 0,-3 0-1,1 1 1,-1-1-4,0 0-3,-2 5-6,1-3-10,0 3-13,-11 0-13</inkml:trace>
  <inkml:trace contextRef="#ctx0" brushRef="#br0" timeOffset="155093.8709">28606 6241 44,'0'0'3,"0"0"1,0 0 1,14-9 2,-14 9 0,15-5 2,-4 0 0,0 1 1,-1 2-2,2-2-3,-3 0-1,1 3-1,0-1-2,-2 0-3,-8 2-4,18 0-8,-18 0-10,14 0-19</inkml:trace>
  <inkml:trace contextRef="#ctx0" brushRef="#br0" timeOffset="155427.89">28624 6218 75,'0'0'4,"0"0"1,0 0 0,14-7 3,-14 7-1,19-8-12,0 8-35,-3 0-3</inkml:trace>
  <inkml:trace contextRef="#ctx0" brushRef="#br0" timeOffset="163206.3349">25289 7517 91,'0'0'3,"0"0"3,0 0 5,0 0-1,-4-9 2,4 9 1,0 0 1,-5-11 0,5 11-1,0 0-4,-14-9-1,1 6-3,13 3 0,-22 0 0,12 0-3,-6 0 0,4 0-1,-7 3 0,5 1-1,0 1 1,-2 1-1,3 1 0,-2-1 0,3 5 0,0-2 0,3 0 0,2 2 0,1 0-1,1 0 1,2 0 0,2 2-1,1-4 2,0 4-1,0-2-1,2-1 2,1-1 0,1 1-1,-4-10 1,10 16 1,-10-16-1,14 15 0,-14-15 1,17 9-1,-17-9 1,18 5 1,-8-4 0,2-1-1,-3-1 1,5-5-1,-2-1 2,2-4-2,2 0 1,-4-1 0,4-1 0,-4-2 0,4 2 1,-8-2-1,5 1 2,-8 1-1,0-2 0,-3 1 1,0 0-2,-2-1 2,0-3-1,0 1 0,0-3-1,-2 3 0,-1-4 0,0-1-1,1-1 2,-2 1-2,-1 1-1,-2-3 1,3 2-1,-1 0-1,1 0 1,0 4 0,-1 2 0,0 2 0,1 1 0,1 3 0,3 10 0,-8-11 1,8 11-2,0 0 1,-11-8-1,11 8 0,0 0 1,0 0-1,0 0 0,0 0 0,0 0 0,-6-11-1,6 11 1,0 0 0,0 0-1,-11-8 1,11 8-1,-14-2 0,5 1 1,-5 1-2,0 0 2,-3 0-1,-3 3 0,-3 2 1,3-2-1,-1 1 0,2-1 0,3 1-3,1-1-3,6 1-2,9-4-5,0 0-13,-4 14-25,4-14-21</inkml:trace>
  <inkml:trace contextRef="#ctx0" brushRef="#br0" timeOffset="163897.3744">25536 7173 97,'0'0'4,"0"0"6,0 0-1,0 0 3,0 0 2,0 0-1,0 5 1,0-5 0,0 0-6,0 0-3,0 0 0,0 0-3,0 14-1,0-14 0,0 18 2,0-7-2,0 2 2,2 6 0,-1-5 0,-1 6 0,1-3-1,0 4 2,-1-1-1,-1 1-1,1-4 1,0-1-2,0 2 0,0 1 0,0-2 0,-1 0-1,1-3 0,-1-1 1,0 0-1,-1 1 0,1-5 0,1-9 0,-2 13 1,2-13-1,-2 10 1,2-10 0,0 0 0,0 0 0,0 0 2,6 9-1,-6-9-1,13 0 2,-13 0-1,15 0 1,-3 0 0,-2 0 0,3 0-1,1-1 0,2 0 0,0 1-1,-1 0 2,0-1-2,2 1 0,-1 0 0,1 0 0,-2 0-1,0 1 0,-2 0-1,0 0-3,-3 1-7,0 4-11,-10-6-18,10 9-28,-10-9-5</inkml:trace>
  <inkml:trace contextRef="#ctx0" brushRef="#br0" timeOffset="164349.4003">24996 7934 79,'0'0'3,"0"0"1,0 0 3,0 0 4,8 0 2,-8 0 1,15 0 2,-5-2 2,4-2-2,1-3 0,7 2-2,0-4-1,8 1-2,6-6-1,3 3 1,7-2-1,2 2-1,8 1 0,0-3-1,9 3-2,-5-3 0,-1 4-2,3 0-1,-2 1-1,-4-1 0,-5 5-1,-6-1-3,-2 1-7,-9 4-20,-1 7-34,-12-2-12</inkml:trace>
  <inkml:trace contextRef="#ctx0" brushRef="#br0" timeOffset="165070.4415">25443 8272 73,'0'0'3,"0"0"0,0 0 2,0 0-1,-10 7 1,10-7 1,-16 11 2,4-5-1,-3 1-2,-2 1 1,-4 5-1,-5-1 1,3 1-2,-6-1 2,8 3-1,-3-3 1,9 3-1,-2-3 2,11 2 0,-1-2 0,7 0 1,4 0-1,3 0 0,10-3 0,-5 0-3,7-4 1,-5-1 0,6 0 0,-6-1 0,6-3 2,-6-4-1,0 0 1,-3-4 1,-1-1-1,2-1 0,-2-1 0,-1-4 0,-2 1-2,-2-2-1,1 0 0,-4-3-1,-1 3 0,-1-4-1,0 3 0,-5-3 0,-2 4-1,-1-1 0,-2 2 0,1 1-1,-5 4 2,1-2-2,1 2-2,-2 3 1,1 0 0,-3 4 0,-2 1 0,1 2-1,-2 1-3,5 3-2,-5 3-6,8 1-9,-6 2-16,17-10-31,-7 18-5</inkml:trace>
  <inkml:trace contextRef="#ctx0" brushRef="#br0" timeOffset="165880.4878">25683 8251 115,'0'0'4,"0"0"0,0 0 0,0 0 2,0 0 0,-8 3 1,8-3 0,-11 13 0,11-13-2,-15 19-2,8-4 2,2-1-1,-1 2 1,3-2 0,0 2-1,2 1 2,1 0-1,0-5 0,2 1 0,3-3-1,1 0 2,-6-10-3,18 13 2,-6-12-1,2-1-1,-2 2 1,4-2-1,-1-5-1,2 0 3,0-2 0,0-3 0,-3 3 1,-2-7 0,0 4 1,1-4-2,1 1 0,-4-3-2,-1 3 1,-5-3-2,-1 1-1,-3-2 0,0 2 0,-3 0 0,-8 1 0,2-1-1,-3 1 0,4 1 0,-3 4 0,0 0 0,1 2 0,-4 5-1,3 0 0,-3 2 1,2 0-1,-4 7 0,5-1 0,0 2 1,1 0-1,3 3 1,1-2-1,3 3-1,3-1 2,0-1 0,2-1 0,4 2 2,-6-11-1,17 13 0,-6-8 1,1-3 0,1 0 0,0-2 2,0 0-1,0-2 0,-3-1-1,1-4 1,-2 5 0,-9 2-1,14-11 0,-14 11-2,9-8 0,-9 8-4,0 0-5,0 0-10,0 0-17,0 0-28,0 0-11</inkml:trace>
  <inkml:trace contextRef="#ctx0" brushRef="#br0" timeOffset="166330.5136">26064 8353 111,'0'0'2,"0"0"0,0 5 3,0-5 0,-10 8 0,10-8 1,-12 15 1,12-15 1,-17 17-2,17-17-1,-14 19 1,8-7-1,2 0-1,0 0 2,4 0-1,0-1-1,1-1 1,5 0 1,-6-10-2,16 12 2,-4-9-2,0 1 2,0-4 0,2 0-1,0-1 1,1-5-1,-2-3 3,-1 2-2,-2-3 2,-2-2-2,-2-2 1,-4 2-2,-2-3-1,0 1-1,-6 1-2,0 1 0,-4 3-1,-3 0-4,0 3-4,-2 1-15,-1 2-30,1 3-16</inkml:trace>
  <inkml:trace contextRef="#ctx0" brushRef="#br0" timeOffset="166910.5468">26418 7704 113,'0'0'4,"0"0"2,0 0-1,0 0 4,-5-4 0,5 4 3,0 0 1,0 0 2,3-10-4,-3 10 1,14-2-1,-6-1 0,3 1-2,1 2-3,5-2 1,-4 1-3,3 1-2,-2 0 0,2 0-2,-4 0-4,1 0-5,-13 0-9,12 10-21,-12-10-27</inkml:trace>
  <inkml:trace contextRef="#ctx0" brushRef="#br0" timeOffset="167103.5578">26446 7801 165,'5'0'4,"8"-1"1,-1 1 1,4-1 1,0 1 0,3-2-2,2 2-1,0-2-11,-7 0-30,2 2-24</inkml:trace>
  <inkml:trace contextRef="#ctx0" brushRef="#br0" timeOffset="167803.5978">26918 7602 66,'0'0'3,"0"0"3,0 0 1,0 0 3,0 0-1,0 0 2,-10-3 1,10 3-2,-12 0-3,12 0-1,-13 12-2,13-12-1,-14 13 1,9-2-3,-2-1 1,4 1 1,0-1-1,1 1 1,2 1 1,0-2-1,0 1 2,3-1 0,1 1-1,1-3 1,-5-8-1,13 15 1,-13-15 0,17 11 0,-8-5 0,-1-3-2,3 0 1,-3-2 0,2 0 0,0-1-1,1 0 2,-11 0-2,18 0 1,-8-2 1,0-1-1,0-3-1,0 1 1,-2 0-1,2 0 0,-2-2-1,-8 7 1,14-11 0,-14 11 1,11-15-1,-11 15 0,8-14 1,-5 4 1,-3 10-2,5-19 0,-3 6 0,-2 2 0,0-2-1,0 0 0,0 1 0,-5 1-1,0 1-2,5 10-5,-21-15-16,-7 15-47,6 0-6</inkml:trace>
  <inkml:trace contextRef="#ctx0" brushRef="#br0" timeOffset="170028.7251">24142 9372 34,'0'0'2,"0"0"0,0 0 1,0 0 0,0 0 1,-10 3-1,10-3 2,0 0 0,0 0 1,-9 5 0,9-5 3,0 0 3,0 0 2,0 0 1,7 5-2,-7-5 1,16 0-2,-3 0-1,0 0-4,5 0-1,-1 0-2,3 0 0,2 0 0,2 0-2,-2-3 3,3 3-2,-1 0 1,2-2-1,-2-1 1,0 1-1,-3 0-1,0 1 1,-5-1-1,-1 1 0,-3 0-2,1 1-4,-13 0-6,14 0-13,-14 0-21,0 0-20</inkml:trace>
  <inkml:trace contextRef="#ctx0" brushRef="#br0" timeOffset="170420.7475">24249 9578 68,'0'0'5,"0"0"-2,0 0 5,0 0 0,0 0 4,4-7-1,-4 7 2,12-6 2,-2 5-4,1-2 0,1 1-1,5-1-2,-1 0 0,3 1-1,1 0-1,2 0-2,-3-1 1,5 2-2,-4-1 1,2 1-3,-4-1-1,2 1-4,-2-1-7,-5 2-13,1 0-19,-14 0-20</inkml:trace>
  <inkml:trace contextRef="#ctx0" brushRef="#br0" timeOffset="170899.7749">24439 9305 7,'0'0'2,"0"0"-2,0 0 1,0 0 0,0 0 0,0 0 0,-6 0 0,6 0 1,0 0-1,0 0 0,0 0 0,0 0-1,0 0 0,0 0-1,3-8 0,-3 8-2,0 0 2,0 0-1,0 0-3,7-11-1</inkml:trace>
  <inkml:trace contextRef="#ctx0" brushRef="#br0" timeOffset="171684.8198">24485 9211 37,'0'0'3,"0"0"-1,0 0-1,0 0 3,-8 0-1,8 0 3,0 0 1,0 0 3,-3 8-3,3-8 1,0 0 3,0 13 1,0-13-2,4 12 0,-4-12 0,8 13 0,-8-13-1,14 15-1,-14-15 1,19 14 0,-3-5-1,-1-2-2,3 1 0,-2-3 0,5 2-2,-7-1 0,6 2-2,-7-1 0,-2 0-1,1-1-1,-4-1 1,-8-5-1,17 12 0,-17-12 1,12 9-1,-12-9 0,9 9 0,-9-9 2,0 0-2,10 11 0,-10-11 0,3 9 1,-3-9-1,-1 11 0,1-11 1,0 9-1,0-9 0,0 12 1,0-12-1,-2 8 0,2-8 1,0 0-1,-9 13 1,9-13-1,-6 8 1,6-8-1,-7 10 0,7-10 0,-9 13 1,9-13-1,-12 13 0,12-13 0,-12 17 0,4-5 0,0-2 0,0 2 0,0 0 0,0 2 0,-2-3 1,-1 5-1,-4-3 0,2 3 0,-4-1 0,4 0 0,-6-1 0,5 3 0,-4-2 2,3 1-2,2-3 0,-1 1 0,4-2 1,-1-2 0,3-1 1,0 0 0,1 4-1,7-13 1,-10 15 2,10-15-3,-6 13 1,6-13-1,-4 13 0,4-13-1,0 0 0,-3 8-3,3-8-10,0 0-31,0 0-21</inkml:trace>
  <inkml:trace contextRef="#ctx0" brushRef="#br0" timeOffset="177648.1609">26018 5649 42,'0'0'1,"0"0"1,0 0 3,0 0 0,0 0 2,0-9 1,0 9 1,0 0 0,0 0-2,0 0-1,0 0-1,0 0-1,0 0-3,0 0 0,0 9-1,0-9 1,0 14 0,1-4 2,-1 2 0,0 3 0,3-3 0,-1 2 1,1 1-2,1 2 2,-2-4-2,0 3 0,2-4-1,0 2-2,-1-2-11,-1-4-19,3 6-19</inkml:trace>
  <inkml:trace contextRef="#ctx0" brushRef="#br0" timeOffset="178015.1819">25948 6017 67,'0'0'3,"0"0"3,0 0 4,7-7 2,-7 7 1,10-10 0,-10 10 1,17-10 0,-8 7-4,3-6-1,-2 9-4,-1-3-2,1 3-1,-2-2-3,-8 2-10,17-1-8,-17 1-16,13 6-14</inkml:trace>
  <inkml:trace contextRef="#ctx0" brushRef="#br0" timeOffset="178553.2127">26037 6188 75,'0'0'4,"0"0"2,0 0 0,0 0 1,0 0 1,0 0-2,0-4 1,0 4-1,0 0-4,7-6-1,-7 6-1,11-2 0,-11 2-1,18 0 1,-9 0 0,-9 0-1,17 8 1,-17-8 0,14 9-1,-14-9 1,12 12 0,-12-12 0,1 17 0,-1-17 0,0 15 0,0-6 0,-1 1 1,-4 0-1,-1-1 0,6-9 1,-8 16-2,8-16 2,-10 16-1,10-16 0,-9 12 1,9-12 1,0 0 1,0 0 2,-4 10 3,4-10 0,0 0 3,10 2 0,0-2 1,1 0 0,4-3 1,2-1-1,5 0-3,2-1-3,3 5-11,2 0-53,3 0-2</inkml:trace>
  <inkml:trace contextRef="#ctx0" brushRef="#br0" timeOffset="180054.2985">25299 9018 69,'0'0'4,"0"0"2,0 0 2,0 0 2,0 0 1,0 0 2,0 0 0,0 0 1,0 0-3,0 0-3,0 0-1,0 0-1,0 0-2,-4 9 1,4-9 0,0 17-1,0-5 2,0 1-1,0 5 1,0-5-1,0 8-3,0 1 0,0-5 0,0 4-1,0-3 1,0 1-2,-1-5-2,-2 6-3,1-8-5,-1 2-15,-3-3-25,2 2-14</inkml:trace>
  <inkml:trace contextRef="#ctx0" brushRef="#br0" timeOffset="180432.3202">25108 9469 76,'0'0'5,"0"0"2,12 0 4,-12 0 2,18-1 2,-9-1 2,10-1-1,3 0 1,-3-2-2,6 1-4,0-2-2,4 3-2,-3-1-3,4-1 0,-6 3 0,-2-1-1,0 0-1,-4 1 1,-3 2-3,-2-2-3,-2 2-7,-11 0-13,13 0-16,-13 0-25</inkml:trace>
  <inkml:trace contextRef="#ctx0" brushRef="#br0" timeOffset="181319.3709">25261 9712 70,'0'0'4,"0"0"1,-2-8 1,2 8 0,-1-8 2,1 8 0,-2-11 0,2 11 1,0-12-5,0 12 0,0-9 0,0 9-2,5-11-1,-5 11 1,11-14 1,-11 14-1,15-13 0,-5 8 1,1 0 0,0 2 0,-1 0-1,1 0-1,-1 3 0,-1 0 0,-9 0 1,16 0-2,-16 0 0,10 6 0,-10-6 0,7 12 0,-7-12 0,2 16-2,-2-7 2,0 1 0,-4-1 0,-2 4 0,0-4 2,1 2-2,-3-1-2,0 1 4,2-3-4,-1 3 2,0-3 0,0 2-1,7-10 0,-11 16 1,11-16 0,-12 16 0,6-2 0,0-6-1,0 5 2,6-13-1,-10 20 0,10-20 0,-9 18 0,9-18 0,0 0 0,-7 10 0,7-10 1,0 0 0,0 0-1,0 0 2,0 0-1,0 0 0,0 0 0,0 0-1,0 0 1,0 0 0,0 0 1,0 0-1,0 0 0,0 0 1,9 1 0,-9-1 1,12 0 1,-12 0 0,17 0 2,-7 0-1,0-2 2,3-1 1,-1 1 0,1 0 1,1-1 0,-2 1-2,0 1 1,1 0-2,-3 0 0,1-1-1,-2 2-3,-9 0 0,14 0-2,-14 0-8,10 0-12,-10 0-28,0 0-20</inkml:trace>
  <inkml:trace contextRef="#ctx0" brushRef="#br0" timeOffset="182554.4415">26112 8956 118,'0'0'3,"0"0"1,0 0-1,0 0 2,0 0 1,-7 5-1,7-5 2,-17 8 0,8-2-3,-3-2 0,-4 5-1,0-1 1,-3 3-1,0-3 0,0 2-1,-2-1 0,-4 4 1,-4-4-1,5 3-1,-4-2 0,6 2 0,-5-3 0,8 1-1,-1-2 0,6 0 2,5-2-2,9-6 0,-16 12 0,16-12 0,-10 10 0,10-10 0,-7 9-2,7-9 1,-3 17 0,3-17 1,0 17 0,0-17 0,3 17 1,-3-17 0,14 17 3,-3-12 0,-2 0 0,5-1 0,0 2 1,5 0-2,3-1 1,-3-2-2,3 3 1,-4 2-2,5-3 0,-7 1 1,6-1-1,-9 1 0,-1 1-1,-3 0 0,1 0 1,-2 1-1,-8-8 0,14 15 0,-8-6 0,-6-9 0,10 16 1,-8-5-1,1-2 0,-2-1 0,-1 2 0,0-1 1,-1 3-1,-3-2 0,-2 0 0,-2 2-1,0-1 1,-1 0-1,-1 0 0,-1 2 0,3-4 0,-2 1-1,1 0 2,2 1-1,1-3 1,-1 3-1,0-2 1,7-9 0,-10 16-1,10-16 0,-7 12-1,7-12 1,-3 10 0,3-10-1,0 0 2,0 12-1,0-12 1,0 0 0,7 7 1,-7-7 1,12 3-1,-12-3 0,18 2 1,-6-2 0,0 0 0,1 0 1,3 0-1,-1 0 0,2 1 0,-1-1 1,2 0-1,1 0 2,0 0 0,-1 0 1,-1 0 0,-1 0 2,-3 0-1,1 0 0,-4 0-1,-1 0-2,-9 0 0,12 0 0,-12 0-5,0 0-10,10 11-47,-10-11-12</inkml:trace>
  <inkml:trace contextRef="#ctx0" brushRef="#br0" timeOffset="184665.5623">28014 6422 0,'13'8'6,"-1"1"1,2-5 0,-1-1-1,2 0 0,0-3 2,1 0-4,-1-4 1,2-1 0,-2-5 0,1 1-3,-1-1 0,1 0 1,-1 0-1,0-4 0,-1 4 1,4-2-3,1 0 1,3 0-1,3 2 0,-2 0 1,4 1-1,-3-1 0,6 0 0,-6 1 0,5 2 1,-5 2-1,0-2 0,2 2 0,0 2 2,-1 2-2,-3 1 1,1 0-1,-1 1 1,0 2 0,-3 4 0,2 0 2,-5 1-1,6-1 0,-3 3 2,5-3 0,-4-2-1,6 2 2,-4-3-2,5-1 1,4-2-2,-4-1 1,2 0-1,-7 0 0,5-2 0,-8-4 0,5 1-1,-9-2 1,0-1 1,-1-4-2,1 3 1,0-4 0,2 0-2,0-2 2,2 3-2,0-1 0,-1 2 0,4 1 0,-3 2 0,1 4 0,-1 0-1,-3 4 1,1 0-1,-1 1 1,1 6 0,0 1 0,-2 2 0,2 1 0,-1-1 0,6-2 0,-6 1 0,6-1 1,-5-3-1,5-4 0,2 0 1,-3-1 0,3-2 0,-6-4-1,4-3 1,-7 1 1,7-2-2,-9 1 1,1-1-1,-3 1 0,2 1 0,-2 2 0,3 3-1,0 1 1,-2 2-2,4 2 2,-2 3-1,4 0 1,-1 2 0,1 2-1,0-1 2,4-1-1,0-3 0,2-1 0,-2 0 0,1-1 0,-1-2 1,3 0-1,-4 0 0,-1-4 0,-1-2 0,3 1 2,-6-2-2,4 0 0,4-3 0,-5 3 1,3 0-1,-5 2 0,4 0 0,-5 0 0,3 3 0,-4-1 0,-2 3 0,1 0 0,3 0 0,0 4 0,1 0-1,-1 0 2,2 1-1,-1-1 0,0-2 2,-1-1-1,-1-1 3,0 0 0,0-2 2,-4-3-1,4 0 0,-1-4 0,-1 3-1,0-1-1,-2 0-4,0-1-6,-12 8-13,16-17-30,-16 17-10</inkml:trace>
  <inkml:trace contextRef="#ctx0" brushRef="#br0" timeOffset="189496.8386">26412 9259 34,'0'0'3,"0"0"3,-12-3 2,12 3 3,0 0 2,-10-5 1,10 5 3,0 0-2,-9-10-2,9 10-1,0-9-5,0 9 0,6-12-1,-6 12-3,14-12 2,-4 7 0,-2-6-1,6 5 1,2-5-2,-3 8 1,3-4-2,-5 7 0,3 0-2,-6 2 0,5 7 0,-13-9-1,7 20 1,-5-12-1,-2 6 1,0-4 0,0-1 0,-1 4 0,-3-2 0,1 4 0,-2-1 0,-2-2 0,1 0 0,1-2 1,-6 0-1,7 1 0,-6-3 1,10-8 0,-13 10 1,13-10-1,-12 5 0,12-5 0,0 0 0,0 0 0,0 0-1,0 0 1,-9 9 0,9-9-1,0 0 0,5 1 3,6-1-2,-11 0 2,19 0 1,-8 0 0,4 0 1,-5 0 0,5 0 2,-4-1-1,0-1 2,0 1 0,2-1-1,0 1-1,1-2 1,0 2-2,-2-2-1,0 2-7,-2-1-19,-10 2-45,10-1-2</inkml:trace>
  <inkml:trace contextRef="#ctx0" brushRef="#br0" timeOffset="190408.8908">27022 8849 101,'0'0'5,"0"0"0,-6-2 1,6 2 0,-10-2 1,10 2-1,-14 0 2,14 0-1,-14 0-4,3 1 1,2 1-2,-3 0-1,-1 1 0,-2 1 1,1-4-1,0 5 0,-1-3-1,1 3 0,2 0 0,0-1 0,12-4 0,-13 11 0,13-11 1,-10 11-1,10-11 4,-3 15-2,3-15 1,0 14 2,0-14 0,0 18-1,0-18 1,0 19 0,0-19 0,0 17-1,0-7 1,0-1 1,0-9-2,-1 19 2,1-11-2,0 2 1,-1 2-1,0 0-2,0-1 1,-1 2 0,-1-1-1,2 3-1,1 6-1,-1-5 0,1 5 0,0-4 0,-1 5 0,1-5 0,0 5 0,0-6 1,0 1 0,0-1-1,0 0 1,0-2 0,0 2-1,1-1 1,0-1-1,1 0 1,-1-1-1,1 0 0,0-2 0,0 0 1,0-1 1,1 1-2,0-2 1,2-1 1,-1 2 0,2 0 1,-1-1 0,3-1 1,1-1 0,1 2 1,-2-4 0,4 4 1,-2-4-1,3-1 1,0-1 1,-1 0 0,2 0-1,1-3 0,1 0-1,-1 0 0,0 0-1,0-3-2,-1 0-2,2 3-14,1-2-56,-7-2-5</inkml:trace>
  <inkml:trace contextRef="#ctx0" brushRef="#br0" timeOffset="191332.9436">27202 9152 115,'0'0'5,"0"0"2,0-12 3,0 12 0,0 0 1,0 0 0,-1-11 0,1 11 0,0 0-4,0 0-2,-11 11-4,11-11-1,-10 24 0,4-13 0,-1 8-1,4-5 1,0 6 1,1-5 0,2 3 0,0-5 2,1-1 0,4-2 0,2 1 1,-7-11-1,16 15 1,-7-10 1,-1-1 0,4-1 0,-3-3-1,1 0 0,0 0 1,0-6-1,0 0-2,1-1 2,-1-3-2,-2 0 1,1 0-1,-1-3-1,-1-2 1,-2 0 0,-1-7 1,-3 5-1,2-5-1,-3 3 1,1 0-1,-1 2 0,-2-3 0,-1 8-1,0 0 0,-4 3 0,7 9 0,-16-17-1,6 12 1,0 1-2,-1 1 1,-1 1 0,1 2-1,0 0 1,-1 2 0,4 4-2,-2 0 2,4 6 0,0-3 1,1 4-1,2-3 1,2 4 0,1-2 0,0 2 0,3 0 1,2-3 1,3 1 2,3-7 0,2 4 1,0-6 0,4 1 2,-2-5 0,1-7-1,-1 3-1,-1-5 0,-2 5-1,-1-4-1,-2 6-2,-9 3-3,9-9-5,-9 9-11,0 0-27,0 0-27</inkml:trace>
  <inkml:trace contextRef="#ctx0" brushRef="#br0" timeOffset="191837.9725">27478 9281 137,'0'0'4,"0"0"2,0 0 1,0 0 0,0 0 4,0 0-2,-3 4 1,3-4 2,-9 9-4,9-9-3,-12 18 1,7-9-2,0 1 1,1 1-2,2 0 2,1-1-1,0-1 0,1-9 1,1 16-1,-1-16 1,9 11 0,-9-11-1,15 8 1,-6-6 0,1-2 0,2 0 0,0-6 2,0 0 0,1 0 0,-3-3 0,2-2 1,-4 0 0,-1-1-2,-5 0 0,-2-2-2,0-1-1,-2 3-2,-5 0-2,-2 5-6,-3 0-13,-3-5-43,1 11-13</inkml:trace>
  <inkml:trace contextRef="#ctx0" brushRef="#br0" timeOffset="192352.0019">27815 9140 131,'0'0'3,"0"0"4,0-7 2,0 7 2,0 0 2,7-7 3,-7 7 1,14-7 2,-4 7-2,3-2-3,2 1-1,2-1-2,-1 2-3,3-3-3,-1 3 0,-1 0-3,-2-2-5,-2 2-11,-3 0-18,-10 0-37,0 0-1</inkml:trace>
  <inkml:trace contextRef="#ctx0" brushRef="#br0" timeOffset="192658.0194">27916 9051 121,'0'0'5,"0"0"3,0 0 4,0 0 1,0 0 2,0 0 1,0 10 2,2 1 1,1 2-3,-1-1-3,1 5-4,1 0-2,-2 5 0,0-3-3,0 3-2,0-3-2,-1 3-4,1-7-14,2 7-29,-3-8-21</inkml:trace>
  <inkml:trace contextRef="#ctx0" brushRef="#br0" timeOffset="193346.0588">28275 9071 164,'0'0'3,"0"0"2,-8-7-1,8 7 3,-9 0 1,9 0 0,-15 1 1,15-1 0,-11 17-1,5-5-1,3-2-2,-1 6 0,3 4-1,0-3-1,1 0 1,2-2-1,3 2 0,2-5 1,1 2-1,3-9 0,-1-1 0,2-2 1,-1-2 0,2 0-2,2-6 1,-2 1 0,5-6 1,-4 0-2,3-6 1,-5 2 0,2-3 0,-6 1-1,2-4 0,-5 1-1,-3 0 0,-2-2 0,0 3-1,1-1 0,-2 2 0,-2 0 0,-3 2-1,-3 3 0,-4 4 0,3 1 0,-6 4-1,2 4 1,-3 0-1,2 0 1,-2 7 0,6 1-1,0 1 0,0 1 2,4-1-1,2 3 1,1-1 0,4-2 0,0 2 0,0-3 3,0-8-1,12 14 0,-2-9 1,1-3-1,1-1 1,4-1 0,3 0-1,-3 0-1,3-1-1,-7 0-5,1-3-12,-3-2-31,0 6-22</inkml:trace>
  <inkml:trace contextRef="#ctx0" brushRef="#br0" timeOffset="193632.0751">28587 9092 144,'0'0'7,"0"0"2,0 14 3,0-14 2,0 22-1,0-4 3,-1 1-1,-1 2 0,1-4-6,0 4-3,0-3-2,1 1-2,0-4-3,0-1-9,0-4-22,4 2-33,-4-3-4</inkml:trace>
  <inkml:trace contextRef="#ctx0" brushRef="#br0" timeOffset="194325.1148">28703 9048 159,'0'0'3,"0"0"3,0-12 1,0 12 1,3-8 1,-3 8 2,8-9 0,-8 9 1,12-7-3,-3 2-1,-9 5-2,18-2 0,-8 2-3,1 0 0,-1 2 0,1 3-1,-11-5-2,17 13 1,-9-4-1,-2 3 0,-1-1 0,-3 1 0,0-1 0,-2 1 0,0-2 1,0-1-1,0-9 1,-3 14-1,3-14 1,0 0 0,-6 10 1,6-10-1,0 0 0,0 0 0,0 0-1,0-10 2,0 10-1,2-16-1,2 4 0,1-3 0,0 3 0,-1-2 0,1 0 0,2-1 0,-3 3 0,-1-1 0,-1 4 0,2 1 0,-4 8 0,3-12 1,-3 12-1,0 0-1,3-9 0,-3 9-1,0 0 2,0 0-1,1 6 0,-1-6 1,1 16 0,-1-4 1,1 0 0,-1 3 1,1-1-1,1 0-1,0-2 1,1 0-3,0-4-6,1 4-14,0 2-27,1-5-18</inkml:trace>
  <inkml:trace contextRef="#ctx0" brushRef="#br0" timeOffset="194605.1308">29087 9015 244,'0'0'4,"0"0"1,0 0 2,0 0 1,0 0 2,5 3 0,-5-3 2,14 1-1,-3-1-2,1 0-2,0 0-1,1 0-2,6 0-5,-3-4-8,2 4-21,2 4-40,-3-4-5</inkml:trace>
  <inkml:trace contextRef="#ctx0" brushRef="#br0" timeOffset="195254.1679">29347 8935 92,'0'0'2,"0"0"3,0 0 3,0 0 0,-2 5 3,2-5 2,-2 13 1,1-5 1,1 3 0,0-2 0,0-9-1,3 14-2,-3-14 0,10 10 0,-10-10-2,17 2-1,-6-2-1,1 0-2,0 0-1,1-6-2,1 0 0,-2-3-1,1 2 1,-1-1-1,-4-2-1,-1 1 1,1 1-1,-8 8 0,7-15 0,-7 15-1,2-11 1,-2 11-2,0 0 0,0 0 0,0 0 0,0 0 1,0 0-1,0 5 0,0-5 0,-1 17 1,0-6 0,0 4 0,0 0 1,-1 2-1,0 0 0,1 4 0,1-1 1,0 2-1,0-1 0,0 3 1,0 1-1,0-1 0,-2-1 1,-3-3 0,1 0-1,-2-3 2,0 1-1,-4-7 1,-1-4 0,0-2 1,0-2 0,2-1-1,9-2 2,-16 0-1,16 0-1,-12-12 0,10 4 0,1-2-1,1-2-1,0-1-4,1-4-7,4 1-15,5 6-35,-1-8-15</inkml:trace>
  <inkml:trace contextRef="#ctx0" brushRef="#br0" timeOffset="196414.2343">29390 8682 36,'0'0'4,"0"0"-1,8-1 5,-8 1 2,13-5 2,-13 5 1,18-2 0,-7-1 2,2 1-3,-1 1 0,0-1-3,-1 2-2,2-1 0,-2 0 0,0 1 0,-1-3 0,0 3 0,0 0 0,-1-2 0,-9 2-2,18-1 0,-4 1-2,-4-1 0,3 1-2,-13 0 1,18 0-1,-18 0-1,17 0 1,-17 0-1,0 0 0,9 12 1,-9-12-1,4 12 1,-4-12-1,5 16 0,-1-6 1,-1 0-1,-1 1 0,1 1 2,-1 1-2,-2-1 1,2 2 0,-2 0 0,3 0 0,-2 1 0,0 1 1,-1-1-1,1 1 1,-1 1-1,0 0 0,0 1 0,0-2-1,0 3 1,-2-1 0,2 1 0,0-2 0,0 4 1,0-5 1,0 2-1,0-1 0,0 4-1,1 4 0,-1-7 0,-1 7 0,1-7 0,0 6 0,0-5-1,-1 2 0,-1-5 2,0 0-2,1-2 1,1 0-1,-1 0 1,0 0-1,1 1 0,-1-3 1,1 2-1,0-3 0,-1 2 0,-1-2 1,1 0-1,-2 0 0,0-3 1,3-8 0,-5 17-1,5-17 2,-5 13-1,5-13 1,-11 14 0,0-8 2,11-6-1,-21 14 0,12-8 0,-5-2 0,4 2 0,-5-3 0,4-1-2,1-2-3,-1 3-12,-3 3-34,-2-6-22</inkml:trace>
  <inkml:trace contextRef="#ctx0" brushRef="#br0" timeOffset="200886.4901">27788 6307 0,'8'12'3,"0"-2"1,1 0 0,2-3-1,2 0 1,0-2 0,1-1-1,0-2 1,3-2-2,-2 1 1,1 0-1,-1-1 0,-1 0 1,1 0-2,0-3 1,-3-2 1,1 0-2,-2-1 2,-1-2 0,0-2-2,-2 1 1,-1 0 0,2-2-1,-1 0 0,2-3-1,-1 2 0,3-2 1,-1 1-2,5 1 1,-2-2 0,3 2 0,-3 2-1,4 0 1,-4 2 0,4 0-1,-4 0 1,3 4-2,-3 0 2,2 1-1,-3 0 1,6 0 0,2 2-1,-3 1 1,5 0 0,-5 0 0,5 3 0,-4 0 0,7 0 0,-7 2 1,1 2-1,1-4 1,-2 2-1,3-1 0,-2 1 2,-1 0-2,-1 2 0,-1-2 1,-2-2-1,0 0 1,-4 0 0,1 0 0,-1-3 0,-1 0 2,-1 0-2,3-3 0,-3 0 0,1-2 2,3-2-3,0-3 1,-3 2-1,6-2 1,-2-1-1,3 1 0,-1-1 0,2 2 0,-2 1-1,3 0 2,-3 2-2,6 1 1,2 2 0,-4 1-1,3 2 1,-4 0 0,6 0 0,-6 4-3,7 3 3,-8-2-1,2 3 1,2 0 0,-2-1 0,3 0-1,1 3 1,0-5 0,-3 0 0,2-1 1,-1-1 0,-1-3 2,-1 0-2,0 0 1,-4-3 1,4-2 0,-4-1 0,2 0-1,-3-3-1,3 0 0,-3 1 1,2-2-1,-1 2-1,2-1-1,0 1 1,4 3 0,0 1-2,-3 4 2,7 0-1,-6 0 0,6 3 1,-8 3-1,8 3 1,-7-1-1,2 0 1,2 0 0,-1-1 0,1-1 0,-1 0 0,4-4 1,-4 1-1,4-3 0,-5 0 1,1-3-1,-2-2 1,-1-1-1,-1-2 1,0 0 1,-5-1-1,-1 0-1,-2 0 2,-2 1-1,-8 8 1,8-11-1,-8 11-1,0 0 0,7-9 0,-7 9-1,0 0 1,14-1 1,-14 1-1,15 0 1,-6 0 0,4 0 0,-3 3-10,1-7-33,7 4-4</inkml:trace>
  <inkml:trace contextRef="#ctx0" brushRef="#br0" timeOffset="204081.6728">30811 5340 1,'12'21'5,"7"-3"0,3 7 1,-1-5 0,1 8 1,-1-7 1,2 2-1,-7-1 1,4 2-1,-9 0-1,-3 3 1,-5 0-4,-1-1 2,-2 3-1,0 0-1,-9 3 1,-1-3-1,-3 5 0,-7-8-1,5 8 2,-6-5-4,1 3 0,-6 2 1,5-5-1,-1 2-1,2-7 1,1 5-7,-4-9-17,11 4-23</inkml:trace>
  <inkml:trace contextRef="#ctx0" brushRef="#br0" timeOffset="205430.75">29154 6362 1,'0'0'0,"14"-4"-1</inkml:trace>
  <inkml:trace contextRef="#ctx0" brushRef="#br0" timeOffset="207258.8546">26715 9739 55,'0'0'1,"0"0"0,1 4 1,-1-4-7,0 0-9,0 0-14</inkml:trace>
  <inkml:trace contextRef="#ctx0" brushRef="#br0" timeOffset="209616.9894">28180 5219 0,'31'0'1,"8"-1"2,-3 1-2,-1-2-1,3 2 1,-4-3-1,6 1 1,-4-1 1,5-2-1,-5 2-1,1-1 1,2 0 1,-3 1-1,3 0 2,-2-1-2,0 0 0,-1 1 2,6-2-2,-5 1 0,7-2 0,2 0-1,0 0 1,2 1-1,-2 0 2,5 1-2,-7-1 0,6 3 1,-9 0-2,-1 1 2,0 1-1,-4 0 0,4 0 1,-5 0-1,5 0 0,1 0 0,1-1 1,2-1-1,-3 0 1,3-1-1,-5-2 0,6 3 0,-12 2 0,-1 0 0,-3 0 0,-3 0 0,-4 0-3,0 5-13</inkml:trace>
  <inkml:trace contextRef="#ctx0" brushRef="#br0" timeOffset="215254.3119">29933 9022 87,'0'0'1,"0"0"0,0 0 1,0 0-1,0 0-1,0 0-3,0 0-7,6 7-14,-6-7-21</inkml:trace>
  <inkml:trace contextRef="#ctx0" brushRef="#br0" timeOffset="215858.3464">30158 8785 0,'0'0'5,"0"0"0,-3 8 2,3-8 1,-5 12 2,5-3-1,0 2 1,0 2 0,0 0 1,1 0 1,1 2 1,-1 1 0,1 2-1,-2-2 0,2 4-2,-2-3 1,3 3-2,-1-2-1,1 2 1,2-1-1,-2 1 0,0-4-1,2 4 1,0-3-1,0 3 0,-2 1-1,-1-7 1,-1 4-1,2-6 0,-1 2-1,-2-14-1,1 17-1,-1-17-10,0 0-26,0 0-32,0 0-4</inkml:trace>
  <inkml:trace contextRef="#ctx0" brushRef="#br0" timeOffset="216959.4094">28615 6104 14,'0'0'3,"0"0"-1,0 0 2,0 0-1,0 0 2,0 0 0,3-9 0,-3 9 3,9-8-2,-9 8 1,17-10 1,-8 4 0,1 1-1,4-3 0,1-2 0,2-2-1,2-4-1,4 5-3,-2-6 0,7 5 1,-2-4-1,3 5-1,-4-5-1,5 4 1,0 4-1,-2-2 2,0 1-4,-4-3 4,2 5-2,-7-1 1,6 2-1,-9-2 0,1 1 0,0-1 0,-3 3 0,1 0-1,-4 0-2,0 1-3,-3 1-7,-8 3-8,13 0-12,-13 0-14</inkml:trace>
  <inkml:trace contextRef="#ctx0" brushRef="#br0" timeOffset="217487.4396">28954 5995 13,'0'0'3,"3"-10"1,1 0 1,7 6 0,5-6 1,3 2 0,-1-5 1,3 5-1,4 1-1,-7-1-2,5 3 1,-8-2 2,-3 2 0,-1 1 3,1-1 1,-12 5 3,15-7-1,-15 7-1,11-8 1,-11 8-6,0 0 0,8-5-6,-8 5-8,0 0-11,0 0-13,0 0-17</inkml:trace>
  <inkml:trace contextRef="#ctx0" brushRef="#br0" timeOffset="218993.5257">30336 6041 3,'0'0'7,"19"-10"2,-5-4 3,3 4 2,4-5 1,1 3-1,0-4-1,0 5-2,1-3-2,-6 4-2,0 4-3,-3 1-4,-1 2-6,-13 3-9,15-3-9,-15 3-15</inkml:trace>
  <inkml:trace contextRef="#ctx0" brushRef="#br0" timeOffset="220351.6034">30659 8872 10,'0'0'3,"0"0"2,0 0 2,0 0 2,0 0 1,5-1 1,-5 1 2,9-2 1,-9 2-2,12-5 1,-12 5-3,16-4-1,-4 1-1,-1 1-1,3 0-1,-4 0-1,4 0-2,-1 1 0,3-2-1,-5 2-1,1 1 0,-3 0 1,1 0-2,-10 0-3,14 1-3,-14-1-6,8 6-16,0 3-21</inkml:trace>
  <inkml:trace contextRef="#ctx0" brushRef="#br0" timeOffset="220669.6216">30712 8985 75,'0'0'4,"0"0"3,0 0 2,0 0 4,10 3 2,-10-3-1,11 2 2,-11-2 2,17 0-5,-7 0-2,4 0-2,-5 0-4,5 0 0,-2 0-3,0 0-1,-1 0-1,1 0-5,3 0-10,-15 0-15,20 12-29,-20-12-4</inkml:trace>
  <inkml:trace contextRef="#ctx0" brushRef="#br0" timeOffset="221708.681">31405 8757 76,'0'0'4,"0"0"1,0 0 2,0 0 1,5-4 0,-5 4 1,0 0-2,0 0 1,0 0-3,0 0-3,-11-6-1,11 6 0,-11 0 1,11 0-2,-12 0 1,12 0 1,-18 4-2,18-4 1,-17 9 0,17-9-1,-17 10 2,8-5-2,-3 2 0,12-7-2,-13 15 2,7-5 0,-1-1 0,7-9-1,-6 16 1,6-16 0,-4 15 0,4-15 0,-2 15 0,2-15 0,0 13 0,0-13 1,0 14-1,0-14 2,0 11-2,0-11 1,3 13-1,-3-13 1,5 13 0,-5-13 0,6 11 0,-6-11 3,13 13-1,-13-13 2,13 14 1,-13-14-2,17 8 2,-8-5-1,0 0 1,1 0-2,1 1 0,-11-4-2,18 3 1,-18-3 1,17 0-1,-8 0 2,4 0-1,-3 0 0,-1 0 2,3-3 0,-3-1-1,-9 4-1,18-7 1,-4 4 0,-14 3-2,8-10 1,-8 10-1,15-9-1,-15 9 0,15-9 0,-15 9 0,2-11 2,-2 11-2,14-12 1,-14 12-1,1-14 0,-1 14 1,0-13-3,0 13 2,0-14-1,0 14 1,-4-14-1,4 14 0,-11-17-1,11 17 1,-10-17 0,10 8 0,-6-4-1,-3 3 1,3-2 0,-2-1 0,2 2-1,-1-1 0,0 1-1,-8 2-5,1 2-18,-6 2-44,8 3-5</inkml:trace>
  <inkml:trace contextRef="#ctx0" brushRef="#br0" timeOffset="238923.6657">25416 10774 69,'0'0'5,"0"0"1,0 0 1,0 0 3,0 0 0,0 0 1,0 0-1,-10-5 2,10 5-4,0 0-1,-14 0-1,14 0-1,-16 0 0,8 0-2,-3 4-1,0-3 1,-1 1-1,-2 0 0,-1 1-1,0 0 1,-2 0-1,-2 2 1,-6-1 1,6 0 0,-4 1 0,6 0-1,-2-2 2,6 2-2,-1-1 0,14-4-1,-9 5-1,9-5 2,0 0-1,0 9 0,0-9 0,0 0 1,10 10 1,0-7-2,1-1 1,5 1 0,6 0-1,-4 0 1,8-1 0,-6 1-2,7 0 1,-8 0-1,4 1 0,-9-1-1,-1 1 1,-4-1 0,-9-3-2,12 9 2,-12-9 0,1 8 0,-1-8 0,-5 13 0,5-13 0,-12 14 0,3-6 2,0 1-2,-2-1 0,2 2 0,1-2 0,-2 2 1,1-3-1,3 3 0,6-10 0,-12 16 0,12-16 0,-6 12-1,6-12 1,-1 10 1,1-10-1,0 0 0,4 10 1,-4-10 0,12 5 1,-3-3-1,1-1 1,1-1 1,2 1-1,3-1 0,-1 0 0,2 0 0,0 0 1,2-2 0,-1 0-2,-1 2 1,-2 0-1,0 0-1,-4 0 0,-2 0-1,-9 0-2,13 3-8,-13-3-13,0 0-28,3 12-16</inkml:trace>
  <inkml:trace contextRef="#ctx0" brushRef="#br0" timeOffset="239836.7179">25740 10918 44,'0'0'4,"0"0"-1,-12-3 2,12 3 1,0 0 1,-11-6 0,11 6 2,-9-8-1,9 8-2,-2-9-1,2 9-2,1-12 1,-1 12-2,10-12 0,-10 12 0,14-12 0,-14 12 0,14-8 1,-14 8-1,14-5 0,-14 5 1,13 0-1,-13 0 1,10 3-1,-10-3-1,13 14 1,0-6 1,-5 1-1,6-1 2,-7 1-2,8-4 0,-5 4 1,4-6 0,-4 0-1,-2 0 2,1-3-2,2 0 2,-2-3-2,1-1 0,0-2 2,-1-1-2,-1-2 0,3 1 1,-4-4-1,-3 4-1,1-1 1,-5 9 0,6-15-1,-6 15 0,3-9 0,-3 9-1,0 0-1,0 0 0,0 0-2,0 0 1,0 0 0,0 0 0,0 0-1,0 7 1,0 2 1,0 1 1,0 2 0,0 3 0,2 2 0,-1-2 0,2 5 0,-2-2 1,2 1-1,-1-2 0,0 1 1,0-4-1,-1 3 1,0 3 0,-1-7 3,0 6-2,0-8 2,-1 6-1,-3-5 2,-3 4-1,-1-8 1,0 1-2,0-1 2,-3-1 0,0-2 0,0 0 1,-1-3 0,2 0-1,-1-2 1,1 0-1,1 0-1,1 0-1,8 0-4,-13-4-6,13 4-14,-10-5-17,10 5-29</inkml:trace>
  <inkml:trace contextRef="#ctx0" brushRef="#br0" timeOffset="240377.7488">26388 10862 85,'0'0'3,"0"0"2,9 0 3,-9 0 3,10 0 1,-10 0 2,16 0 0,-3 0 2,-3-2-2,6 1-2,-4-2-2,6 1-2,-5 1-1,5-1-3,-7 2-1,0 0-2,1 0-4,-4 0-8,-8 0-12,16 6-13,-16-6-21</inkml:trace>
  <inkml:trace contextRef="#ctx0" brushRef="#br0" timeOffset="240593.7612">26461 11001 200,'0'0'5,"0"0"3,0 0 3,16-2 2,-4-1 2,0 3-1,5-3 1,1 2-1,7 1-5,-3 0-11,-2 1-34,1 2-34,0 2-5</inkml:trace>
  <inkml:trace contextRef="#ctx0" brushRef="#br0" timeOffset="241471.8114">27239 10747 68,'0'0'1,"0"0"3,0 0-2,-9 0 2,9 0 1,-14 0-1,3 4 1,1 3 2,-2 0 0,3 6-1,0 1-1,1 2 1,1 0 0,4 3 1,2-4 2,1 3 0,0-4 2,6 0-1,3-4 2,0 0-1,2-3 1,2-1-3,1-3-2,1-3 0,1 0-1,1 0-2,0-5-1,0-2 1,1 0-2,-4-3 0,0 0 0,-2-5 0,-2 2 0,-3-2 1,-1-1-1,-4-2 0,-1 1 0,-1-3 0,-2 1-1,-5-2 0,1 2-1,-2 2 0,-1-2 0,-2 4 0,2 2-1,-2 2 0,-4 2 0,2 4 0,-2 3 0,0 2-1,-1 0 1,0 6 0,-2 4-1,4-1 0,1 1 1,2 4 0,3-1 0,1 1 0,4-2 1,3 0 0,2-2 1,7 0 0,1-3 0,4-3 0,2-1 2,2 0-1,-2-3 0,3 0 0,-3 0 0,1 0-1,-4 0 0,-1 0-1,-4-3-2,-8 3-6,11 0-13,-11 0-20,12 0-28</inkml:trace>
  <inkml:trace contextRef="#ctx0" brushRef="#br0" timeOffset="242063.8453">27625 10819 54,'0'0'3,"0"0"2,-12 0 1,12 0 1,-14 3 0,14-3 2,-18 7-1,6 0 1,4 0-4,-3 5-1,1-2-2,0 3 0,3-2 1,-2 4-2,5-2 1,1 0 2,3-3-1,-1 5 1,1-6 2,6 2-2,-6-11 2,17 14 1,-9-10 1,5 2-1,0-4 1,3-2-1,-3 0 1,1 0 1,1-4 0,0-1-1,-1-1 0,-3-3 0,0 1-1,-5-3 0,0 1-2,-4-3 0,0 2-1,-2-3-2,-2-2 0,-3 4-1,0 1-1,-5 0-1,1 2-3,0 2-9,-3 6-24,-4 1-31,4 0-3</inkml:trace>
  <inkml:trace contextRef="#ctx0" brushRef="#br0" timeOffset="245575.0461">27913 10774 50,'0'0'5,"0"0"2,0 0 4,0 0-3,0 0 3,0 0 2,0 0-1,0 0 1,0 0-5,0 0-3,-11-3-1,11 3 0,0 0-1,-1-12 0,1 12 0,1-12-1,-1 12 0,11-14 0,-11 14-1,12-14 0,-12 14 0,14-10 1,-14 10-2,16-6 1,-16 6-1,13-2 1,-13 2-1,15 3 1,-15-3 0,14 14-1,-5-2 1,-2-2 0,0 4 1,0-1-2,-1 3 1,1-2-1,-5 1 1,1-1 0,-2-1-1,0-1 1,-1-3 0,0-9 1,0 16-2,0-16-2,0 0 2,-1 10-2,1-10 0,0 0-1,0 0 1,0 0-1,-9-4-1,9 4 2,-6-11 0,6 11-1,0-20 0,0 12-2,0-5 0,2 0 0,3 1-1,-1 1 0,0 2 0,-1 0 0,-3 9 1,8-14 2,-8 14-1,14-8 2,-5 3 1,1 3-2,4-1 2,-1-1 1,3 2 4,-1 0 0,1 1 2,-2 1 1,2 0 3,-4 0-1,4 0 1,-4 4-2,2 0-1,-2 2 0,-1 1-3,-1 1 1,-1 4 0,-3-1-2,0 2 2,-2-1-1,-1 3 2,-2-2-2,-1 1 0,0-3-1,0 3-2,0-4-4,-2 0-16,2 5-29,0-5-17</inkml:trace>
  <inkml:trace contextRef="#ctx0" brushRef="#br0" timeOffset="246006.0708">28779 10836 70,'0'0'6,"0"0"4,0 0 3,0 0 2,0 0 2,10-4 2,-10 4 0,16-5 1,-4 2-3,4 1-4,1-1-2,7 0-1,2 0-2,0 0-1,2 0-1,-3-1-1,2 3-2,-7-1 0,2-1-3,-9 3-7,-3 0-14,-10 0-21,10 0-27</inkml:trace>
  <inkml:trace contextRef="#ctx0" brushRef="#br0" timeOffset="246312.0883">28899 10740 92,'0'0'5,"0"0"2,5 0-1,-5 0 3,0 0 2,0 0 3,13 4 2,-13-4 1,3 13-2,-1-3 0,1 2 0,1 2-2,-1 3-2,0 0-2,-1 2-3,1 2 1,0-1-5,-3-1-7,2-1-26,7 2-35,-8-1-4</inkml:trace>
  <inkml:trace contextRef="#ctx0" brushRef="#br0" timeOffset="247143.1358">29702 10650 78,'0'0'1,"0"0"0,0 0 1,-11 3 1,11-3 1,-10 15 4,1-2 2,2 1 1,0 1-1,2 0 3,0 3-1,3-2 0,1-1-2,1-2-1,1-3 1,4 0-2,4-3-1,-1-2 1,4 0-1,0-5 0,2 0-2,0 0 1,2-5-3,-1-4 1,0 1-1,-1-5-1,-1 0 0,-1-1 0,-4-1 0,-2-4 1,-1 2-1,-3-2-1,-1-1 0,-1 3 0,-5-2-1,-2 2 1,-1 3-1,-2-1-1,-1 5 1,-1 0-1,-5 3 0,2 2 0,-2 3 0,0 2 0,-3 0-1,0 3 1,0 5 0,2 2 0,1 2 1,6 0-1,-1 2 2,8 0 0,1 0 1,6-2 2,10-2-1,1-1 1,5-1 2,0-4 0,6 0-1,-3-2 0,4-2 1,-4-2-2,-2 1 0,-2-2-2,-2 1 0,-2-1-3,-2-1-5,-12 4-9,13-1-17,-13 1-30,0 0-14</inkml:trace>
  <inkml:trace contextRef="#ctx0" brushRef="#br0" timeOffset="247461.154">30066 10769 162,'0'0'5,"0"0"3,0 0 3,0 0 0,0 15 3,3-6-1,-3 1 0,1 5 2,1-1-6,-2 3-2,1 1-4,-1 1-4,-1-3-9,1 0-19,0 5-38,0-5-5</inkml:trace>
  <inkml:trace contextRef="#ctx0" brushRef="#br0" timeOffset="248303.2022">30572 10473 153,'0'0'4,"0"0"1,0 0 4,0 0-1,0 0 2,0 0 0,0 0 0,0 0 1,0 0-5,0 0-1,-8 3-2,8-3-2,-16 8 0,5-3 0,-4 3-1,-1 0 2,-3 0-2,1 3 0,-1-2 1,3 0-1,0 0 0,2 2 0,2-1 0,4-2-1,8-8 1,-9 17 0,9-17 0,-3 15 0,3-15 0,2 14 0,-2-14 1,12 10 0,-12-10 0,19 7 0,-8-5 0,0 0 0,5 1-1,-1 0 1,-1-1 0,0-2-1,-2 3 0,-2 0 0,0 0 0,-10-3 0,14 5 0,-14-5 0,0 0 0,2 14 1,-2-14-1,-2 10 0,2-10 1,-10 12-1,1-4 0,9-8 2,-16 17-2,5-10 1,1 0-1,0 1 0,-2-1 0,4 1 0,8-8 0,-18 13 0,18-13-1,-11 12 1,11-12 0,-2 11 1,2-11 0,0 9 1,0-9 0,8 7 0,-8-7 2,16 7-1,-5-6 0,2 1 1,1 0-1,2-1 1,0 0-1,-1 0 1,0-1-2,-2 0 1,0 1-2,-1 0 0,-3-1-2,-9 0-6,11 0-16,-11 0-38,0 0-11</inkml:trace>
  <inkml:trace contextRef="#ctx0" brushRef="#br0" timeOffset="249308.2596">30744 10637 87,'0'0'2,"0"0"3,0 0 5,0 0-1,0 0 3,0-13 0,0 13 2,0 0 0,5-10-3,-5 10 0,0 0-4,4-12-2,-4 12 0,8-5-2,-8 5 2,13-7-2,-13 7 3,15-5-2,-5 0 2,1 5-1,1 0 1,4 0-2,-4 0 1,4 0-3,-6 0 1,3 7-2,-4 0 0,0 1-1,-5 2 1,0 1-1,0 4 0,-4-1 0,1-1 1,-1 3-1,-1-1 1,-5-1-1,0-2 2,-7-4-2,4 3 1,-2-5-1,11-6 1,-16 8 0,16-8 1,-13 1-1,13-1 1,0 0-1,0 0 0,8-2 1,-8 2-1,15-10-1,-15 10 2,15-17-2,-7 5 1,3 2 0,-5-3-1,0-2 0,1 2 1,-1-1-1,0 3 1,0-2-1,-2 1 0,0 0 0,1 4 1,-5 8-1,4-16 1,-4 16-1,6-10 0,-6 10 0,0 0 0,4-9 1,-4 9-2,0 0 1,0 0-1,0 0 0,0 0-1,0 0 1,0 0 0,0 0-2,0 0 2,0 5 0,0-5 1,0 11-1,0-11 1,-2 19 0,0-11 0,2 2 0,-1 1 0,0 1-1,0 0 1,-1-1 1,1 0-1,1 3 0,0-1 0,0 0 0,1-2 1,0-1 0,2 1 0,-3-11 0,7 15 1,-7-15 0,11 9 0,-11-9 0,9 6 0,-9-6 2,12 3-1,-2-3 1,-10 0 0,15 0 0,-6 0 0,3 0-1,-3 0 0,4-3-1,-2 1-1,-1 2-1,-1 0-6,1-1-23,-10 1-42,12 0-5</inkml:trace>
  <inkml:trace contextRef="#ctx0" brushRef="#br0" timeOffset="251991.4131">23118 11903 82,'0'0'4,"0"0"1,0 0 2,0 0 2,-8-12 1,8 12 0,0 0 2,-5-12 0,5 12-3,0 0-1,-3-10-2,3 10-3,0 0 1,0 0-2,-9-2 1,9 2-3,-13 0 1,5 2-2,-1 4 1,-6-1 0,4 2 1,-6 3-1,1 0 0,-2 1 0,2 4-1,-2 0 1,3 1 0,1 2-2,2 0 2,5 0-1,0 0 1,4-1 0,2-2 1,1 2 1,5-5 0,3 0 0,1-2 2,3-3-1,2-2 2,-1-2-2,2-2 0,0-1 2,3 0-2,-1-6 2,-1 0-1,-1-3 1,0 0 0,-1-3 0,-2 2 0,-3-5-1,-3 1 1,-1-1-2,-5-3 0,0-1 1,0-1-2,-4 0-1,-1-2 1,-3 0-1,-2 1 0,-1 0-1,-1 3 1,-1-1 0,1 5 0,-3 1-1,2 3 0,1 1 1,-2 3-2,1 2-1,1 3-2,0 1-6,-1 0-7,3 0-11,10 0-17,-20 10-23</inkml:trace>
  <inkml:trace contextRef="#ctx0" brushRef="#br0" timeOffset="252701.4537">23277 11768 73,'0'0'5,"0"0"2,-6-3 2,6 3 2,0 0-1,0 0 1,-13 0 1,13 0 1,0 0-4,0 7-2,0-7-1,0 17 0,0-6-1,0 6 0,0-2 0,0 3-2,0 4 0,0-3 0,0 4-1,0-1-1,-1 1 1,1-3-1,1 0 1,1-1-1,1-1 0,0 0 0,-2-4 0,2 0 0,-3-2-1,0 1 1,0-4 1,0 1-1,0-10 0,-3 15-1,3-15 1,0 0 0,-2 9 1,2-9-1,0 0 2,0 0-1,0 0 0,8 1 0,2-1 2,-10 0-2,17 0 1,-17 0-1,21-1 1,-11-2 2,8 2-2,-6-2 0,2-1 1,4-1-1,-1 3 0,2-1-1,-1 2 0,1-1-1,-1 2 0,-2 0-2,0 0-5,-2 2-11,0 1-20,-14-3-30,13 12-3</inkml:trace>
  <inkml:trace contextRef="#ctx0" brushRef="#br0" timeOffset="253186.4815">22893 12450 42,'0'0'5,"0"0"1,15 1 4,-4-1 5,3 0 1,6 0 5,7 0 4,2-2 2,8-4 0,-1 1-4,11-1 0,3 0-5,1 0-2,4 0-2,-1-1-4,1 2-3,-4 3-3,-1-1-1,-12 3-4,-5 0-5,-4 1-19,-6 13-33,-7-7-14</inkml:trace>
  <inkml:trace contextRef="#ctx0" brushRef="#br0" timeOffset="253891.5218">23192 12871 56,'0'0'4,"0"0"2,-10-9 2,10 9 2,-10-7 0,10 7 1,-15-5-1,15 5 1,-17 0-3,6 0-2,-1 4-2,-4 1 0,3 3 1,-5 1 0,2-1-1,0 4 1,2 0 0,2 2-2,2 1 1,-1 4-2,5 5-1,3-2 1,1 4 0,2-5 0,0 3 1,3-5 1,3 2 0,5-9 0,-1-2 1,1-3 1,2-2 0,0-5-1,-1 0 1,2 0-2,-2-7 2,1 0-1,-3-4 0,0 0 0,-2-3-1,-2-1 1,-2-1-2,-2-2-1,-2-4 0,1 5 0,-6-5-1,-1 3 0,-3-1 1,-2 2-2,1 1 1,-3 1 0,2 3-1,-3 1 1,2 2-1,0-2 1,2 4-1,-1 0-1,1 2 0,-1 2-1,2 2-3,1 2-2,-1 0-7,9 0-9,-14 13-16,5-2-30,5 2-2</inkml:trace>
  <inkml:trace contextRef="#ctx0" brushRef="#br0" timeOffset="254577.561">23365 12875 117,'0'0'4,"0"0"1,0 0 1,0 0-1,0 9 1,0-9-1,0 10 1,0-10 1,-5 14-2,0-5 0,2 4 0,1 6 2,1-2 1,0 2 1,1-3 0,0 5 1,1-7-2,4 3 1,3-7-2,0-1-1,2-4 0,1 0 0,2 0 0,-1-5-1,1 0 1,0 0-1,1-3 0,-3-2-1,1-2 1,0-2-1,-3 1-1,0-4 0,-1-2 0,-1-6-1,-2 5-1,-2-6 1,-1 3-1,-1-3 0,-1 2 0,-3 0 0,-3 1-1,-2 4 1,-3 0-1,-1 1 0,1 3-1,-3 4 1,1 1-1,-2 3 0,1 2 1,0 2-1,3 4 0,-1 2 0,2 4 0,2-3 0,2 4 1,4-3-1,2 0 1,0-1 0,0-9 0,15 12 1,-3-8 0,2-3 0,3 1-1,0-2 1,2 0-2,-2 0-4,2 0-4,-2-2-7,-4 2-9,-2-2-7,-1 2-11,-10 0-11,11 0-16</inkml:trace>
  <inkml:trace contextRef="#ctx0" brushRef="#br0" timeOffset="254860.5772">23643 12920 49,'0'0'5,"0"5"4,0 4 6,0-9 2,0 21 6,0-4-1,0 3 3,0 0-1,-1-3-4,1 5-4,-1-5-5,1 5-3,0-6-3,0-1-1,0-1-2,1-1-1,1-2-3,0 0-6,0-2-13,2 3-27,-4-12-18</inkml:trace>
  <inkml:trace contextRef="#ctx0" brushRef="#br0" timeOffset="255360.6058">23865 12451 113,'0'0'5,"0"0"3,0 0 5,0 0 1,0 0 2,0 0 2,0 0-1,14-3 1,-14 3-5,13-1-3,-13 1-4,14 0-2,-5 0-4,-9 0-4,18 1-10,-18-1-9,16 7-17,-16-7-22</inkml:trace>
  <inkml:trace contextRef="#ctx0" brushRef="#br0" timeOffset="255537.6159">23907 12586 189,'0'0'5,"0"0"1,0 0 1,0 0 1,0 0 0,12 2 0,-3-1-4,3-1-8,3 4-21,-15-4-37,24 1-4</inkml:trace>
  <inkml:trace contextRef="#ctx0" brushRef="#br0" timeOffset="256027.644">24183 12451 104,'0'0'3,"0"0"0,0 0 0,0 0 1,0 0 0,0 0 0,-7 3 1,7-3-2,-9 14 0,4-5-1,0 3 0,1-1 2,1 3-1,0 0 3,0 1 0,3 1 1,0-3-1,3-1 2,3 1-1,-1-2 0,2-1-2,-7-10 2,16 12-1,-8-8 1,2-1-1,2-3 0,-2 0 0,2 0 1,-1-3 1,2-4-2,0 0 2,-1-1-2,-1-3 2,-3 1-2,0-3 1,-2-1 0,-4 0-3,-1 1 0,-1-1-2,-6 2-3,-3 0-5,-1 2-10,-2 1-22,4 6-32,-10 3-5</inkml:trace>
  <inkml:trace contextRef="#ctx0" brushRef="#br0" timeOffset="256681.6814">24770 12599 0,'0'0'4,"0"0"3,0 0 4,0 0 4,0 0 4,0 0 5,0 0 2,5 0 0,-5 0 0,16-2-2,-4 1-2,2-1-4,0 1-5,3-3-3,-1 1-2,1 0-2,-3 1-2,2 1-3,-5 0-4,3 1-5,-4 0-10,-1 4-12,-9-4-15,12 10-21</inkml:trace>
  <inkml:trace contextRef="#ctx0" brushRef="#br0" timeOffset="256967.6977">24837 12750 123,'0'0'5,"0"0"4,12-3 2,-3 0 2,4 0 2,2-4 0,4 3 1,1-3-1,4 0-4,-6 3-4,4-2-4,-5 2-7,0 3-11,-6 1-11,0-1-19,0 1-22</inkml:trace>
  <inkml:trace contextRef="#ctx0" brushRef="#br0" timeOffset="257480.7271">24897 12393 4,'0'0'3,"0"0"2,0 0 3,0 0 1,1 11 2,-1-11 2,7 16 0,-1-5 1,2 1-2,0 3 1,3-1-3,1-1 0,1 3-3,1-1 0,2-1 0,0 2-3,1 0-1,-2 0-1,1-1 0,-3 0 0,0 0-1,-2-1 0,-2-1 2,-2 0 0,-2-1 2,-3 0-1,-2 4 2,0-2 0,-5 2 1,-2 1 1,-3 0-2,0-3 1,-2 3 0,3-6-3,-4 2 0,5-2-9,-2-3-18,10 3-39,0-11-3</inkml:trace>
  <inkml:trace contextRef="#ctx0" brushRef="#br0" timeOffset="258041.7592">25870 12103 49,'0'0'2,"0"0"2,0 0 1,-3 7 1,3-7 3,-6 18 2,1-8 2,0 5 5,-7 2-2,9 0 1,2 0-1,-2 2 0,-2-2-1,4 3 0,1-2-3,2 1-2,6 4-1,-5-4-3,-1 1-1,2-4-1,3 2-4,-4-2-7,0 1-12,-2-8-22,3 2-25</inkml:trace>
  <inkml:trace contextRef="#ctx0" brushRef="#br0" timeOffset="258438.7819">25667 12600 85,'0'0'4,"0"0"5,13-3 1,-13 3 3,20-4 3,-11 2-1,12-1 4,2-2-1,1 1-2,5 0-2,-2-1-3,8 2-2,-2 0-2,4-1 0,-7 3-3,0-1-2,0 2-2,-6 0-4,-1 0-8,-5 0-9,-5 2-17,-1 6-23,-12-8-9</inkml:trace>
  <inkml:trace contextRef="#ctx0" brushRef="#br0" timeOffset="259174.824">25880 12859 3,'0'0'9,"-7"-12"3,7 12 2,-2-13 1,2 13 0,0-13-1,0 13 2,12-13-3,-12 13-3,13-9 1,-5 6-2,-8 3 0,18-5-1,-10 3-2,-8 2-1,17 0 1,-17 0-1,15 3-2,-15-3 0,15 9-1,-15-9-1,12 13 1,-12-13-1,7 16 1,-5-4-1,-1 0 0,-1-2 0,0 5 0,-3-3 0,-1 2-1,-3-3 1,0 1-1,-3 0-1,1-1 1,9-11 0,-15 17 0,8-2 1,7-15-1,-10 17 0,10-17 2,-5 15-2,5-15 1,-3 13-1,3-13 0,0 0 1,0 0-1,0 0 2,0 0-1,0 0 1,0 0 3,0 0 0,8 0 0,-8 0 2,17-2-1,-5-1 2,0-1 1,2-3-2,0 4 2,3-6-1,-1 6-1,2-3 0,-2 3-2,-2-5-1,-1 8 0,0 0-2,-3 0-4,-10 0-10,12 3-27,-3 6-32,-9-9-2</inkml:trace>
  <inkml:trace contextRef="#ctx0" brushRef="#br0" timeOffset="260186.8819">26621 12205 110,'0'0'7,"0"0"3,0 0 3,0 0 1,0 0 1,0 0-1,0 0 0,0 0 1,-6 2-8,-4 0-3,-1 2-3,-2 1-1,-3 0 0,-4 1 0,1 2 1,-6 0-1,5-1 0,-3 0 1,5 1-1,-2 0 0,6-1 0,-1 2 0,6-2 0,9-7-1,-14 14 1,14-14-1,-8 14 0,6-1 0,2-13 0,-1 21 0,1-21 0,0 22 1,0-22 0,8 18 0,-8-18 2,13 12-1,-5-10 2,2 4-1,2-2 1,6 1-1,-3-1 0,4 1-1,-5 1 0,6 0 0,-6 1-1,6 1 0,-7-1 0,0 3 2,-1 0-2,0 1 0,-3 0 0,-1-1 0,-2 1 0,-1 1 0,-1 0-2,-4 0 2,0 1-1,-6 1 0,-3 0 0,-2 0 0,-3 1 0,-1-1 1,1-1-2,-1-1 2,3 0-1,3-4-1,1 1 2,8-9 2,-4 15-1,4-15 0,3 12 2,-3-12 0,12 10 3,-1-5 0,-2-2 2,3 1 1,2-2-1,1 1 1,3 0-2,-1-1 1,3-1-2,1 0-2,-2 0 0,-1 0-3,0 0-6,-5-1-11,-3 0-31,-1 0-25</inkml:trace>
  <inkml:trace contextRef="#ctx0" brushRef="#br0" timeOffset="261064.9321">26978 12458 92,'0'0'1,"0"0"0,0 0 2,0 0-1,0 0 0,0 0 3,3 5 0,-3-5-1,-6 7 1,6-7 0,-13 3-2,13-3 1,-14 2 0,14-2-1,-14 0 1,14 0-1,-9-4-2,9 4 0,-5-9 1,5 9-2,0-11 0,0 11 0,2-10 0,-2 10 0,9-11 0,-9 11-2,12-7 2,-12 7 0,13-6 0,-13 6 3,13 0-1,-13 0 0,15 0 2,-15 0 1,15 4-1,-15-4 2,15 8-1,-15-8-1,13 15 0,-7-6-1,-1 1-1,-2 2 2,0 2-2,0-2 0,-2 5 1,1-3-1,-1 0 0,-1 2 0,0-2 2,0-1-2,-2 0 0,-1 0 1,-2-3-2,1-1 1,-3-1-1,7-8 0,-13 16 1,13-16 0,-11 8 0,11-8 0,-12 2-2,12-2 1,-11 0-1,11 0-1,-9 0 0,9 0-1,-10-4-2,10 4 2,0 0-1,0 0-1,-9-10 2,9 10 0,0 0 2,0 0 1,6-7 1,-6 7 2,12-1 1,-3 1 3,-1-1 2,2 1 0,3 0 0,-3 0 0,4 1 0,2 2-1,-3 1-2,2-1-1,-1 5-2,2-4 0,-2 1-2,0 0-5,-5 1-10,0 4-32,-9-10-27</inkml:trace>
  <inkml:trace contextRef="#ctx0" brushRef="#br0" timeOffset="261932.9817">27740 12151 100,'0'0'5,"0"0"0,0 0 0,0 0 3,-6-5-1,6 5 0,-19-5 2,11 3-2,-6 1-2,0 1-2,-3 0-2,2 0 2,-3 0-3,3 0 0,1 1 0,-2 3 0,0-4 1,1 4-1,2-2-1,0 3 1,2-4 0,1 4-1,10-5-1,-13 8 2,13-8-1,-9 12 0,9-12 0,-7 20 0,5-10 0,1 6 1,-1-2 0,1 7 0,1-2 0,0 8 0,-1 3 0,1 1 0,1 2-2,0-2 4,0 5-2,-1-3 2,-1 3 1,1-9 3,0 2 0,-1-3 1,0-1 0,1 0 0,0-1-2,0-3 1,1 1-1,3-1-3,-1-3 0,2 2-1,0-4 0,-1-1-1,-2-3 2,2 0-2,-1-3 1,0-1 0,-3-8 2,7 14 0,-7-14 3,9 10 1,-9-10 0,14 6 2,-5-3 1,3-1-1,1 1 1,3-3-3,-2 0 1,1 0-3,-1 0-2,3 0-2,-2 0-4,0 0-11,-3 0-25,-12 0-32,13 0-4</inkml:trace>
  <inkml:trace contextRef="#ctx0" brushRef="#br0" timeOffset="262653.0229">27872 12533 18,'0'0'2,"0"0"2,0 0 2,-10 10 1,10-10 1,-9 21 2,3-10 2,1 3 3,3 2 0,2 0 1,0-3 1,0 1-1,8-1-1,2-5 0,0-1 0,1-3-2,3 0-1,-2-4-1,1 0 1,-1 0-3,-1 0 1,1-4-1,0-3 0,-3-2-1,0-1 0,-3-2-2,2-2 0,-1-2-2,-4 0-1,-1-1 0,-2-3-1,0 3-1,0-2 0,-1 0-1,-5 2-1,-1 2 0,-2 0 0,0 2-2,-2 3 1,-3 2-1,0 2 0,0 3 0,-1 2 0,0 1-2,0 1 2,1 4 0,1 2 0,2 2 0,3 0 1,3 2-1,2-1 2,1-2 0,2 1 1,0-9 2,14 15 1,-5-9 0,4-1 0,2-3 2,-1-1 0,-2-1 0,1 0 0,-2 0-1,-3 0-1,-8 0 0,14-3-2,-14 3-1,0 0-5,0 0-7,0 0-11,0 0-12,0 0-26,6 10-14</inkml:trace>
  <inkml:trace contextRef="#ctx0" brushRef="#br0" timeOffset="263069.0467">28120 12625 81,'0'0'3,"0"0"1,0 0 2,0 0 4,0 0-1,0 9 2,0-9 2,0 13 0,0-5-3,0 3-1,0 0-2,0 0-1,0 2 0,1-2-2,2 1 1,1-2 2,0-1 1,-4-9 1,15 14 1,-6-11 1,2-1 1,0-2 0,1 0-2,0-2 1,-2-4-1,2-1-2,-6-1-1,1-2 0,-3-2 0,-2 2-2,-2 0-1,0-3-1,-2 3-2,-3 0-2,5 10-5,-16-11-11,3 6-25,13 5-32,-16 0-4</inkml:trace>
  <inkml:trace contextRef="#ctx0" brushRef="#br0" timeOffset="263522.0726">28561 12602 194,'0'0'4,"0"0"3,0 0 3,9-3 2,-1 1 2,4 1 0,2-2 0,1 1 0,0 0-4,3-1-2,-1 3-4,1 0-5,-6 0-6,4 0-14,-8 3-15,-8-3-29,15 2-10</inkml:trace>
  <inkml:trace contextRef="#ctx0" brushRef="#br0" timeOffset="263766.0866">28636 12547 158,'0'0'4,"0"0"3,0 0 4,0 6 0,0-6 2,0 17-1,0-4 1,2 3 0,-2 0-4,0 3-4,-1 2-3,2-3-5,0 2-10,3-1-16,-4-1-37,2-2-2</inkml:trace>
  <inkml:trace contextRef="#ctx0" brushRef="#br0" timeOffset="264408.1233">28897 12525 4,'-10'18'9,"5"-6"4,-1 3 3,5 1 3,0 0 1,1 1 0,4-2 0,4-3-1,1-2-1,4 0-2,7-5-2,-5-1-2,6-1 0,-4-3-1,2 0 0,-3-5 0,5-2-1,-11-3-1,2 1-3,0-4 0,-3-1-1,-3-3-2,1 0-1,-2-3 0,-3 1 0,-1 0 0,-1-2-2,-2 3 1,-6-1-1,1 2 0,-2 2 0,-4 3-1,-4 0 1,-3 7-2,-5-1 1,4 4-1,-3 2 0,4 0 1,1 5-1,3 3 1,4 2 1,6 0 1,5 2 1,1 0 0,7 0 2,2-1 0,4-1 2,3-2-1,5-2 1,-4 0-2,4-1 0,-4-3 0,4-1-1,-5 1-1,-2-2 0,-4 0-3,-10 0-2,15 0-5,-15 0-9,8 0-19,-8 0-29,0 0-11</inkml:trace>
  <inkml:trace contextRef="#ctx0" brushRef="#br0" timeOffset="264677.1387">29236 12612 157,'0'0'5,"0"0"4,0 0 1,4 10 0,-4-10 2,5 15 0,-5-5-1,1 1 2,2 4-7,-3-1-2,1 2-2,-1-2-6,0 5-7,0-5-11,-1-2-35,1 3-12</inkml:trace>
  <inkml:trace contextRef="#ctx0" brushRef="#br0" timeOffset="265386.1792">29333 12501 88,'0'0'5,"0"0"2,0 0 4,7-9-1,-7 9 3,12-8 3,-4 2 0,2 1 2,2 2-3,1 0-1,3 1-3,-2 0-1,2 2-1,-2 0-3,2 5-1,-4 2-2,0 2 0,-5 1-2,-1 3 1,-1 2-1,-4 0-1,0 2 1,-1-1-1,-3-2 0,-3 1-1,1-4 1,-3 0-1,8-11-1,-15 13 1,15-13 0,-10 5-1,10-5 1,0 0-1,0 0 1,-6-9 0,6 9 0,1-17-2,1 7 2,2-4 0,2 1-1,0-1 0,-2-1 1,4-2-1,-2 3 0,0-1 0,-1 1 1,0 3 0,-1 2 1,-4 9 1,6-13 0,-6 13-1,0 0 0,0 0 0,0 0 0,0 0 1,0 0 0,0 9 1,0 1 0,0 4 1,0 0 1,0 1 1,2 1 0,3-1 0,0 0-1,0-2 0,2 0-1,0-3-2,-1 1-3,3-2-11,3-1-21,-12-8-33,15 13-4</inkml:trace>
  <inkml:trace contextRef="#ctx0" brushRef="#br0" timeOffset="265652.1945">29713 12505 227,'0'0'5,"0"0"3,0 0 0,14-2 4,-14 2 0,17-4 0,-4 1-1,2 1 1,0-1-5,1 1-6,-3 2-9,4 0-19,0 0-37,-4 2-9</inkml:trace>
  <inkml:trace contextRef="#ctx0" brushRef="#br0" timeOffset="266353.2346">29939 12318 148,'0'0'3,"0"0"-1,0 7 2,0-7 0,0 12 3,0-1-1,0 0 2,0 4 1,0-15-1,0 23 0,2-11-1,1 1 1,-3-13 0,11 14-2,-11-14 1,13 10-1,-3-9 1,0 0-2,0-1 1,3 0-1,-2-2 1,-1-3-2,2-3 0,-4 1 0,2-2-1,-4 1-1,1-3 2,-1-2-3,-1 2 0,-1 0 0,-4 11 0,6-17-1,-6 17 0,6-14 0,-6 14 0,0 0-2,0 0 1,0 0 0,0 0-1,0 12 0,0-3 0,-1 4 1,-1 0 1,-1 8 0,2-5-2,1 6 2,-1-2 0,1-1 0,0 3 0,-1-2 0,1 3 0,1-3 0,0 1-1,0 0 1,-1-3 1,1-1-1,-1-1 0,-2-3 0,-5 1 2,2-5-2,-4 0 0,0-4 0,-1-1 1,1-1-1,-2-1 1,3-2 2,-1 0-2,9 0 1,-12-13-1,12 13 0,-6-18 1,5 6-2,1-1-1,1 0-2,7 2-9,-4-1-16,0-7-38,6 7-7</inkml:trace>
  <inkml:trace contextRef="#ctx0" brushRef="#br0" timeOffset="267202.2831">30048 12057 26,'0'0'3,"0"0"2,9 0-1,-9 0 3,14 0 2,-14 0-1,16 1 0,-7 0 3,2 0-3,0 0 1,2 1 0,-4-2-1,2 1 2,-2-1-1,2 2 3,-11-2-5,16 0 2,-16 0-3,9 2 0,-9-2-3,0 0 0,11 3-1,-11-3-2,11 8 2,-11-8 0,14 11 0,-14-11-1,14 18 1,-11-6 1,7-1-2,-8 5 1,1-3-1,-2 5 0,0 0-1,-1 2 1,0-3 1,-1 5-2,1-2 1,0 3-1,0 1 0,0 0 0,0 1 1,1-3-1,2 6 1,0-5 0,-2 5 1,2-4 1,3 1 0,-2-1 0,0 0 1,1 0-1,0 0 0,-1-2 1,0 2-1,0-3 0,-1-1 1,-2 1-1,-1-3-1,0-1 1,-3-2 0,-6 2-1,1-5 0,-4 2-1,-6-2 1,1 1 0,0-4 1,-3 1-1,0-4 0,1 0-1,-2-2 0,4-2-7,0-2-13,-4-2-39,7 2-11</inkml:trace>
  <inkml:trace contextRef="#ctx0" brushRef="#br0" timeOffset="270281.4592">28055 13154 0,'0'0'1,"13"10"2,-13-10-1,13 6-1,-13-6 2,17 3-2,-8-3 0,-1 0 0,1 0-1,3 0-1,-3 0 1,0 0-1,1-2 1,-1 0-1,-9 2 1,16-5 0,-16 5 1,15-10-1,-15 10 0,11-9-1,-11 9 0,12-12-2,-12 12 0,13-11 0,-13 11 3</inkml:trace>
  <inkml:trace contextRef="#ctx0" brushRef="#br0" timeOffset="270823.4902">28609 12978 0,'11'0'3,"-2"0"0,0 0 1,1 0 2,-1 0 0,-1 5 1,2 5 0,0-6 0,0 8 1,3-6 1,-3 7-1,6-5-1,-4 6-1,3-6-1,-1-1 0,0 0-2,1-2 1,-1 2-2,-2-2-1,1-3 2,-4 2-2,2-3 1,-2 0-1,0-1 1,1 0 0,-1 0-1,3-4 0,2 0 0,5-3 1,-5 1-1,7 1-1,-6 0 0,6-1 0,-7 4-1,5-1 1,-7 3-2,-1 0 1,2 0 0,0 3 1,-1 4-1,1-2 1,2 0 0,0 0 0,3-1 0,-1 1-4,-1-2-4,2 0-8,-4-3-23,0 0-6</inkml:trace>
  <inkml:trace contextRef="#ctx0" brushRef="#br0" timeOffset="271929.5535">28070 12972 0,'0'0'6,"11"4"4,-11-4-2,15 0 2,-3 0-1,-4-2 1,7 0-1,-5-1-1,2 0 1,0 1-3,1-4-3,-2 4-4,0-1-8,-2 3-9,-9 0-10</inkml:trace>
  <inkml:trace contextRef="#ctx0" brushRef="#br0" timeOffset="272170.5673">28144 13058 107,'0'0'4,"0"0"0,0 0 4,12-7-1,-12 7 1,15-4 0,-15 4-2,23-3-3,-11 3-10,2 0-16,3 0-33,-3 3 1</inkml:trace>
  <inkml:trace contextRef="#ctx0" brushRef="#br0" timeOffset="273362.6355">29069 12945 63,'0'0'4,"0"0"-1,0-6 3,0 6 0,0 0 0,0 0 1,-1-11 2,1 11-2,0 0-3,0 0 1,0 0 1,0 0 1,6 0 0,-6 0 1,13 0 1,-2-1 0,1 0 0,2 0-1,4-2 0,3-1-1,1 1-1,1-2 1,0 3-2,1-4 0,1 2-1,0-1 1,0 3-2,0-3-1,-2 2-1,1-1 0,-4 4 1,3-3-2,-6 3 0,-2-1-2,-4 1 1,1 0-3,-12 0-5,9 0-6,-9 0-6,0 0-14,0 0-17,-1 6-12</inkml:trace>
  <inkml:trace contextRef="#ctx0" brushRef="#br0" timeOffset="273847.6632">29205 13005 4,'0'0'2,"0"0"2,0-8-1,0 8 3,0 0 0,9-5 0,-9 5 1,17-7 2,-6 7-1,3-1-1,-1 0 1,2 1 1,0-3 0,1-1 2,-1 2 1,1-1 0,-4 0-1,3 1 1,-5 0-1,-2-1-2,-8 3-1,16-3-1,-16 3 0,0 0-3,11-4 0,-11 4-2,0 0-1,0 0 0,9 0-2,-9 0-2,0 0-9,0 0-6,0 0-17,1 4-26</inkml:trace>
  <inkml:trace contextRef="#ctx0" brushRef="#br0" timeOffset="275590.7629">30045 12709 1,'0'0'2,"0"0"-1,0 0 0,0 0-1,0 0-4</inkml:trace>
  <inkml:trace contextRef="#ctx0" brushRef="#br0" timeOffset="277084.8484">30564 12432 4,'0'0'8,"0"0"2,-8-3-1,8 3 2,0 0 1,0 0-3,0 0-2,-7-12-1,7 12 0,0 0 0,6-12-1,-6 12 0,7-9 2,-7 9-1,11-11-2,-11 11 1,12-17 0,-12 17 0,13-15-1,-13 15 1,15-12 0,-15 12 1,15-9 1,-5 8 0,-10 1 0,18 0 1,-9 0-1,2 3-2,-2 5 1,0-2-1,1 5-2,-1-2-1,-1 3 0,-8-12 1,15 21-2,-15-21 0,10 16-1,-10-16 1,9 16 0,-9-16 2,2 15-2,-2-15 0,0 14 1,0-14 0,-6 14 0,6-14 0,-12 11-1,12-11 0,-15 7 0,6-3-2,9-4 0,-15 5 0,15-5-1,-10 1 2,10-1-1,0 0 0,0 0 1,0 0 0,0 0 0,-3-7 0,3 7 0,1-10 0,-1 10 0,11-15 0,-11 15 0,13-18 0,-13 18 0,15-16 0,-6 7 0,-1 0 0,-8 9 0,17-18 0,-9 9 1,1 1-1,-5-5 1,-4 13 1,11-18-1,-11 18-1,7-15 0,-7 15 1,3-12-1,-3 12-1,0 0 1,0 0-1,0 0-1,0 0 1,0 0-2,0 0 0,0 0-2,0 0-1,0 0 2,0 0-2,0 0 2,0 0-1,-5-5 2,5 5 0,0 0 1,-1 5 1,1 7 0,0-12 0,-2 19-1,2-19 1,-1 24 1,0-16 0,0 7 1,1-15 1,-1 17 0,1-17 0,0 13 2,0-13-1,3 14 2,-3-14 0,7 13 1,-7-13 1,7 13 1,-7-13 0,14 9 0,-14-9 1,16 7 1,-16-7-1,24 5 0,-13-3 0,5-2-2,-3 1 2,-2-1-3,0 0 0,0 0-1,-11 0-2,11 0 1,-11 0-4,0 0-7,0 0-11,0 0-25,0 0-30,0 0-3</inkml:trace>
  <inkml:trace contextRef="#ctx0" brushRef="#br0" timeOffset="277632.8797">31399 12248 119,'0'0'4,"0"0"1,0 0 3,6 4 0,-6-4 2,0 0 2,13 8 1,-13-8 0,0 0-1,9 0-1,-9 0-1,0 0 0,14 0-1,-5 0 1,-9 0-1,15 0 0,-15 0-1,18 0-1,-5 0-1,0 0 0,-13 0-1,20-3-2,-9 2-1,-2 1-1,-9 0-2,15-1-5,-15 1-5,0 0-9,0 0-11,0 0-16,-2 5-23</inkml:trace>
  <inkml:trace contextRef="#ctx0" brushRef="#br0" timeOffset="277922.8963">31408 12409 138,'0'0'8,"0"0"1,11 0 7,-11 0 1,16 0 2,-7-3 1,6 0 2,3 1 1,-2-1-6,1 2-5,-1-1-3,2 0-5,-4 2-7,-2 0-16,-12 0-30,17 0-23</inkml:trace>
  <inkml:trace contextRef="#ctx0" brushRef="#br0" timeOffset="278788.9458">31978 12189 75,'0'0'3,"0"0"1,-8-8 2,8 8 1,-11-5 2,11 5-1,-12-5 1,12 5 1,-12-3-3,4 3-1,-3 0-2,11 0 1,-14 2 0,5 0-1,-3 1 1,0 3 0,12-6-2,-15 11 2,15-11-2,-16 16 1,16-16-2,-15 19 0,11-11 1,0 4-2,-3-4 0,2 3 0,2-1 1,-4 0-1,7 0 1,0-1 0,0 1-1,0 1 1,6 2 0,0-2 2,0 2-1,-6-13 3,12 22-1,-12-22 2,14 15 0,-14-15 0,11 9 0,-11-9-1,12 5 1,-12-5-3,14 0 0,-14 0 1,14 2-2,-1-2 0,-13 0-1,19 0 1,-8 0-2,4 0 1,-4-2 0,-1 0 0,-1-1-1,-9 3 0,18-8 1,-18 8-1,9-8 1,-9 8 0,5-16 0,-5 16 0,5-18 0,-5 18-1,5-18 1,-4 8 0,-1-1 1,2 1-2,-2 10 0,0-17 0,1 6 0,-1 2 0,-2 0-1,-1-1-1,3 2-5,0 8-8,-19-11-28,7 6-31,-6 5-1</inkml:trace>
  <inkml:trace contextRef="#ctx0" brushRef="#br0" timeOffset="279611.9929">26199 12717 42,'0'0'2,"0"0"3,-12 8 2,12-8 1,-16 16 3,5-2 0,-3 1 2,0 4 1,-1 0-2,1 6-1,-3-5-1,1 6-3,1-5 1,3 4-1,1 1 0,0-4-1,3 2 0,2-6-3,1 5-3,2-9-7,2 6-10,0-10-17,2-1-25</inkml:trace>
  <inkml:trace contextRef="#ctx0" brushRef="#br0" timeOffset="280001.0152">27210 12342 104,'0'0'4,"-9"9"5,2 4 0,-2 6 1,-4 4 0,-1 5-18,1 8-39,-5 5-1</inkml:trace>
  <inkml:trace contextRef="#ctx0" brushRef="#br0" timeOffset="281654.1097">25676 14008 143,'0'0'7,"0"0"2,0 0 3,0 0 1,9 0 1,-9 0 1,0 0-1,0 0 1,0 0-6,0 0-4,0 0-2,0 0-1,0 0 1,0 0-2,0 0 0,0 0 0,-7 2 0,7-2 0,-17 6-1,7-3 1,-3 1 0,-1 3-1,-1-1 1,0 0-1,-2 2 0,-1-1 1,-2 1 0,3 0-1,-2 0 0,3 0 1,0-1-1,2-2 0,1 2 1,2-4-1,2 1 0,9-4 0,-12 5 0,12-5 0,0 0 0,0 0-1,0 0 1,0 0 0,-4 10 0,4-10 1,0 0-1,6 9 2,-6-9-1,16 7 0,-7-4 0,2 2 0,3-1 0,1 1 0,3 0 1,0-1-1,2 2 0,1-1 0,0 1 0,-3-1 1,3 1-2,-6-4 0,0 3 0,-6-3 0,-9-2 0,13 8 0,-13-8 0,0 0 0,-1 14 0,1-14 0,-18 14 0,6-1-2,-4-2 1,-1 4 0,-2-3-1,2 3 1,0-4-2,1 7 0,2-6 0,-1 0 1,2 0-1,1-1 0,2 0 0,1-1 1,1 0-1,1-1 2,7-9 0,-7 12 0,7-12 1,0 10 1,0-10 1,6 5 1,-6-5 1,17 6 0,-6-4 1,3 0 1,2-1 0,3-1 1,3 0 0,0 0-2,2 0 0,0 0-1,1 0 0,-5 0 0,1 0-2,-5 0-1,-2 0-1,-4 1-3,-1 1-5,-9-2-9,0 0-22,14 2-32,-14-2-5</inkml:trace>
  <inkml:trace contextRef="#ctx0" brushRef="#br0" timeOffset="285032.3029">25998 14209 50,'0'0'4,"0"0"2,0 5 1,0-5 1,0 0 3,0 0 1,0 0 1,0 0 1,0 0-3,0 0-1,0 0-4,0-5 2,0 5 0,7-9-1,-7 9 1,16-11 0,-5 5 0,-1 1 1,1-2 0,4 4 0,-2 0 0,0 1 0,0 1-2,0 1-2,2 0 0,-2 1 0,1 4-3,-2 2 0,0 3-1,-2-1-1,-1 4 1,-3-3-1,-1 6 0,-4 1-2,0-3 0,-1 5 0,-1-6-1,-2 3-2,-5-5 0,2 6-1,6-17 0,-12 15 0,12-15 0,-16 9-1,16-9 1,-13 4 1,13-4 1,-11 1 1,11-1 2,0 0 0,-10-4 1,10 4 1,0 0-1,-3-13 1,3 13-2,0-12 0,0 12-1,0-12-1,0 12 1,3-17-1,1 7 2,1-2-1,4 3 2,-2-6 0,4 5 0,-1-4 1,3 4 1,-3-4-2,3 6 2,-4 1 0,0-1-1,-9 8 0,15-12 1,-15 12 1,11-11-2,-11 11 1,0 0-1,10-10 0,-10 10 0,0 0 1,0 0-2,0 0 1,0 0-1,0 0 0,0 0 0,0 0-1,0 0-1,0 0 1,0 0-1,0 0 1,0 0-1,0 0 1,0 0-1,0 0 1,0 5 2,0-5 2,0 10 0,0-10 2,-3 13 0,3-13 2,-1 13 1,1-13 0,0 12 0,0-12 0,0 15 0,0-6-2,0-9-2,0 20 2,0-20-2,0 21 0,0-21 1,6 18-3,-6-18 1,10 14 0,-10-14-1,12 5-3,-12-5-6,11 4-11,-11-4-26,18 2-27</inkml:trace>
  <inkml:trace contextRef="#ctx0" brushRef="#br0" timeOffset="285935.3546">26508 14086 79,'0'0'5,"0"0"0,0 0 4,0 0 3,0 0-2,0 0 1,0 7 1,0-7 0,0 0-2,-1 8-1,1-8-2,-4 13 0,4-13 1,-4 15-1,2-5 1,2 0-2,0 0 0,0-1 0,1-1-2,-1-8 0,8 17 0,-8-17-2,13 11 1,-13-11-2,15 8 1,-6-5 1,2-2-1,0-1-1,0 0 1,0 0 0,0-1-1,0-2 0,-3-4 1,1 2-2,-9 5-2,15-15 1,-8 6-1,-7 9 0,12-17 0,-12 17 0,11-16-1,-11 16 2,7-10 0,-7 10 1,0 0-2,0 0 1,0 0 0,0 0-1,0 0 1,9 0-2,-9 0 2,2 8 0,-1 2 1,0-1 0,2 4 1,0-1 0,2 3 2,1-1-3,-2 5 0,3 3 0,0-2 1,1 1-2,-1-4 1,-1 6-1,0-7 1,-2 6 0,1-9 0,-4 0 1,1-2-1,-1 3 2,-1-3-1,0-1 2,0-2 0,-3 2 2,3-10-1,-11 15 1,11-15 0,-16 9 0,6-5 0,0-1 0,1-1-1,-2-2-1,2 0 0,-1 0 1,2 0-2,-3-2-1,11 2-3,-15-6-3,15 6-5,-16-5-12,16 5-17,0 0-32,-13-5-4</inkml:trace>
  <inkml:trace contextRef="#ctx0" brushRef="#br0" timeOffset="286496.3867">27220 14149 123,'0'0'5,"0"0"5,0 5 3,0-5 2,0 0 3,0 0 2,8 10 1,-8-10 2,10 0-4,-10 0-4,18 1-3,-8-1 0,2 0-3,0 0-1,1 0-2,1 0-1,-2 0-1,1-1-2,-3 2 0,-1 0-2,-9-1-3,13 2-3,-13-2-8,0 0-7,6 10-14,-6-10-25,0 15-17</inkml:trace>
  <inkml:trace contextRef="#ctx0" brushRef="#br0" timeOffset="286696.3981">27268 14355 237,'0'0'7,"0"0"2,0 0 3,13-3 1,-13 3-1,16-2 1,-4 2-1,-1-3-2,2 3-16,0 5-34,-3-2-32</inkml:trace>
  <inkml:trace contextRef="#ctx0" brushRef="#br0" timeOffset="287687.4548">27991 14143 64,'0'0'2,"0"0"0,0 0 0,-11 0 2,11 0 2,-16 4 0,5 0 2,-2 7 4,2-1-1,-3 5-1,3 6 1,1-5 1,1 5-2,2-3 2,4 3-2,1-5 2,2 2-1,1-6 0,5-2 2,4 0-2,2-5-2,3-1 1,1-1-2,1-1-1,0-2 0,0 0-2,-1-2-1,0-5 1,-3 2 0,0-4-2,-2 1 1,-2-3-1,4-1 0,-5-1 0,-2-4 0,0 4 0,-3-6-1,-1 4 0,-2-4 0,0 2-1,0 0 0,-2 2-1,-1 1 0,-1 2 0,-1 0-1,-1 1 0,6 11 0,-10-13 0,10 13 0,-16-12 0,16 12-1,-17-3 0,5 3 1,-1 0 0,2 0-1,-2 2 2,3 1-1,-2 4 0,1-2 0,3 4 1,8-9-1,-13 16 1,13-16 0,-3 17 1,3-17 0,0 18 1,0-18 0,11 13 2,-2-7 0,2-3 0,-1 0 0,4-2 0,-2-1-1,2 0 0,-3 0 0,2 0 0,-4-1-1,1-1-1,-10 2 0,14-3-3,-14 3-4,8-1-10,-8 1-19,0 0-37,3 7-5</inkml:trace>
  <inkml:trace contextRef="#ctx0" brushRef="#br0" timeOffset="288242.4866">28365 14395 125,'0'0'5,"0"0"2,0 0 2,0 0-2,0 0 1,-10-2 0,-2 2 2,2 0-2,-2 2-4,3 1 0,-7 4-2,4 1 0,-4 1 2,7 3 0,2-2 1,-3 3-1,5-2 2,-1 1-2,3 0 1,2 0-1,1-2 1,0 1-2,5-1 0,3-2 0,-8-8 1,20 12 0,-9-6-1,3-5 2,4 1 0,-3-2 1,5 0 2,-7-3 0,6-4 1,-10-2 0,3 1-1,-4-3 2,-4-1-3,-2-2-1,-2 0-1,0-1-2,-3 3-2,-4 0-4,-2 1-4,-2 2-9,-9 4-24,-2 3-33,7 1-6</inkml:trace>
  <inkml:trace contextRef="#ctx0" brushRef="#br0" timeOffset="289214.5422">28898 14045 120,'0'0'5,"0"0"1,5 1 0,-5-1 1,0 0 1,0 0 0,0 0 3,0 0-1,0 0-3,0 0-1,-12 9 0,12-9 1,-20 4 0,9-1 0,-5-1-3,1 2 1,-5 2-1,2-1-2,-1 0 1,2 1-2,0 0 0,2 1-1,4 0 0,-1 0 0,12-7 0,-13 13 0,13-13 1,-7 11-2,7-11 2,0 10 0,0-10 0,0 0 1,1 13 1,-1-13 1,15 6-1,-5-4 1,3 1 1,1 0-1,2-1-1,-1 1 0,3-2 0,-3 1-1,0 0-1,-2-1 0,-2 1-1,-3 0 1,-8-2-1,16 4 0,-16-4 0,0 0 0,9 8 0,-9-8 0,0 0 0,3 10 0,-3-10 0,0 11-1,0-11 1,-7 12-1,7-12 0,-14 17 0,5-10 0,1 6-2,-4-6 2,3 3 0,-3-2 0,3 3 0,0-4 0,9-7 1,-14 14-1,14-14 0,-10 10 1,10-10 0,-2 8 0,2-8 1,0 0 1,0 14 2,0-14 1,10 4 1,-10-4 0,15 4 2,-6-2-1,4-1 0,0 0-1,3-1 0,0 0-2,-1 0-1,2 3-3,-2-3-5,2 3-14,2 2-30,-3-2-23</inkml:trace>
  <inkml:trace contextRef="#ctx0" brushRef="#br0" timeOffset="290166.5966">29085 14168 92,'0'0'3,"0"0"1,0-11 3,0 11-1,0 0 2,4-11-1,-4 11 2,6-12-1,-6 12-1,9-9 0,-9 9-1,14-7 1,-3 3 2,-1 0 0,4 2 1,1-1 2,-2 3-2,3 0 0,0 0-1,0 0-2,-1 3-1,-2 4-2,-2-2-1,-2 2 0,-9-7-1,12 19 0,-10-11-1,-2 4 1,1-3-1,-1 2 0,-2 0 1,-1 0-1,-1-3 0,4-8 1,-11 13-1,11-13 0,-9 11-1,9-11 2,0 0-1,0 0 1,0 0-1,0 0 0,0 0 0,0 0 0,0 0 2,1-11-3,-1 11 0,9-13 0,-9 13 0,12-19 0,-6 10 0,0-1 1,0-2-1,1 0 0,0 0 0,0 0 0,-1 1-1,0-3 1,-4 3 0,3 2 0,-3 0-2,-2 9 1,3-14-1,-3 14 1,0-10-1,0 10 0,0 0-1,0 0-3,0 0 1,0 0 0,0 0-1,0 0 2,0 0-1,0 0 1,-7 10 2,4 0 2,1 0 1,0 1 1,2 1 1,0 2 2,0-1 0,0-1 3,6 1 0,1-1 1,2 1 1,5-4 0,-3 0 0,3 0 1,1-1-3,1-1-1,-1-2-2,0-2 0,-1-1-3,-2 1-5,-12-3-16,12 0-51,-2 3-6</inkml:trace>
  <inkml:trace contextRef="#ctx0" brushRef="#br0" timeOffset="290700.6272">29884 14054 144,'0'0'4,"0"0"3,0 0 3,9 0 2,-9 0 2,9 0 2,-9 0 1,18 0 2,-5 0-4,2 0-1,2-4-2,1 4-3,5 0 0,0-3-2,1 3-2,-3 0-1,-3 0 0,1 0-3,-4 0-6,-1 0-6,-5 0-13,-9 0-26,0 0-23</inkml:trace>
  <inkml:trace contextRef="#ctx0" brushRef="#br0" timeOffset="291003.6445">30020 14004 160,'0'0'4,"0"0"3,0 0 3,0 0 3,-6 5 2,6-5 2,-1 13 2,0 0 0,0 2-2,1 0-5,0 3-2,1 2-3,-1-3-6,2 7-14,0 3-37,0-3-21</inkml:trace>
  <inkml:trace contextRef="#ctx0" brushRef="#br0" timeOffset="291806.6904">30550 13990 28,'0'0'3,"0"0"3,0 0 1,0 10 4,0-10 2,-2 15 4,2-15 2,0 20 2,0-8 0,0 2-1,-1-2 0,8 0-3,-1-1 1,4-2-3,-10-9 0,20 14-2,-8-8-3,4-4 0,1 0-2,-1-2 1,0 0-3,3-2 0,-2-3 0,2-2-1,-5-3 0,-3 1-1,1-2 0,-2-5-1,0-1-1,-7 0 0,0-2-1,-3-1-1,1 1 0,0 0-1,-2 1 0,-5 2-1,-4 1 0,-1 3 0,-3 3 0,-5 1 0,1 3 0,-2 1 1,0 1 0,-1 1 0,4 2-1,0 0 1,2 2 0,4 5 1,2-2-1,-2 3 0,11-8 1,-8 17 0,8-17 0,-4 14 1,4-14 1,0 14 0,0-14 1,14 10 0,-4-3 1,3-4 0,1-1 1,2 1-1,0-1 0,5-1 0,-2-1-1,-2 0 1,-3 0-2,1 0 1,-2-3-2,-13 3 0,15-3-1,-15 3-5,0 0-5,9-2-14,-9 2-23,0 0-30,0 0-5</inkml:trace>
  <inkml:trace contextRef="#ctx0" brushRef="#br0" timeOffset="292106.7076">30958 14050 176,'0'0'6,"0"0"3,0 0 4,7 8 2,-7-8 2,7 17 1,-4-4 0,2 0 2,-3 3-7,0 1-3,-1 3-2,0-4-4,0 8-6,-2-3-9,2-1-23,4 2-38,-1-7-3</inkml:trace>
  <inkml:trace contextRef="#ctx0" brushRef="#br0" timeOffset="292809.7478">31370 13888 169,'0'0'6,"0"0"2,0 0 3,0 0 0,0 0 3,0 0-1,0 0 0,0 0 0,-7-3-4,7 3-3,-12 0-3,2 2-1,10-2-1,-21 10-1,6-2 1,-1-1-1,1 1 0,0 1 0,1 0 0,-1 0 0,4-1 0,2-1 0,9-7 0,-3 15 1,3-15-1,0 12 1,0-12 0,20 12 0,-7-9 0,3 3 0,-1-3 0,2 0 1,2-1 1,-1-1-2,-3 2 0,1 0 2,-5 0-1,-11-3-1,15 2 0,-15-2 0,0 0-1,9 14 1,-9-14-1,-9 11 0,9-11 0,-18 14 1,8-4-1,-3-3 0,2 0 0,-2 3 0,1-3 0,4 2 0,8-9 1,-10 17-1,10-17 1,-4 15 0,4-15 2,1 15 1,-1-15 1,14 10 1,-14-10 0,19 7 0,-6-3 0,2-1-1,-2 0-2,6-1-1,-5 0-7,4 1-14,0 2-34,-4-3-21</inkml:trace>
  <inkml:trace contextRef="#ctx0" brushRef="#br0" timeOffset="293591.7925">31637 13958 89,'0'0'4,"0"0"2,0 0 5,0 0 0,2-11 4,-2 11 1,0 0 3,19-7 0,0 6-3,-1 1-1,-2 0-4,-1 0-2,-2 0-3,-3 2-1,3 1-3,-3 6-1,-10-9 0,10 18-1,-7-9 1,-2 7-1,3-3 1,2 3 0,-6-3 0,-2-1-1,-4 0 1,2-2 1,-5 0-1,-1-3-1,-2-3 1,3 0-1,9-4 0,0 0 1,-16 6 0,16-6-1,0 0 1,0 0 0,0 0-1,0-5 1,0 5-1,2-9 0,12 2 0,-14 7 0,12-17 1,-7 7-1,11 0 0,-4-5 0,1 4 0,0-1 0,-8 0 0,11-1 0,-9 3 0,9 0 0,-16 10 0,4-15 0,5 11 1,-9 4-1,0 0 0,3-11-1,-3 11 0,0 0-1,0 0 1,0 0 0,-5 0-1,5 0 2,-14 14 0,14-5 1,-1 2 2,-3 3 0,4-2 1,-1 4 2,1-3-1,0 3 1,3-3 1,0 1 0,4-2-1,0 2-1,-2-4 1,7-2-2,-2 1-1,3-1-1,-3-3-5,-1 1-9,1-5-20,-10-1-39,12 2-5</inkml:trace>
  <inkml:trace contextRef="#ctx0" brushRef="#br0" timeOffset="294338.8352">31955 13725 3,'12'-4'8,"-1"4"3,-11 0 2,16 0 0,-8 0 0,-8 0 0,20 1 0,-10 2-2,-10-3-1,11 8-3,-2-3 2,-9-5-5,6 14 1,-6-14-1,0 16-1,-1-5 1,-4-3-1,0 1 0,-4 0-1,9-9 0,-14 17-1,14-17 1,-12 15-1,2-9 0,10-6 0,-5 11 0,5-11 0,0 0 2,-7 11 3,7-11-1,0 0 5,0 0-1,5 6 1,-5-6 1,0 0 0,16 0 1,-16 0-3,14 0 0,-14 0-1,12 0-1,-12 0 1,19-3-2,-5 1 0,-14 2 0,10-1-1,-1 0 0,5 0-1,-14 1 0,19-1 0,-19 1-1,0 0-1,13-1 0,-13 1-1,12 0-2,-12 0-10,5-10-46,-5 10-15</inkml:trace>
  <inkml:trace contextRef="#ctx0" brushRef="#br0" timeOffset="295417.897">31385 10497 43,'0'0'1,"0"0"0,0 0 1,0 0-1,0 0 2,0 0 2,0 0 3,5 8 2,-5-8 0,9 5 1,-9-5 5,19 2-2,0-1 1,3 0 0,0-1 1,7 0-3,6 0 1,3-2-3,1-2 1,5 1-2,1-2-1,-3 0-3,6 0 0,-6 1-3,-3-2 1,1 2-2,0-2 1,-7-3-2,-7 8-2,-2-7-3,-5 7-3,-5-6-6,-1 6-13,-4-3-12,-9 4-27,0 0-6</inkml:trace>
  <inkml:trace contextRef="#ctx0" brushRef="#br0" timeOffset="295653.9105">31978 10304 154,'0'0'6,"11"0"2,2 4 3,-4-2 0,2 3 2,2 0 0,8 6 1,0-2 0,-3 1-5,0 2-3,-8 3-1,0 0-3,-6 4-2,-3 2-8,-4-2-14,-13 8-32,-1-8-15</inkml:trace>
  <inkml:trace contextRef="#ctx0" brushRef="#br0" timeOffset="296154.9391">32618 10331 37,'0'0'3,"0"0"2,0 0 4,2-5 0,-2 5 2,0 0 0,0-12-1,0 12 3,3-10-4,-3 10-3,2-14-3,2 5-2,-3 0-1,-1-2 1,0 11 1,6-18-2,-6 18-2,3-11 2,-3 11 2,0 0-1,0 0 2,17 5 1,-12 7 1,0 3-1,2 1 3,2 5 0,-1-3-1,0 6 0,0-4-2,0 3 0,3 2-2,-3-6-2,0 3-4,-5-5-8,-3 3-7,0-9-10,-8 6-11,-4-10-7</inkml:trace>
  <inkml:trace contextRef="#ctx0" brushRef="#br0" timeOffset="296325.9489">32580 10515 99,'0'0'7,"0"0"2,0 0 3,9-5 2,2 2 4,1 1 0,8 0 3,-3-3 0,3 2-7,2 2-2,2 0-6,-2 1-9,2 0-13,0 0-22,-12 1-30</inkml:trace>
  <inkml:trace contextRef="#ctx0" brushRef="#br0" timeOffset="296912.9825">32838 10057 73,'0'0'1,"-12"-4"1,12 4 1,-16-8-2,6 5 1,-9-2 2,0 1-1,-5-1 1,3 3 0,-8 0-1,3 2 2,-1 0-2,-4 4 1,6 3-1,-3 4 1,2 3 0,0 0-2,4 6 0,-6 5 1,1 3-2,-1 6 1,4-3-1,0 8 2,-1-2-2,3 6 0,7 3 0,6-1 0,1 1 1,7-3-2,1 3 0,10-6 0,7 2 0,2-12 0,9-1 0,2-7 1,10-3 1,6-3 0,3-7 1,9-4 0,3-3 3,-2-2 1,8-4 2,-2-11 1,-7-4-1,-4-5 0,2-4 1,-14-8-2,-6-4 0,0-5-3,-19-5-1,-6 1 0,-8-1-2,-5 0-1,-11 1-4,-6 6-9,-12 5-14,-7 0-32,1 16-10</inkml:trace>
  <inkml:trace contextRef="#ctx0" brushRef="#br0" timeOffset="297900.0389">32357 14046 75,'0'0'5,"0"0"2,0 0 3,0 0 3,0 0 1,0 0 2,5 4 3,5-4 1,4 0-4,-14 0-2,17 0 0,1 0-3,2 0-1,9 0-2,0-3-2,-8 2 0,14-2-2,-4 1-2,6-1-1,-14 1-4,7 2-6,-9-3-9,-3 3-14,-1 0-19,-17 0-19</inkml:trace>
  <inkml:trace contextRef="#ctx0" brushRef="#br0" timeOffset="298145.0529">32725 13979 91,'0'0'4,"0"0"5,12 4 1,-12-4 1,12 12 0,-3-3 0,-2 5 1,0-2-2,-5 3-8,-2 1-12,-1-2-15,-2 7-25,-7-6-7</inkml:trace>
  <inkml:trace contextRef="#ctx0" brushRef="#br0" timeOffset="298773.0889">33077 13940 34,'0'0'2,"-8"0"2,8 0 1,-13 0 0,3 1 1,10-1 0,-12 2 0,3-2-1,9 0-2,0 0-1,0 0-1,0 0-1,0 0-1,0 0-1,-7-5 1,7 5 1,0 0 0,5-9 1,-5 9 3,12-7 0,-12 7 0,21 0 3,-8 0 2,0 1-3,1 5 1,-1-2-1,0 4-3,0-1 2,-1 3-2,-8 0 0,-3 4-1,0-4 0,-7 5 1,-4-3-1,0 2-1,-1-1 0,-8-1 1,6-4-1,3 1 0,-1-2-1,11-7 1,-5 9-1,5-9 1,0 0-1,0 0 1,-3 9 2,3-9 1,0 0 3,0 0 3,0 0-1,0 0 1,0 0 1,9 3 1,4-3-2,1 0-4,3 0 0,-4 0-4,5-2-4,2 1-9,-6-1-13,3 0-20,1 2-25</inkml:trace>
  <inkml:trace contextRef="#ctx0" brushRef="#br0" timeOffset="299482.1294">33048 13750 10,'0'0'1,"0"0"0,-16 0 1,6 0 2,-4 5 0,0-1 0,-6 5 4,0 2-2,-2 0 1,-2 4 0,2 2-2,0 3 0,0 1 0,-4-1-1,7 6-1,1-4 0,6 2-1,1 0 3,4 1 0,-2-4 1,6 4 2,7-4-2,-2 4 0,4-3 1,-1 2-3,-3-2 0,5 3-2,6 3 0,-3-5-2,-1 5 1,11-9-1,0 7 0,6-10 0,0 5 1,-1-10-1,7-1-1,1-5 1,5-2-3,-4-3 2,-3 0 0,4-3 0,1-2 0,2-4 1,-21 2 1,3 2 2,-2-6 4,0 1 0,-1-4 2,1 0 0,-2-3-1,-1 0 0,0-3-1,-1-1-2,-6 0-2,-6-2-1,2-2-1,5-2-1,-5-28 2,-1 27-2,-1-1 0,-2 1-4,-1 1-6,-16-21-18,1 8-34,-4 6 0</inkml:trace>
  <inkml:trace contextRef="#ctx0" brushRef="#br0" timeOffset="307077.5639">18791 15726 54,'0'0'3,"0"0"3,-5 1 4,5-1-1,0 0 2,0 0 3,-6 9-1,6-9 3,0 0-6,0 9 1,0-9-2,0 0-1,0 0-1,0 0 0,0 0-1,-10-1-1,10 1 1,-3-15-2,2 5 0,1-3-1,0 0 0,0 0 0,0-1-1,2 2 0,2 0-1,2 0 1,-6 12-1,11-14 0,-11 14-1,14-1 0,-14 1 1,18 5-1,-9 4 1,2 4 0,5 0 0,-5 2-1,4 2 1,-5-2-1,5 0 1,-7-2-1,7 1 0,-4-6 2,-2-1-2,4-1 1,-2-3-1,4-3 1,-1 0 0,1 0 0,-2-3 1,0-4-1,1-1 1,-5-4-1,-1 3 2,-2-1-1,-2-1 0,-1-2 0,-3 5 0,0 8-1,0-16 1,0 16-2,0 0-2,0-9 1,0 9 0,0 0 0,0 11 0,0-1-1,0 2 1,0 8 0,0-1 1,1 5-1,1 1 1,1 1-1,-1 1 1,2-1-2,0-1 2,2-1-1,-3-3 1,-1-1 0,1-6 1,-2 1 1,-1-3 0,0-4 1,0-8 0,-13 14 2,2-10 0,-4-1-1,-1-1 2,-4-1-2,0-1 0,-1 0-1,-1 0 0,2 0-2,1 0-2,4-1-4,0-3-11,2 0-33,13 4-21</inkml:trace>
  <inkml:trace contextRef="#ctx0" brushRef="#br0" timeOffset="307524.5894">19549 15702 105,'0'0'5,"0"0"3,0 0 4,11 0 2,-11 0 2,16 1 1,-6 0 2,2 0-1,1 1-5,0-1-1,2 0-6,-1 2-3,-1 1-5,-1-3-10,-1-1-25,1 5-27</inkml:trace>
  <inkml:trace contextRef="#ctx0" brushRef="#br0" timeOffset="307760.6029">19563 15853 159,'0'0'7,"0"0"4,0 0 3,14 6 2,-14-6 2,17 6 1,-4-2-2,2 0 1,1 2-14,-2-3-28,-14-3-40,22 5-7</inkml:trace>
  <inkml:trace contextRef="#ctx0" brushRef="#br0" timeOffset="308597.6508">20337 15550 107,'0'0'5,"0"0"1,-7-10 0,7 10 2,0 0 0,-14 0 2,5 5-2,-1 1 1,0 9-4,1-4-2,-1 7-1,1-2 1,-1 4-3,4-3 1,0 1 0,3 0 0,2 2 0,1-2 1,0-2 0,4 2-1,2-4 1,2 0 3,2-3-1,2-2 1,0-5 1,3 0 0,1-3 2,-1-1 0,1-1 0,-1-5-1,-1-2 0,0 0-1,-3-4 0,-2 0-2,0-2 0,-2-1 0,-3 0-2,-2-2 0,-2 0-1,0 0 0,-2 0 0,-2 0-1,-3-2 0,-2 4 0,1-5 0,-2 6 0,-1-3-1,1 8 0,-2-4 0,0 4 0,1 1 0,-1 7-1,0 1 1,0 0-2,1 0 1,0 7 1,1 7-1,1-4 1,1 5 0,2-3 1,2 6-1,2-4 1,2 4 0,0-5 2,5-2 0,-5-11 1,20 16 2,-6-10 0,3-3 1,0-2 1,2 0-2,-1-1-1,0 0 0,0 0-3,-4-1-5,-1 1-10,-2 0-22,-11 0-34,10 0-5</inkml:trace>
  <inkml:trace contextRef="#ctx0" brushRef="#br0" timeOffset="309125.681">20604 15766 197,'0'0'5,"0"0"0,0 0 1,0 0 1,0 0-1,0 0 2,0 0-1,0 0 0,-9 11-3,9-11-3,-14 14 1,7-4-2,-2 0 1,2 3-1,1 0 0,2 0 0,0 2 1,2-3-1,1 2 1,1-2 0,0 0 1,4 0 1,3-2-1,-1 0 1,6-2 0,-2-1 0,3-3 1,3 1 0,0-4 1,0-1 0,2 0 3,-4-2 0,-1-5 1,2-1 1,-6 0-1,-2-2 0,-3-2-2,-4-1-1,0-1-2,-8 0-2,-3 2-1,-2-1-2,-4 4-3,-2 0-2,-1 5-2,-2 0-6,0 4-19,7 4-42,-4 2-4</inkml:trace>
  <inkml:trace contextRef="#ctx0" brushRef="#br0" timeOffset="309527.704">20965 15738 181,'0'0'5,"0"0"3,10 0 1,-10 0 3,17 0 2,-6 0 1,3 0 2,3 0 1,0 0-5,3 0-1,0 0-3,-1 0-2,-1 0-2,0 0-2,-6 0-4,2 3-7,-14-3-8,14 0-32,-14 0-26</inkml:trace>
  <inkml:trace contextRef="#ctx0" brushRef="#br0" timeOffset="309802.7197">21041 15657 138,'0'0'6,"0"0"5,0 0 3,0 0 3,0 0 2,0 9 1,0-9 1,0 17 1,-1-7-4,1 3-5,0 4-4,0 1-1,0 0-2,0 4-1,0-1-2,1 3-4,-1-5-3,3 5-12,-2-2-30,0-2-28</inkml:trace>
  <inkml:trace contextRef="#ctx0" brushRef="#br0" timeOffset="310562.7632">21555 15626 51,'0'0'4,"0"0"3,0 0 4,0 0 2,-11 0 2,11 0 3,-10 7 0,10-7 0,-11 15-2,7-6-5,-1 5-2,0-1-2,1 3-1,3 0-2,1-1 2,0 1 0,4-1 0,3-2 3,3-1 0,3-2 0,0-3-1,1-2 2,2-2-2,0-3-1,2 0-1,-1-2 1,-2-4-2,1-3 0,-3-2-1,-1 0 0,-1-4 1,-4 1-2,-1-1 0,-2-5-2,-4 2 0,1-2-1,-1 1 0,-7-3-1,0 0-1,-3 2 1,-2-2-1,1 7-2,-5-3 2,0 6-1,-3-1 0,0 7 1,-2 3 0,1 1 0,0 0 0,0 2 1,1 2 0,2 5 1,2 1 0,2 4 0,5 4 1,0-2 0,5 6 0,2-6 1,1 6 0,5-5 1,4 2 1,2-8 0,1-1 2,4-2-1,1 0 1,1-4 1,1-2-1,0 0-1,1 0 0,-2-1 0,-2-3 0,1-1-3,-4 0-1,0 1-7,-3-1-4,-1 0-15,-9 5-31,15-5-22</inkml:trace>
  <inkml:trace contextRef="#ctx0" brushRef="#br0" timeOffset="310904.7828">21911 15706 190,'0'0'6,"0"0"1,0 0 3,-1 10 2,1-10 2,0 15 0,-1-2 1,1-1 1,-1 2-6,1 6-1,0-4-3,0 2-2,0-2-3,0 1-4,0-2-9,0-3-27,6 1-31,-4-4-6</inkml:trace>
  <inkml:trace contextRef="#ctx0" brushRef="#br0" timeOffset="311724.8297">22083 15603 101,'0'0'6,"0"0"1,0 0 3,0 0 2,0 0 2,12-9 0,-12 9 2,13-7 0,-3 5-4,-1-1 0,2 3-5,1 0-1,0 0-2,0 0 0,2 3-1,-2 3-2,1 2 0,-2 2 0,0 1 0,-1 3-1,-2 0 0,-4-1-2,0 4 0,-4-2-2,0-1-1,0 2-1,-5-3-1,0-1 0,-3-2 1,0 0 3,8-10 1,-11 11 3,11-11 2,0 0 2,-9 4 1,9-4-2,0 0 2,0-5-1,0 5-2,7-13 0,-7 13-1,15-18-1,-6 7 0,-1-1 0,2-3 0,0 1 0,1 0-1,-3-1 1,1-2 0,-2 1-1,1-1 0,-2 2 0,0-4 2,-2 6-2,0-3 0,-2 6 2,-1-3-1,-1 13 0,0-11 1,0 11 0,0 0 0,0 0 2,-9 14-2,4-2 1,-1 9 0,0-5 2,2 9 0,2-7 1,1 8 0,1-8 0,1 1 0,5-2-1,2-2-2,4 0-10,-1 4-40,4-8-23</inkml:trace>
  <inkml:trace contextRef="#ctx0" brushRef="#br0" timeOffset="312573.8782">23451 15637 68,'0'0'2,"0"0"2,0 0 2,0 0 1,0 0 1,0 0 3,5 3-2,-5-3 2,0 0 0,13 4-1,-13-4 1,16 4-2,-5-2 1,6 0 1,0 0-1,4-1 0,6 0-2,0 0 0,5 0 0,-1 0-1,4 0-1,-2 0 0,6 1 0,-6-2 0,6 3-1,0-3-1,-1 0-1,-1 0 1,-4 0-1,3 0-1,-7 0 0,0 0-1,-9 0 0,-2 0-1,-3-3-2,-3 3-4,-3-3-13,-9 3-25,0 0-25</inkml:trace>
  <inkml:trace contextRef="#ctx0" brushRef="#br0" timeOffset="312842.8936">24146 15513 167,'0'0'7,"7"13"2,-1-2 5,1 2 1,1 0 0,2 4 1,-2 4 0,1 1-1,-3-3-8,-6 1-14,0-2-40,-3 7-21</inkml:trace>
  <inkml:trace contextRef="#ctx0" brushRef="#br0" timeOffset="316425.0985">25849 15279 19,'0'0'4,"0"0"-1,0 0 3,0 0 3,0 0 1,0 0 6,0 0 2,8 0 1,-8 0-2,0 0 0,0 0-1,-11 0-1,2 0-2,-7 0-3,2 0-3,-8 1 0,2 3 0,-6 3-3,0 0 1,-1 0-2,0 1-1,3 2 0,0 0-2,1-2 1,2 3-1,5-3 0,1 1-1,5 0-1,4-1 2,6-8-1,-7 14 0,7-14 1,0 11-1,0-11 1,17 9 1,-6-5-1,7-2 1,0-1 0,5 1 1,-1 1-1,5-2 0,-5 1 0,5 0-1,-7-1 1,2 2 0,-6 1-1,2-1 1,1 0-1,-9 1 0,2-1 1,-12-3 0,15 10 1,-15-10-1,-2 11 0,2-11 1,-23 15-1,13-5 1,-8 2 0,4-1-1,-4 5 1,5-7-1,0 5 0,-1-3 0,3 3-1,-1-6 0,1-2 0,1 1 0,10-7 0,-12 13 0,12-13 1,0 8 0,0-8 1,10 4 0,1-1 3,5-2-2,2 0 1,6-1 2,4 2-2,-2-2-1,5 0 0,-4 0 1,3 0-4,-6 1 0,2-1-4,-9 0-14,-2 4-33,-6-4-20</inkml:trace>
  <inkml:trace contextRef="#ctx0" brushRef="#br0" timeOffset="317161.1406">26133 15398 132,'0'0'4,"0"0"1,0 0 2,0 0 3,9-3-2,-9 3 1,12-8 2,-12 8-1,16-11-3,-6 5-2,4 2 1,-3 1-1,3 2-1,-1 1 2,0 1-2,-2 5 2,0 0-1,-2 2-1,-1 2 1,-8-10-1,14 18-1,-14-18 1,13 15-1,-13-15-1,13 12 0,-13-12 0,17 3 0,-17-3 1,18 0-1,-9-3-1,2-5 1,-2 0-1,3-2 1,-3-1-1,0-2 0,4 2 0,-8 0 0,4 2 1,-5-3-2,-4 12 1,8-11-2,-8 11 1,0 0 0,0 0-2,0 0 1,0 0 0,10 13 0,-6-1 0,-1 3 0,3 1 1,3 3 0,-2-2 0,2 3 0,-2 2 0,4-3 1,-3 5 0,0-5-1,0 1 1,-3-5-1,-1 2 0,-1-5 1,-3 1-1,0-13 1,-2 13-1,2-13 2,-16 7-1,5-4 0,-2 0 0,-4-2 1,-5 2-2,4 0-2,-6-2-1,4 0-3,-3-1-7,7 2-14,0 4-33,5-6-12</inkml:trace>
  <inkml:trace contextRef="#ctx0" brushRef="#br0" timeOffset="317579.1645">26944 15407 140,'0'0'6,"0"0"2,12 2 3,-12-2 0,10 4 4,-10-4 0,16 6 2,-16-6 1,15 1-5,-5 1-1,1-2-3,7 0-1,-6 2-3,6-1-1,-4-1-3,3 0-7,-4 0-13,4 2-24,-17-2-25</inkml:trace>
  <inkml:trace contextRef="#ctx0" brushRef="#br0" timeOffset="317780.176">26966 15588 240,'0'0'5,"6"0"2,4 0 1,-1 0 1,8 0 1,2 3-2,3-3 2,2 0-5,-3 3-13,3-1-23,-5-2-38,6 0-5</inkml:trace>
  <inkml:trace contextRef="#ctx0" brushRef="#br0" timeOffset="318491.2167">27601 15371 151,'0'0'6,"0"0"-2,6 3 2,-6-3 0,0 0 1,6 9 0,-3-1 1,-3-8-1,0 18-4,-1-8-1,-2 4 2,2-1-1,0 2 0,1-3 2,1-1-1,4 0 2,6-2-1,9-1 0,-2-4-1,6 1 1,-1-3-1,6-2-1,-5 0-1,4-3 2,-10-4-1,1-1 0,-3-2 1,-2-1-2,-5 0 3,-2-4-3,-4-2 0,-1 2 0,-2-3-1,0 1 0,-5-3 0,-1 3-1,-3-1 2,1 2-2,-4 1 0,0 4 0,-1-1 0,-1 4 0,-2 0-2,0 4 2,-3 1-1,-1 3 0,1 0 1,-3 4-1,4 5 0,-1-1 0,4 3 1,-2 2-1,10 0 1,1-1 1,3 0 0,3 1 0,3-4 2,6 1 1,3-3 1,7-3 1,-3 0 1,7-2 0,-2-1 1,4-1 0,-6 0-2,4-1 0,-9-2-2,0 0-1,-5 2-4,-9 1-5,12-5-12,-12 5-25,0 0-31,0 0-6</inkml:trace>
  <inkml:trace contextRef="#ctx0" brushRef="#br0" timeOffset="318984.2449">28105 15458 128,'0'0'5,"0"0"0,0 4 1,0-4 0,0 0 2,0 0-1,-2 13 1,2-13 0,-11 8-5,11-8 1,-16 15-1,7-1 0,-2-2-2,3 5 1,1-3-1,3 6 3,0-8-1,4 6 1,4-8 1,3 0 0,6-4 0,1-1 1,2-1-1,3-4 2,3 0-1,-3 0 2,2-4 2,-2-3-1,-3-2 3,-1 1 0,-4-5-2,-2-3 0,-6 2-1,-1-2-3,-2 1-1,-1 1-2,-5 2-2,-3 1-2,-4 7-2,0-2-3,-1 6-9,-3 0-24,-7 3-35,9 5-4</inkml:trace>
  <inkml:trace contextRef="#ctx0" brushRef="#br0" timeOffset="319715.2867">28385 15395 126,'0'0'4,"0"0"2,0 0 1,0 0 3,0 0 2,0 0 0,0 0 2,0 0 2,2-11-4,-2 11-1,13-11-2,-13 11-3,18-11 0,-5 6-2,0 2-1,3 3 0,-1 0 0,0 0-2,-1 0 0,-1 5 1,4 2-2,-6 3 1,2 0-1,-3-1 0,-2 5 0,1-1 0,-4 0 0,0-2-1,-4 1 1,-1-2 0,0-1 0,0-9 0,-3 11 1,3-11-1,-9 6 0,9-6 1,-11 0 0,11 0-1,-8 0 1,8 0 0,-7-11-1,7 11 0,-3-15 1,3 15-2,0-17 1,2 7-1,2-2 0,2-1 0,2 0 1,2 0-1,-1-3 1,2 3 0,2-1 0,0 1 0,3-1 1,-1 5-1,4 1 0,-3 3 1,2 1-1,-4 4 1,3 0 0,-4 2 0,1 7 0,-1 0 0,-1 4 2,-2 0-1,0 4 0,-1-3 0,0 5 0,-1-3 0,-1 0-2,-2-2-4,1 2-9,-5-3-27,-2-2-28</inkml:trace>
  <inkml:trace contextRef="#ctx0" brushRef="#br0" timeOffset="320063.3066">29170 15380 148,'0'0'6,"0"0"5,14-1 3,-5 1 1,4-4 2,3 4 2,1-2 0,4 0 3,-2 2-6,0 0-3,0 0-4,-1 0-1,-1 0-2,-1 0-2,-3 0-2,0 0-6,-13 0-7,19-1-13,-19 1-29,10 0-22</inkml:trace>
  <inkml:trace contextRef="#ctx0" brushRef="#br0" timeOffset="320305.3204">29265 15284 131,'0'0'7,"0"0"5,0 0 2,0 0 3,0 11 2,0-11 3,0 18 0,0-2 1,1 2-7,0 1-5,2 3-2,-1 2-5,0-2-6,5 3-17,-1 10-44,-1-16-9</inkml:trace>
  <inkml:trace contextRef="#ctx0" brushRef="#br0" timeOffset="321091.3654">29943 15250 76,'0'0'4,"0"0"2,-7 12 1,7-12 4,-9 20 0,4-8 1,2 3 2,-2 1 2,3 1-4,2-1 0,-1 0-1,4-3 1,4 0-2,0-4 1,4-1 0,1-1 0,1-5-1,1 1 1,2-3-1,-1 0-1,0-7-1,-3 1 1,1-4-2,-3-1-1,-1-4 1,-2-2-2,0-2-1,-4-2 0,0-3-1,-2 0-1,-1-1-1,0 0 1,-4 2-1,-2 2-1,-4 1 0,0 4 0,0 3-1,-4 5 0,1 3 0,-1 2 0,-1 3 0,1 3-1,-1 4 2,3 3-1,0 4 0,5-1 0,-1 2 1,4 1 0,4-3 0,1 1 1,6-2 1,3-2-1,5-1 2,1-2 0,4-3 0,0-1 1,0-2-1,-1-1 0,-2 0 0,-1 0 0,-4-1-3,-2 0-3,-2-1-8,-8 2-20,3-9-41,-3 9-7</inkml:trace>
  <inkml:trace contextRef="#ctx0" brushRef="#br0" timeOffset="321393.3827">30316 15311 196,'0'0'4,"0"0"4,2 14 1,-2-14 3,5 16 0,-4-5 0,1 7 1,1-2 0,-1 2-4,-1-2-4,1 2-3,-2-2-5,0 0-15,1 1-26,0-4-27</inkml:trace>
  <inkml:trace contextRef="#ctx0" brushRef="#br0" timeOffset="322112.4238">30843 15086 138,'0'0'3,"0"0"6,0 0 1,0 0 2,0 0 2,9-4-1,-9 4 1,0 0-1,-8-3-2,8 3-3,-22 0-2,9 0-3,-6 0 0,0 1-1,-2 2 2,-2 2-2,5-1-1,-4 1 0,3 3 0,1-1-1,1 0 0,-1 3 0,5-2 0,13-8 0,-14 18 0,14-18 0,-3 17 0,3-17 0,5 15 0,6-8 0,0-1 1,4 1-1,-2-4 1,5 0 0,-3 3 0,2-4-1,-1 0 1,-2 0 0,-1 0 1,0 0 0,-3-1-1,-1 2-1,-9-3 1,15 3-1,-15-3 0,0 0 1,0 0-1,0 0-1,4 9 2,-4-9-2,0 0 2,-9 14-1,9-14 0,-15 13 1,5-6-1,2 1 0,-2 0 0,1 2 0,2-1 0,0 0 0,2 1 0,-1-1 0,3 1 1,0 0-1,2-1 2,-1 0 1,2-9 1,2 15-1,-2-15 2,13 13 0,-4-8-1,2-1 1,2 1-2,-1-2-1,0-2-4,3 0-9,-2 1-34,5-2-26</inkml:trace>
  <inkml:trace contextRef="#ctx0" brushRef="#br0" timeOffset="322804.4634">31092 15154 136,'0'0'4,"0"0"3,11-4 3,-11 4 0,15-6 0,-7 3 2,6 0 1,-1-2-1,1 2-4,0 3-1,2 0-3,-7 0-1,3 3 0,3 4-2,-8 3 0,0-1 0,0 4-1,-4-1 1,-1 4-1,-1-3 0,-1 3 0,-4-4-1,1 2 0,-5-3 0,-1 0-2,-1-2 2,0-1 0,10-8-1,-15 9 2,15-9 0,0 0 0,-12 2 1,12-2 0,0 0 0,1-4 0,-1 4 1,9-14-1,-9 14-1,11-18 1,-1 10-1,0-3 0,0-3 1,3 1-1,-3-1 0,4-1 1,0 0-1,-3-1 0,-3 1 0,6 1 0,-6 2 1,5 2-1,-6 0 0,-7 10 0,11-12 0,-11 12 0,0 0-1,0 0 0,0 0-1,0 0 1,0 0-1,-5 10 1,2 3 1,-2 4 1,1 3 2,-3 2 0,4 3 1,1 3 2,1-2-2,7 3 0,1-2 1,5 0-5,2-4-18,1 0-46,13 2-2</inkml:trace>
  <inkml:trace contextRef="#ctx0" brushRef="#br0" timeOffset="324100.5375">22186 16000 81,'0'0'4,"0"0"-1,0 0 2,0 0-1,0 0 3,0 0 0,0 0 2,0 0 2,6 1-2,-6-1 1,17 0 0,-4 0 1,0 0 1,5-1-1,1-1-2,-2-1-3,0 2 1,-1-2-1,-1 0-3,-1 2 1,0 0-7,-3-1-1,-2 1-9,-9 1-8,15-2-14,-15 2-12,0 0-17</inkml:trace>
  <inkml:trace contextRef="#ctx0" brushRef="#br0" timeOffset="324301.549">22351 16046 137,'0'0'3,"0"0"1,12-5-1,-3 5-4,1-3-14,2-3-35,1 5-2</inkml:trace>
  <inkml:trace contextRef="#ctx0" brushRef="#br0" timeOffset="326458.6724">25937 16306 22,'0'0'2,"0"0"3,0 0 2,-13 0 4,13 0 2,-16 0 1,7 1 3,-3 1 0,-3 1-1,-2 0-4,-8 0-2,3 2-3,-7 1-1,2-1-1,-3 2-1,-2 1 1,1 1 2,1-1 2,3 2 0,2-2 0,4 1 0,0-1-1,8-1-1,2 4-1,11-11-1,-2 14-1,4-4-1,11-3 1,2 1-1,5 1 0,1-2 1,5 1-2,-1-1-1,5-2 0,-2-1-1,5 0 0,1-1-1,-6 0-1,1 0-2,-7-3 0,0 0 1,-8 2-1,-1 0 1,-13-2 0,0 0 1,0 9 1,-10-4 1,-3 3 0,-8 0 0,3 1 0,-6 2 0,3-1 0,-1 1 0,4 1 0,-2-3 0,8 3 0,5-2 0,-1 2 0,4-3 0,4 2 2,0-11 0,9 17 1,1-8 2,7-3-1,9-1 0,-1-1 2,8 0-1,-2-4-2,7 0-3,0 0-8,4 0-13,-9-7-32,1 5-16</inkml:trace>
  <inkml:trace contextRef="#ctx0" brushRef="#br0" timeOffset="327096.7089">26143 16523 188,'0'0'4,"0"0"2,0 0 2,12-5 1,-12 5 1,16-5 0,-4 3 2,2-1 0,2 3-3,-1-2-2,4 2-1,-3 0-2,3 0 0,-5 2-1,2 3-2,-4 1 0,1 0 0,-13-6-1,15 15 0,-12-6-1,-2 1-1,-1 0 0,-4-1-1,4-9-2,-19 17-2,8-10 0,-3-1 0,1-2 1,1 1-1,1-3 1,3-1 0,8-1 2,-9 0 1,9 0-1,0-10 3,0 10-1,12-15 2,-4 6 0,3-6 2,-2 2 1,3-1 1,-2 0-1,-1-1 0,1 1 2,-3-1-1,-2 5-1,0-1 2,-5 11-1,7-13-1,-7 13 0,0 0 0,0 0-1,0 0-1,0 0 0,1 10 0,-1 0-1,0 0 1,1 5 0,0-1 1,3 1 1,1 2-2,1-4 1,2 0-1,6-1 0,-1 0-5,6-5-9,-3-3-24,10 4-32,-6-8-4</inkml:trace>
  <inkml:trace contextRef="#ctx0" brushRef="#br0" timeOffset="327629.7394">26592 16426 181,'0'0'3,"0"0"1,0 0 0,0 0 2,0 0 2,0 7 0,0-7 1,-1 16 0,1-5-2,2 2-1,1 0 0,0 0-2,2-1-1,3 0-1,-1-3 1,3-1-1,1-4 0,2-1 0,0-2 0,1-1 0,1-2 0,-1-4 1,-2 1-1,0-5 1,-2 0-1,-2-1 0,-1 1 0,-1-1 1,-4 1-2,1 2 0,-3 8 0,2-13 1,-2 13-4,0 0 2,0 0-1,0 0 1,0 13-2,-2-5 2,2 5-2,0 1 2,0 2 0,0 3-1,1-3 1,2 3-1,1-1 0,0 2 1,-1-2-1,1 0 1,-2-1-1,0-2 1,-2-4 1,0 1-1,-5-2 1,5-10 0,-18 13 0,3-8-1,0-3 0,-5 0-3,0 0-1,-1-2-5,-2 0-8,6-3-30,17 3-23</inkml:trace>
  <inkml:trace contextRef="#ctx0" brushRef="#br0" timeOffset="328048.7633">27180 16438 152,'0'0'6,"0"0"3,0 0 4,0 0 2,0 0 1,13 0 2,-13 0 0,14 3 2,-3 0-6,-1-2-3,2 1-4,2-1-2,-2 0-5,2 1-6,-2-1-17,-2-1-29,5 1-20</inkml:trace>
  <inkml:trace contextRef="#ctx0" brushRef="#br0" timeOffset="328207.7724">27298 16604 180,'0'0'1,"11"0"0,-2 0-4,2 0-24,8 0-31,0 0 0</inkml:trace>
  <inkml:trace contextRef="#ctx0" brushRef="#br0" timeOffset="328900.8121">27803 16441 107,'0'0'4,"0"0"-1,0 0 2,-14 10 1,14-10 1,-12 17 1,6-6 2,1 3-1,2-1-1,1 1 0,2 1 0,0-4 1,3 0 1,3 0 0,2-1 0,2-2 0,2-3 1,1-1-2,3-1-1,1-2 1,1-1-3,-1 0 1,1-1-2,1-3 1,-4-2 0,1-3-1,-4-1 1,-1-1-2,-1-1 1,-4-2 0,-1-3-2,-3-1-1,-1-2 0,0 3-1,-3-5-1,-5 4 0,-1 2 0,-3-1 0,2 5-1,-1 0-1,-4 5 1,2 2 0,-1 2-1,0 3 0,0 0 1,-1 1-2,1 5 1,0 2 1,3 1 0,1 1 0,3 1 0,2 0 0,2 1 1,2-2 0,2 0 2,4 1-1,5-5 2,0 1 1,3-2 0,2-1 0,2-2 0,0-1-1,1 0 0,1-1-1,-4 0-2,-1 0-3,-3 0-5,-2 0-9,-10 0-26,18-3-32,-18 3-4</inkml:trace>
  <inkml:trace contextRef="#ctx0" brushRef="#br0" timeOffset="329291.8344">28055 16571 114,'0'0'3,"0"0"-1,0 0 2,-1 12 0,1-12 0,-4 15 1,3-5 0,0 3 1,1-2-1,0 5-2,1-3 2,4-2 1,0-3 1,4 2 1,0-5 0,2-1 2,1-1 0,2-3 2,1 0 0,-1-3 1,1-2-1,-2-2 2,-1-3 0,-2-1-2,0-1 0,-6-1-3,-2-1 0,-2-1-3,0 1-3,-4 2-4,-5 2-4,-3 3-9,-3 0-13,-5-3-37,6 10-14</inkml:trace>
  <inkml:trace contextRef="#ctx0" brushRef="#br0" timeOffset="329922.8705">28599 16306 198,'0'0'2,"0"0"3,0 0 1,0 0 0,0 0 2,0 0 0,0 0 1,0 0 1,0 0-3,0 0-1,0 0-2,0 0-2,-9-2-1,1 2 0,-4 2-1,-4 2 0,-2 2-1,-1 1 0,-1 0 0,1 2 0,1 1 0,2-1 1,5 2-1,2-2 0,5 3 1,2-2 0,2 1-1,3-1 1,6 0 1,2 0 0,2-3 0,2-1 1,2 0 0,2-1 1,0-3 1,1 0-2,-1 0 1,-3-1-1,-2 0-1,-1 0 0,-4-1 0,-9 0 0,0 0 1,0 0-2,0 9 1,-8-5 0,-2 0 2,-2 1-2,-4 3-1,0-1 1,1 2-1,3 1 1,1 0-1,1 1 1,6 0 0,2 1 2,2 0-1,7 0 1,2-3 0,4-1-1,3-3-2,4 1-4,-1-5-7,4 1-20,3-2-29,0 0-15</inkml:trace>
  <inkml:trace contextRef="#ctx0" brushRef="#br0" timeOffset="330513.9043">28753 16402 186,'0'0'4,"0"0"2,14 0 2,-14 0 2,16 0 1,-5 0 0,3 0 0,-2 2 1,4 3-3,-4 2-3,3 0-1,-2 3-3,2 2 0,1 0-1,-3-1 0,2 0-1,-5 4 0,0-4-1,-6 0 0,2-1-1,-7 1 0,-9-5 1,10-6-2,-22 11 2,12-7 0,-3-1 1,13-3 1,-17 3 0,17-3 2,0 0-2,0 0 1,1-6 0,7 2 0,7-2 0,-4-2-1,7-2-1,-6 0 2,5-2-2,-2-1 2,-1-2-2,-5 0 0,-2-1 1,-1 0-1,-4 3 0,1 2 0,-3 2 0,0 9 0,0-13 0,0 13 0,-8-2 0,8 2 0,-12 7 1,5 2 0,1 4 1,1 0 0,2 5 0,0-1 1,1 1 0,2 3 0,0-3-1,4 0 0,2-3-1,4 1-2,2-5-6,2 1-13,5 0-36,0-5-17</inkml:trace>
  <inkml:trace contextRef="#ctx0" brushRef="#br0" timeOffset="330807.9212">29356 16528 187,'0'0'5,"0"0"5,-1 9 0,1-9 3,0 14 2,0-4 0,0 4 0,0-1 1,0 1-5,2 2-4,-1-3-3,5 2-4,-3-3-6,4-1-13,-3 0-34,-4-11-20</inkml:trace>
  <inkml:trace contextRef="#ctx0" brushRef="#br0" timeOffset="331086.9371">29542 16447 236,'0'0'5,"0"0"0,0 0 4,17-4 0,-2 2 1,3 1 1,1-1 1,6 2-1,6-2-3,-2 2-2,3 0-5,0 0-5,-2 0-8,-1 0-20,0 0-29,-3 0-15</inkml:trace>
  <inkml:trace contextRef="#ctx0" brushRef="#br0" timeOffset="331280.9482">29768 16370 189,'0'0'6,"0"0"3,-1 15 1,0-2 2,1 5-1,-1-1 1,-1 7 0,2 0-1,4 1-9,0-1-18,5 4-40,-1-6-15</inkml:trace>
  <inkml:trace contextRef="#ctx0" brushRef="#br0" timeOffset="331910.9842">30287 16363 157,'0'0'4,"0"0"4,0 0 3,0 0 0,0 0 3,-11 13 0,11-13 0,-8 19-1,2-6-3,2 2-3,0 0-3,-1 0-2,4 1 0,1-3-1,1-1 0,8-2 1,1-3 1,3-2 0,2-1 0,4-4 1,0 0 1,1-4 1,-2-4-1,-3-4 0,0-3 0,-3-1-1,-4-4 1,-2-2-2,-3-2-1,-1 0 0,-2 0-1,0 2 0,-4 2-1,-1 2 0,-3 5 0,0 1-1,-5 4 0,0 4 0,-1 4 0,1 0 0,-2 0 0,-1 7 0,4 2 0,-1 2 0,3-1 0,5 3 1,-1 1 0,4-2 1,2 2 0,1-3 1,6 0 0,0-1 1,3-3-1,0 0 1,1-3-1,1-2 0,1-1-3,-1-1-2,2 0-8,-3-1-16,0-5-32,5 1-18</inkml:trace>
  <inkml:trace contextRef="#ctx0" brushRef="#br0" timeOffset="332105.9954">30587 16445 234,'0'0'5,"0"0"0,1 17 3,-1-6-1,0 5 1,-1 0 0,1 2-1,1 5-5,-1-4-11,0-1-23,6 1-37,-4-3-5</inkml:trace>
  <inkml:trace contextRef="#ctx0" brushRef="#br0" timeOffset="332782.0341">31195 16122 187,'0'0'5,"0"0"3,0 6 3,0-6 0,0 0 0,0 0 0,-11 12 1,11-12-1,-13 8-5,1 0-1,-6-2-3,-1 4-1,-5-3 1,2 5-1,0-3 0,0 4 0,3-8-1,1 0 0,6 1 0,3-2 0,9-4 0,0 0 0,-2 11 1,2-11-1,8 7 1,6-4 0,1-1 0,-1 3 1,5-2-2,-3-1 1,0 1 0,5-1 0,0 0-1,-6 1 2,-1-1-1,0-1 0,-3 1-1,-11-2 0,11 2 0,-11-2 0,0 0 0,-6 8 0,-5-2 0,-6-1 0,-3 2-1,4 2 1,-5 2 0,3 1-1,0 1 1,1 2 0,4 0 0,5 1 0,3-2 1,0 2 0,5-1 1,1-3-1,7-1 1,0 0 1,3-3-1,3-1-1,-1-2-1,3-2-6,1 0-10,3 0-29,0-3-27</inkml:trace>
  <inkml:trace contextRef="#ctx0" brushRef="#br0" timeOffset="333398.0693">31375 16315 117,'0'0'6,"0"0"2,0 0 5,0 0 1,0 0 3,8-12 2,-8 12 0,16-3 1,-2 1-4,-1 2-4,6 0-2,-1 0-2,0 5-4,-2 2 0,1 2-2,-4 2-1,-1 0-1,-2 4-1,-7-1-1,-3 3 0,-2 0-2,-2-2-3,-5-1 0,1 0-2,0-4 0,-3-2 2,11-8 0,-11 12 3,11-12-1,-9 0 3,9 0 2,0 0 1,0-8 1,0 8 0,6-16-1,-1 8 1,3-1-1,4-2 1,4-3-1,-7 2 0,1-2-1,1-1 2,-3 1-1,1-1 0,1 1 0,-3 2 0,3 1 1,-3 2-1,-7 9 0,7-9 0,-7 9 2,0 0-2,0 0 0,6 5 0,-6-5 1,-1 18 1,-2-6 1,0 3 1,0-1-1,2 2 2,1 0-1,0 2-1,0-2 1,4-1-3,0 2 1,4-3-2,0-3-5,5-1-3,1 0-9,-3-4-14,6 1-19,-4-7-22</inkml:trace>
  <inkml:trace contextRef="#ctx0" brushRef="#br0" timeOffset="333861.0958">31833 16213 144,'0'0'6,"0"0"1,0 0 3,9-7 0,-9 7 2,9-9-1,-9 9 1,11-13 0,-11 13-5,12-10-3,-12 10-2,10-12 0,-10 12-1,9 0 0,-9 0 0,11 10-2,-11-10 2,7 11-2,-7-11 1,6 17 0,-6-17-1,9 11 0,-9-11-2,0 12 1,0-12-1,-10 14-1,0-7 1,0 1 1,-6 1-1,8-4 0,-5 4 1,4-3 1,9-6 1,-14 12 3,14-12 2,0 0 1,-2 11 2,2-11 2,0 0 1,13 3 0,0-3 0,2 0-2,5-1-3,1 1 0,4 0-10,-5 4-48,12-4-17</inkml:trace>
  <inkml:trace contextRef="#ctx0" brushRef="#br0" timeOffset="340889.4978">26370 15182 24,'0'0'1,"0"0"0,-7-1 2,7 1 0,0 0 3,0 0 0,-14-3 1,14 3 2,0 0-1,0 0 0,0 0 1,-8-3-2,8 3 1,0 0 0,0 0-1,-10-3 1,10 3-1,0 0 1,0 0 0,-9-2 0,9 2 2,0 0-2,0 0 1,-9-5 0,9 5-1,0 0 0,0 0-1,-8-7-1,8 7-2,0 0-1,0 0 0,-10-7-1,10 7-1,0 0 0,-9-5-1,9 5 1,-10-5-1,10 5 0,-11-3 0,11 3 0,-13-3 1,13 3-2,-13-3 1,13 3 0,-11 0 0,11 0 0,-12-2 0,12 2 0,-11-1 0,11 1 0,-10-3 1,10 3-1,-14-1 0,14 1 0,-12-3 0,12 3 0,-12-3 0,12 3 0,-12 0 0,12 0 0,-9-2 1,9 2-1,0 0 0,-12-1 0,12 1 1,-14 0 1,14 0-2,-10-3 1,10 3-1,-11-1 0,11 1 1,-9-3-1,9 3 0,0 0 0,-11-2 0,11 2-1,0 0 1,-12 0 0,12 0-1,-8 0 1,8 0 0,-13 0 0,13 0 0,-15 0 0,15 0 0,-12 0 0,12 0 0,-15 1 0,15-1 0,-17 0 0,6 0 0,2 0 0,-2 0 1,-2 0-1,1 0 0,-1-1 1,1 1-1,0-1 0,-4 1 0,2 0 0,-5 0 0,6 0-1,-5 0 1,6 3 0,-4-3 0,5 2 1,-3-2-1,4 1 0,10-1 0,-18 0 1,10 1-1,-2 1 0,0-1 0,0-1 0,0 3 0,0-3 1,1 3-1,0-3 0,9 0 1,-16 3 0,16-3-1,-15 4 1,15-4-1,-16 5 1,16-5-1,-13 7 0,13-7 0,-16 9 0,16-9 0,-18 11 0,8-7 0,1 3 0,0 0 0,-3 0 0,2 1 0,-5-2 0,1 1 0,1 2 0,-1-2 0,-1 0 0,0-1 0,2 0 0,0 0 0,2 1 0,3-1 0,-3 2 0,11-8-1,-13 13 1,13-13 0,-10 13 0,10-13 0,-8 16 0,8-16 0,-8 14 0,8-14 0,-5 16 0,2-7 0,0 2 1,-1-1-1,1-1 0,-2 1 0,1 2 0,0-2 0,0 0 0,1 0 0,-2 2 0,2-3 0,0 0-1,3-9 2,-5 17-1,5-17 0,-2 16 1,2-16 0,0 15 1,0-2-1,0-4 0,0 4 1,1-3-1,1 5 0,-1-6 0,1 8 0,-2-8 0,1 1-1,-1 1 1,0 0-1,0-1 0,0-1 0,1 1 2,-1-1-2,2 0 0,-1 0 0,1 0 0,-2-9 1,5 18-1,-3-9 0,1 0 0,1 0 0,0 0 0,2 0 0,-2 1 0,1-1 0,1 2 0,-1-2 0,2 0 0,1 1 0,-1 0 0,0 0 0,-7-10 0,16 15 0,-8-7 0,1 0 0,2-1 0,0 0 0,1 0 0,2 0 0,-1-1 0,2 1 0,-1-2 0,2 1 0,-1 0 0,1-1 1,-1-1-1,-1 0 0,1 2-1,-1-3 1,1 1 0,-2 1 0,1 1 0,-1-3 0,1 2 0,-4-1 0,3 1 1,-3-1-1,0 0 0,1-1 0,-2 0 0,1 0-1,1 1 2,-3-1-2,5-1 1,4 2 0,-5 0 0,6-1 0,-6 0 0,7 0 0,-8-1-1,7 0 1,-9 1 0,2-1 0,-2 1 0,0 0 0,0-2 0,2 1 0,-1 1 0,2-1 0,-1 1 0,1-2 0,2 1 0,-1 1 0,2-2 0,-1-1 0,1 1 0,-1 1 0,0-1 0,-1-1 0,-2 0 0,-2 2 0,-9-2 0,14 2 0,-14-2 0,9 0 0,-9 0 0,0 0 1,11 0-1,-11 0 0,11 0 0,-11 0 0,15 0 1,-6 0-1,4-1 0,-2 0 0,1-1 1,1 2-1,0-1 0,-2-1 0,3 1 1,-4 1-1,2-3 0,-2 2 0,-1 1 0,0-2 1,0 0-1,-9 2 0,15-2 1,-15 2-1,17-3 0,-17 3 0,16-3 0,-7 2 1,2 0-1,6-2 1,-5 3-1,4-3 1,-4 2 0,3 0 0,-4-1 0,3 1 0,-14 1 1,14-3-1,-14 3 0,12-3 1,-12 3-1,9-3 1,-9 3 1,10-4-1,-10 4 1,9-5 1,-9 5-1,11-7 0,-11 7 0,11-8 1,-11 8-1,12-9 1,-12 9-1,14-11 2,-14 11-2,11-11 0,-11 11-1,10-13-1,-10 13 1,14-12-2,-14 12 1,12-14-1,-12 14 1,14-15-1,-14 15 1,15-14-1,-15 14 1,16-17 0,-10 9-1,-6 8 1,14-17-1,-8 8 1,1-1 0,-2 1-1,0-1 1,0-1 0,-1 0 0,-1-1-1,2 1 0,-1 0 1,0-3-1,0 1 1,-1 2-1,0 1 0,1-2 1,0 2-1,-2-1 0,0 1 1,0-1-1,-2 2 0,1-3 1,-1 2-1,0-2 0,0 1 0,0-2-1,-1 0 0,-1 2 0,-1-3-1,0 4 1,1-4-1,1 4 1,-1-1 0,2 11 0,-3-14 1,3 14-1,-1-15 1,1 15 0,-2-14 0,2 14 0,-3-13 0,3 13-1,-8-13 1,8 13-1,-8-15 1,8 15-1,-10-13 1,10 13 0,-8-13 0,8 13 0,-7-12 0,7 12 0,-8-12 1,8 12-1,-7-13 0,7 13 0,-9-15 0,9 15 0,-12-14-1,12 14 1,-15-12-1,15 12 0,-16-13 1,7 9-1,9 4 1,-15-9 0,15 9 0,-14-5 0,14 5 0,-13-7-1,13 7 1,-13-7 0,13 7 0,-13-5 0,13 5 0,-15-6-1,15 6 2,-15-7-1,15 7 0,-18-6 0,10 3 0,8 3 0,-18-6 0,9 4 0,-3 0 0,12 2 0,-18-3 0,18 3 0,-13-2 0,13 2 0,-12-1 0,12 1 1,0 0-1,0 0 0,0 0 0,0 0 0,0 0 1,-9-8-1,9 8 0,0 0 0,-10-6 0,10 6 0,-9-4 0,9 4 0,-9-3 0,9 3 0,0 0 0,-8-3 0,8 3 0,0 0 0,0 0 1,-10-3-2,10 3 1,0 0 0,0 0 0,-12-3 0,12 3 0,-8-2 0,8 2-1,-15-1 1,15 1 0,-17-2 0,7 1 0,-1 0 0,0 1 0,-2-1 0,2-1 0,-3 2-1,4 0 1,-4 0 0,1 0-1,0 0 0,0 0-3,1 3-7,0-1-13,-5-2-46,4 2-6</inkml:trace>
  <inkml:trace contextRef="#ctx0" brushRef="#br0" timeOffset="345519.7626">28474 15150 34,'0'0'3,"0"0"2,0 0 3,0 0 3,0 0 1,0 0 1,0 0 1,0 0 3,0 0-4,0 0-3,0 0-2,0 0-2,0 0-1,0 0-2,0 0 1,0 0-2,5 7 1,-5-7-2,4 9 1,-4-9-1,4 11 0,-4-11 0,7 10 1,-7-10-1,0 0 0,9 12-1,-9-12 1,0 0 0,8 8 0,-8-8 1,0 0 0,0 0-1,0 0 1,9 6 1,-9-6 0,0 0 2,0 0-2,0 0 3,11 0-2,-11 0 1,0 0-1,12-2 1,-12 2-2,13-11 0,-3 5-1,-1-2 0,4-3-1,-1-1 0,3 0-1,0-2 1,2-1-1,2-2 1,1-2-1,2 1 0,-4-1 1,6-2-1,-3 1 1,3-1-1,-3 0 1,4 2-1,-4-3 1,3 4 0,3 1 0,-6 4 2,1-3-1,-5 6 0,3-1-1,-6 5 1,1 2 0,-15 4 1,12-5-1,-12 5-1,0 0 0,0 0 0,11-4 0,-11 4-1,0 0 1,0 0-1,0 0 0,0 0 1,0 0-1,0 0 0,0 0 0,0 0 0,0 0-1,0 0 1,0 0-2,0 0-1,0 0-2,0 0-2,0 0-4,0 0-7,0 0-9,0 0-12,0 5-15</inkml:trace>
  <inkml:trace contextRef="#ctx0" brushRef="#br0" timeOffset="348648.9416">31415 14986 28,'0'0'2,"0"0"-1,0 0 3,0 0-2,5-6 2,-5 6 0,0 0 2,0-8 2,0 8-1,-8-10 0,8 10 0,-12-8 1,3 4-1,0-3 2,-3 1-2,2 1-3,-2-2 1,1-5-1,-1 6-1,2-7 0,-3 7-1,3-3-1,-5 5 2,7-6-2,-6 8 0,2 0 1,-1 0-1,-2 1 2,0 0-1,0-1 0,4 1 1,-7 0-2,4-1 1,-1 2 1,4-1-2,-1 1 1,1-2 0,2 2 1,-3 0-1,2 0 0,1-2 2,-3 2-1,1 0 0,1 0 0,1 0-1,-3 0 1,4 0-1,-3 0 0,2 0 1,-1 0-1,-4 0-1,2 0 0,-1 2 0,-3-2-1,-1 2 3,-4-1-2,4-1 0,-3 3 0,5-3 0,-6 3 1,6 1-2,-1 5 3,5-9-3,1 5 1,-4-1-1,5 4 0,-1-3 1,4 4-1,-4-5 0,10-4 0,-13 10 0,9-2 0,4-8 1,-10 9-1,10-9 0,-13 8 0,13-8 0,-14 10 1,14-10-1,-11 9 0,2-5 0,9-4 0,-15 9 1,15-9-1,-12 10 1,12-10-1,-16 11 2,16-11-2,-13 10 0,13-10 1,-8 9-1,8-9 0,-8 10 0,8-10 1,-6 14-1,6-14 1,-7 14-1,7-14 0,-11 15 0,11-15 0,-12 15 1,12-15-1,-9 15 0,9-15 0,-12 17 0,12-17 0,-9 17 0,3-8 0,3 2 0,-1-2 0,2 0 0,-2 2 1,4 1-1,-5-2 0,5 2 1,-1 0-1,-2 1 0,2 0 0,0-1 1,1 0-1,0 0 0,0-2 0,1 2 1,2 0-1,0 0 2,1-3-1,1 4-1,-3-4 1,2 3 0,1-1-1,-1 1 1,0-3-1,2 1 0,-3 0 1,2 1-1,0-1 0,1 0 1,-6-10-1,8 18 0,-8-18 1,9 18-1,-9-18 0,9 15 1,-6-3 1,2-3 0,0 4-1,-5-13 0,13 20 0,-13-20 0,14 19 0,-14-19 0,15 13-1,-15-13 0,14 13 0,-14-13 0,16 15 1,-6-8-1,-2 0 0,4 4 0,-2-4 0,0 1 0,1 0 0,0-1 0,-2-1 0,2 1 0,-2 0 1,0-1-1,1-1 0,2 1 0,-3-2 2,5 0-1,0 2 0,5-3-1,3 1 1,-4 1 0,5-2 0,-2 0 0,5 1-1,-6-1 1,1-1-1,-8 0 0,3-1 1,-3 2-1,2-3 0,-2 3 1,3-3-1,-2 0 1,2 0 1,2 0-1,-1 0 0,2 1 0,-2-1 0,4 0 0,-4 0 0,5 0 1,-1-1-1,-3-2 0,1 0 0,1 0 0,-4-3 0,0 0 1,-4-1-1,3-1 0,-3 1 0,2-3 0,-1 0 0,0 1 0,0-3 1,-2 2-1,4-2 1,-2 2 1,4-2-1,-6 1 2,3 0-1,0 0 0,0-2-1,1 2 0,-3-6-1,1 6-1,-7-4 1,5 4-1,-6-5 1,-1 4-1,2-3 1,-6 2-1,4 0 1,-4-3-1,2 4 1,-1-6-1,0 2 1,-1 1-1,1-2 0,-1 1 0,0 0 1,0-2-1,-3 4 0,3-2 0,-3 0 0,1 1 1,-2 1-1,4-1 0,1 2 0,-1 0 1,0 2-1,-1 0 0,-1 0-1,-1 2 1,0-1 0,-3 1 0,0-1 0,4 0 0,-1 2 0,-3 0 0,1-3 0,5 11 1,-6-18-1,6 18 0,-3-16 0,3 16 1,-6-15-1,6 15 0,-4-12 0,4 12 0,0 0 0,-7-8 0,7 8 0,0 0 0,0 0-1,0 0 0,0 0 0,0 0 0,0 0-1,-5-12 1,5 12-1,0 0 1,-11-4 0,11 4-1,-14-4 1,14 4-3,0 0-9,-11-9-36,11 9-22</inkml:trace>
  <inkml:trace contextRef="#ctx0" brushRef="#br0" timeOffset="352599.1675">26480 16240 1,'0'0'3,"0"0"0,0 0 2,0 0 0,0 0 2,0 0-1,0 0 2,0 0-1,0 0 1,-9-10-2,9 10 2,0 0-1,0 0 0,0 0 1,0 0 2,-8-7-1,8 7-2,0 0 1,0 0-4,0 0 0,0 0-1,-11-5-1,11 5-1,-12-2-1,12 2 1,-12 0 1,12 0 1,-14 0 1,14 0 1,-13-1 0,13 1 0,0 0 1,-11-4 0,11 4 0,-10-5-3,10 5 2,-11-12-2,11 12 1,-14-11 0,14 11 0,-16-11 0,16 11 1,-15-10-1,15 10 2,-13-2-2,13 2 0,-11-1-1,11 1-1,-9-1 0,9 1 0,0 0-1,-10 0 0,10 0 0,0 0 0,-11-2 1,11 2 0,-9-1 0,9 1 1,-9-2-1,9 2 0,-13 0-1,13 0 0,-11 0 0,11 0 0,-13 0-1,13 0 1,-16 0 1,16 0-2,-18 2 1,18-2-1,-18 3 1,10-2 0,-5 0-1,3 1 0,-2-2 1,1 3-1,-1-3 0,0 1 1,-1-1-1,-1 1 0,1-1 1,0 0-1,-2 0 0,3 2 1,-2-2 0,1 0-1,0 1 0,1 1 0,1-1 0,-1 1 1,2 0 0,-3 5-1,4-4 1,-2 5-1,-1-4 1,0 3 0,-1-2-1,-8 2 2,5-5-2,-2 1 0,1-1 0,0-1 0,2 1 0,1 0 0,4 1 0,1-1 0,0 0 0,9-2 0,-19 8 0,19-8-2,-18 7 2,8-4 0,0 1 0,1-1 0,-1 1 0,1-1 0,0 0 0,9-3 0,-16 8 0,7-5 0,9-3 0,-17 10 0,7-5 0,1 1 0,-2 2 0,11-8 0,-17 17-1,6-10 1,1 2 0,0 0 0,1-2 0,-1 4-1,2-2 1,-6 0 0,4-2 0,1 0 0,-3 3 0,3-2-1,0 1 1,1 0 0,0 0-1,1 2 1,1 0 0,-1-2-1,1 2 1,3 0-1,-1 0 1,1-1-1,0 0 1,0 2 0,1-2-1,1 4 1,0 0-1,-1 0 1,0 1-1,1 0 1,-3 2-1,3-3 0,0 0 0,0-1-1,1 0 2,0-2 0,1 0-1,2-1 1,2 1 0,-1-2 0,0 1 0,-1 1-2,2 2 1,0 1 0,-1-1 0,2 0 0,0 0 0,0 4 0,2-6 0,1 1 2,1-3-1,-2 0 0,3-1 0,-2 1 0,0-3 0,0 0 0,-9-6 0,16 13 1,-16-13-1,16 13 0,-16-13 0,17 13 1,-8-6-1,1-1 0,1 3 0,-1-2 0,4 0 0,-3 0 0,3 1-1,-3-2 1,1 2 0,0-3-1,1 2 0,-3 1-1,2-4 1,-4 2 0,3 1 0,-2-3 1,2 1-1,-11-5 1,19 10 0,-10-7 0,4 1 0,-2 0 0,3-1 0,5 0-1,-2 0 2,5-1-2,-4 3 1,5-2 0,-4 1 0,5 0-1,-6-2 0,-1 2 0,1 1 0,-2-1 0,1-1-1,-2 0 0,2 0 1,1 0 1,-2-1-1,0-1 1,1 1 0,-1 0 0,1-2 0,-1 1 0,1-1 0,-1 0 0,1 0 0,0-1 1,3-1-1,-3 0 0,2-3 0,-2 3 0,3-1 0,-3 1 0,0-1 0,-1 2 0,-1-2 0,2 0 0,0-1 0,6 1 0,-4-3 1,3 0-1,-1 3 0,6-4 0,-6 1 0,2 2 0,-4-3 0,0 0 0,-1 3 0,0-2 0,-1 1 0,0 0 0,-1-2-1,-2 0 1,-1 0 0,1 2 0,-2-3-1,-1 3 1,-1-2 0,-1 0 0,-9 7 0,14-14 1,-14 14-1,12-14 0,-4 7 0,0-4 1,-2 3-1,2-1 0,0-1 0,-2 0 1,1-1 0,-1-1-1,-3 0 2,1 2-1,0-1 1,-2 0 0,1-3 0,-1-2 0,-1 3 1,1-3-2,0 2 1,0-2-1,0 3 1,0-1-2,2 2 0,-1 1 1,-1-2 0,0 1 0,1-5 0,0 5 2,-1-5-2,1 2 1,-2 1-1,-1 2 0,2-1 0,-2 1 1,0 2-1,1-1 0,-1 2 0,0 1-1,0-4 1,0 4 1,-3-4-1,-1 2-1,-1-2 1,-1-1-1,0 0 1,-1-2-1,-1 0 1,-1 1-1,0 0 0,0 2 1,0-1-1,1 2 0,1 3 0,-1-2 0,8 10-1,-14-16 0,14 16 0,-15-12-3,2 7 1,0 0-1,-4 1-1,-3 0-2,-4 2-2,-5-1-3,-3 1-7,-2 2-12,-4-1-24,2 1-13</inkml:trace>
  <inkml:trace contextRef="#ctx0" brushRef="#br0" timeOffset="354503.2765">29149 16234 36,'0'0'4,"0"0"1,0 0 4,0 0 1,0 0 2,-5-9 0,5 9 1,0 0 3,-7-14-5,5 1-2,2 13-2,-10-19 0,10 19 0,-11-17-1,11 17 1,-15-19-2,3 12 3,4 4-1,-4-3 0,2 2-1,-2-3-2,-1 4 1,-1-2-2,-7 2 0,5 0-2,-5 1 1,3-1-1,-3 1 0,2 1 0,-5 1 0,8 0-1,-1 0 1,0 0-1,2 1 2,-2 3-2,3-1 0,-2 2 0,2 1 0,-3 1 1,2 1-1,-1 2 1,1 6 0,-2-3 0,2 6 0,-3-4 0,3 7 1,-3-4-2,2 5 2,0-6-2,2 2 1,0-1-1,2 0 0,0 1 0,0-1 0,2-1 0,2 4 0,-1-2 0,2 0 0,0 0 0,0-1 0,-1 1 0,3-2 0,2 1 0,-1-3 0,3 2 0,-1-3 0,2 2 0,0-3 1,0 1-1,1 0 0,2-2 0,1-1 0,1 1 1,1 0-1,0-1 0,1-3 1,1 3-1,1-1 1,1 2 0,3-1-2,-1 3 1,0 3 0,5-3 0,-2 4-1,1-5 0,-2 6 1,1-6-1,-2 1 2,2-3-1,0-2 0,0 1 1,-1 0-1,4-2 1,-3-2-1,3 2 1,-1 0-1,2-2 0,-2 1 1,3-1 0,0-2-1,3 1 1,5-3-1,-4 0 1,6-2 2,-3 0-2,5-1 2,-2-2 0,3-2 3,-7-5-2,4 1 1,-1-4 1,2-2-2,-4-1 0,1-6 1,-3 1 0,-3-4-2,1 4-1,-7-4 0,-3 4-3,-4-1-3,1 2-12,-4 4-29,3-1-28</inkml:trace>
  <inkml:trace contextRef="#ctx0" brushRef="#br0" timeOffset="355569.3374">31574 16026 78,'0'0'3,"0"0"3,-10-11 2,0 5 4,1 0 1,-3 1 1,-3-3 2,1 1-1,-6 2-1,1 0-4,-1 1-1,4 1-2,-3-2-3,0 2 0,-4 4-2,2-1 0,2 0 0,-3 2-1,0 3-1,-5 1 1,0 2-1,-3 2 1,6 2 0,-6 3 0,4-1 0,-1 6 1,0-2 0,1 5 0,2 6 0,1-2-1,0 4 0,2-4 0,2 4 0,0-4 1,4 4-2,3-5 0,0-2 0,5 1 1,2 0 0,1 0 1,-1 0-1,5-1 2,5 0 1,0-1-2,5-2 2,1 3-1,3-2 1,1 0-1,9 0-1,-8 2 0,2-3 0,7 3-2,-5-2-1,0 2 0,3-1 0,-2-1 0,6-1 0,-6-3 0,4 1 1,-2-5 0,3-2 3,0-4-1,-2-1 0,9-5 0,-9-1 1,14-1-1,-1 0 0,5-6-1,1 0 1,3-5 1,4-6 0,-5 3-3,7-4 2,-8 1-1,2-4-1,-10 2 2,7-3-1,-2 3-2,-12-1 1,0-1 0,-6-1 0,0-4 2,-12 0-1,5-3 1,-15-2-1,-1-5 1,1 1-1,-1-5 0,-14 0-1,-5-2-1,0-3 0,-10 0-2,-5-1-2,-10 4-5,-6 0-9,-3 1-34,-1 12-19</inkml:trace>
  <inkml:trace contextRef="#ctx0" brushRef="#br0" timeOffset="363657.8001">28784 17373 114,'0'0'4,"0"0"2,0 0 2,0 0 3,-5-10 1,5 10 4,0 0-1,0 0 1,0 0-3,0 0-2,-8 9-2,8-9-3,-4 17-2,4-17-2,-6 14-2,6-4 1,0 0-1,-1 0 0,1 1 1,0 2-1,0 1 2,5-2 0,-3 2 0,4 1 0,-1 0 0,2-4 0,-1 2 1,5 0-1,-4 0 0,5-4 0,0-1 1,0-3-1,5 2 1,-4-6 0,3 1 0,-3-4-1,2 2 2,-2-5-1,1-2 1,-4-1-1,3-2 1,6-14 0,-8-7-1,-2 1 1,-8-2-1,-1 4-1,-3-1 3,-6 5-2,2 6-1,-1 2 0,-3 4-1,2 2 1,-2 2-1,0 2-1,-2 3 0,2 3-1,-6 0 0,1 1 0,3 7 0,-2 0 0,2 2 0,-1 2 0,3 0 0,2 1 0,6-1 1,2 1 0,1-2 1,0-11-2,4 13 2,-4-13 0,12 13 0,-3-10 2,2-1 1,13 4 0,1-6 1,2 0 0,-4-1 0,3-1 0,-5-5-1,-5 1-4,-6-1-5,-10 7-5,10-7-7,-10 7-15,0 0-25,0 0-22</inkml:trace>
  <inkml:trace contextRef="#ctx0" brushRef="#br0" timeOffset="364192.8307">29222 17551 176,'0'0'4,"0"0"-1,0 0 1,0 0-1,0 0 2,0 0-1,0 0 1,0 0 0,0 0-1,-4 12-1,4-12 1,-6 10 0,6-10-1,-6 14 1,4-4-1,-1-1-1,1 1 1,0 2-2,1 0 1,1-2-1,0 2 0,0 0 1,3-2 0,2 0 1,1 0 1,-6-10 0,16 12 2,-8-8 0,1-2 1,1-2 1,0 0-1,-1-2 2,1-3-1,-2-2 0,-1-2 0,-2-2-2,0 0 0,2-1-3,-5-1 1,-1 0-3,-1 2-2,-1-2-2,-3 2-4,-2 0-5,0 3-7,6 8-17,-17-15-32,17 15-11</inkml:trace>
  <inkml:trace contextRef="#ctx0" brushRef="#br0" timeOffset="364611.8546">29681 17427 160,'0'0'6,"0"0"1,0 0 2,0 0 1,0-7 3,0 7 1,0 0 1,0 0 3,0 0-5,10 0-2,-10 0 1,15 0-1,-5 2-2,0-1-2,4-1 0,-1 1-3,-1-1-1,3 0 0,-2 1-2,0 1-4,-2-2-3,3 0-9,-5 0-12,-9 0-25,20 3-24</inkml:trace>
  <inkml:trace contextRef="#ctx0" brushRef="#br0" timeOffset="364831.8672">29760 17583 206,'0'0'7,"0"0"2,0 0 3,0 0 2,6 0 2,-6 0-2,10 0 0,-10 0 2,14 0-9,-14 0-6,17 0-14,-9 0-32,3 0-30</inkml:trace>
  <inkml:trace contextRef="#ctx0" brushRef="#br0" timeOffset="365596.911">30232 17372 113,'0'0'4,"0"0"2,-15-5 2,15 5 1,-18-5 3,10 3 1,-8-5 1,5 3 1,-3 0-4,5 0-1,9 4-3,-14-13-2,14 13 0,-7-14-2,7 14 1,-2-19-3,2 10 0,2-2 0,2 3 0,5-1-1,-9 9 0,17-14 0,-7 11 0,2 1 0,4 2 0,-4 0-1,3 0 1,-5 5 0,5-1 0,-15-4 0,21 17 0,-14-9 0,-2 2-1,-1 0 1,2 1 0,-2 1 0,-1-3 0,-1 2 0,0-2 1,-2 3-1,0-4 1,0 1 1,0-9-1,-2 17 1,2-17 2,-8 15-1,8-15 0,-6 9 0,6-9 2,0 0-1,-8 12 0,8-12 1,-7 10-1,7-10 1,-8 10 0,8-10 0,-8 12-1,8-12 0,-7 11-1,7-11-1,-5 13 1,5-13-1,-3 15 0,3-15 0,-1 14 0,1-14-1,0 15-2,0-15-5,1 14-6,-1-14-19,8 20-30,-8-20-15</inkml:trace>
  <inkml:trace contextRef="#ctx0" brushRef="#br0" timeOffset="365880.9272">30297 17749 236,'0'0'6,"0"0"1,0 0 3,0 0 1,0 0 1,0 0 0,0 0 2,0 0-2,0 0-3,0 0-5,8 0-6,-8 0-10,0 0-24,0 0-38,11 0-3</inkml:trace>
  <inkml:trace contextRef="#ctx0" brushRef="#br0" timeOffset="366199.9455">30751 17665 192,'0'0'6,"0"0"3,0 0 1,0 0 2,10 9 0,-10-9 0,4 10-2,-4-10-7,2 12-20,-2-2-38,0-10-15</inkml:trace>
  <inkml:trace contextRef="#ctx0" brushRef="#br0" timeOffset="366926.9871">31189 17294 155,'0'0'3,"-5"0"0,5 0 2,0 0 1,-11 10 2,11-10 0,-17 16 1,17-16 1,-14 20-1,8-7-1,-4 2 0,10-15-4,-4 18 1,1-7-2,1 0-2,2 1 0,0 1 0,0-1-1,0 0 0,0 0 1,2 0 0,2 1 1,1-4-1,2 1 1,-1 1 1,2-6 0,4 0 3,-4 0-1,3-5 2,-2 0-1,3-2 2,-1-8 1,9-9-1,-5-6 0,-5-1-1,0-3-1,-5 2-1,-5 0 0,0 3-2,-4 5-1,-3 4-1,-1 0 0,-2 4-1,-2 1 1,0 3-1,3 4 0,-3 0 0,-1 3-1,4 0 1,-3 2-1,2 4 0,10-6 0,-12 19 0,7-9 0,3 2 1,2 0 0,2 2 0,3-4 0,4 3 1,2-4 1,0-1 0,-1-1 0,7-2 0,-5-3 0,1-2 0,1 0 1,-3 0-2,-1-1-2,3 0-3,-13 1-4,15-8-9,-15 8-23,0 0-36,0 0-5</inkml:trace>
  <inkml:trace contextRef="#ctx0" brushRef="#br0" timeOffset="367288.0077">31495 17492 130,'0'0'4,"0"0"5,0 0 0,0 0 3,0 0 1,0 10 2,0-10 1,-4 10 2,4-10-3,-1 12-3,0-1-2,-1-2-2,0 3-1,2-1-1,-1 2-2,-1 2-2,0 0 0,1 0-2,0 1-7,1-2-8,0-1-16,-1 0-33,1 0-11</inkml:trace>
  <inkml:trace contextRef="#ctx0" brushRef="#br0" timeOffset="367699.0312">31763 17411 152,'0'0'3,"0"0"3,-6-7 2,6 7 2,0 0 1,0 0 1,0 0 2,0 0 0,8-4-2,3 4-3,-1 0-2,0 0-2,-10 0-4,26 0-6,-13 0-10,-5 0-29,1 3-24</inkml:trace>
  <inkml:trace contextRef="#ctx0" brushRef="#br0" timeOffset="367856.0402">31783 17505 153,'0'0'1,"0"0"-3,0 0-13,9 0-25,-9 0-16</inkml:trace>
  <inkml:trace contextRef="#ctx0" brushRef="#br0" timeOffset="368290.065">32047 17292 44,'0'0'4,"0"0"2,8-2 3,0-1 3,-8 3 1,10-12 3,0 7 0,0-4 1,-1-1-3,8 3-3,-17 7-1,15-17-2,-3 14-1,1 1-3,-13 2 1,17 0-2,-8 0 1,-9 0-1,18 14-1,-8-5 1,-2 4-2,0 2-1,1 2 1,-7 0-2,-2 4-3,0-11-4,-1 2-10,1 3-12,-1-3-21,-2 2-13</inkml:trace>
  <inkml:trace contextRef="#ctx0" brushRef="#br0" timeOffset="368430.073">32183 17661 190,'0'0'-3,"0"0"-31,0 0-27</inkml:trace>
  <inkml:trace contextRef="#ctx0" brushRef="#br0" timeOffset="381134.7997">13694 12757 49,'0'0'5,"0"0"3,0 0 3,0 0 0,5 0 2,-5 0 2,0 0-1,0 0 0,0 0-3,0 0-3,0 0-2,0 0-2,5 9 0,-5-9 0,4 15 0,-2-5-1,1 2 0,1-1 0,1 4-1,1-3 0,-1 1-1,3-1 0,-2 0 0,1-2 0,0-2-1,-7-8 1,13 17 0,-13-17-1,9 12 2,-9-12-1,7 9-1,-7-9 1,0 0 1,0 0 1,0 0 1,0 0-1,0 0 1,0 0-1,0 0 0,0 0 1,1-6-2,-1 6-1,0-16 0,0 4 0,0-2 0,0 1 0,0-4-1,0 5 2,0-3-1,1 2-1,-1 1 1,0 4 0,0 8-1,0-12 0,0 12 0,0 0 0,0 0-1,0 0 0,0 0-2,0 0 2,0 0 0,0 0 0,-5 10 0,3-1 0,0 4 2,1-1-1,-1 3 0,1-2 0,-2 4 0,2-4 0,-1 1 0,1-1 0,0-3-1,1 1 1,0-11 0,0 13 0,0-13 0,0 0 1,0 11 0,0-11 1,0 0-1,0 0 2,0-9-2,0 9 1,0-18-1,0 8-1,0-6 1,0 0-1,0-2 1,0 1-1,0-2 0,0 3 1,-1 0-1,1 4 0,0-1-1,0 13 0,1-12 0,-1 12 0,0 0-1,0 5 1,-1 6-2,0 2 2,1 6 0,-1 0 1,1 2-1,0 0 1,0 1-1,0-4 0,0-2 0,0-3 0,0-2-2,0-11 2,2 11 0,-2-11 0,0 0 0,0 0 0,1-8 1,-1-2-1,0-4 1,0 1-1,0-6 1,0 1-1,-1-4 1,1 2 0,-1-4 0,1 5-2,0-3 2,0 8-1,0 0-1,0 6-1,0 8 0,0 0 0,0 0 1,0 9-2,0 8 2,-2 0 0,0 4 1,2 1-2,-1 1 2,0-3-1,0-1 0,0-7 0,1 0 1,0-12 1,0 9 0,0-9 1,0 0 1,2-12 0,-1-1 0,3-1 0,-2-5 2,0 1-2,0-7 3,-1 5-2,0-5 2,-1 6-2,0-2-3,-2 6-20,-2-2-40,5 0-1</inkml:trace>
  <inkml:trace contextRef="#ctx0" brushRef="#br0" timeOffset="399566.8539">31982 15054 36,'0'0'2,"0"0"3,0 0 1,0 0 0,-11-10 3,11 10 2,0 0 0,-1-13 1,1 13-2,0 0-1,0-13-2,0 13-1,0 0-3,2-11 0,-2 11-2,0 0-1,12-11 1,-12 11-1,14-3 0,-6 3 0,4 0 1,-3 0 0,0 0-1,2 2 1,1 2 1,4 0-1,-2 1 1,-5 1-2,-9-6 0,16 14 0,-16-14 1,16 16 0,-2-6-1,-5-1 2,-3 4-1,4-3 1,1 4-2,-5-2 2,4 5 0,-5 0 0,-3-1-1,-3 5 0,-3-2 0,-4 4 2,3-3-2,2 4 0,-2-2 0,-5 1 0,3 0-1,3 1 2,-2-2-2,4 2 0,-2-2 0,1 3 2,3 4-1,0-4 1,0 4 1,0-4-1,4 7 0,0-8 1,4 7 0,2-11-2,2 1 1,3-3 1,-3 0 0,7-3 1,0-2-1,-3-2 1,2-3 0,3-2 0,-9-1 1,-3-2-1,2 0 2,-11-3-3,12 0 2,-12 0-2,0 0 0,0 0-1,0 0-1,0 0-1,0 0-1,-10 0 0,0 0-1,2 10 1,1 0-1,1 4 0,-1 3 1,2 4-1,-4 0 1,9 4-1,-3-2 1,4 5 0,5-4 0,0 5 1,-2-5-1,4 6 1,1 2-1,3-2 1,2 4 0,-7-5 0,-1 5 0,1-3 0,1 4 1,-4-7-2,-5-2 1,5 2 0,0-4 0,1-1 1,-4-3-1,0 0 1,1-4 0,-1-1 0,3-4 0,-6 0 1,2-11 1,-13 16-1,13-16 1,-12 13 0,2-9-1,-2 1 2,2-2-2,10-3-1,-19 4-2,10-4-5,0 0-16,-1 0-41,0-4-7</inkml:trace>
  <inkml:trace contextRef="#ctx0" brushRef="#br0" timeOffset="400466.9054">32687 15723 59,'0'0'2,"0"0"3,0 0 2,0 0 0,0 0 2,0 0 1,0 0 2,-1-11-2,1 11 1,0 0-4,0 0 0,0 0-3,0 0-1,0 0-1,8 4 1,-8-4-2,9 9-1,-9-9 1,1 11-1,-1-11 0,8 15 1,-5-7-1,-1 1 1,-1 1 1,0-1-1,5-1 0,-6-8 1,4 15 1,-4-15-1,5 10 2,-5-10 2,0 0 2,0 0 0,0 0 2,0 0 0,14 3-2,-5-3 1,-9 0-1,16-12-1,-7 5-3,2-3-1,9-2-1,-1 0 1,2 0-2,-4-1 1,9-2-1,-5 2-1,6-1 1,-4-1-1,0 3 1,2-2-1,-6 3 0,8-3 0,-5 4 0,-1 1 0,4-1 0,-2 1 0,1 1 0,-9 1 0,1 0 0,-6-8 0,4 9 0,-6-5 0,-8 11 0,3-15 0,-3 15-1,0-14 0,0 14-1,0 0-6,0 0-16,0 0-37,11 4-10</inkml:trace>
  <inkml:trace contextRef="#ctx0" brushRef="#br0" timeOffset="402326.0118">16705 10940 0,'0'0'1,"0"0"3,0 0 0,0 0 1,0 0 3,0 0-1,0 0 1,0 0 0,0 0 2,0 0-1,0 0 0,0 0-2,0 0-1,0 0-1,0 0-2,0 0-2,0 0 1,-8 3-1,8-3 1,0 0 2,-3 11-2,3-11 2,-6 13-1,3-3 2,-2 2-2,-1 4 2,-2 0-1,0 4 0,-1 7 1,1 1 0,0 1-1,-1-3 1,-1 9 0,3-7-2,-1 4 1,0-6-2,0-4-1,1 2 2,2-5-3,-1 0-3,2-4-7,0-2-11,3 0-11,1-13-20</inkml:trace>
  <inkml:trace contextRef="#ctx0" brushRef="#br0" timeOffset="402661.0309">16727 10990 23,'0'0'3,"0"0"3,0 0 2,8 9 1,-8-9 3,12 19 0,-5-9 1,5 9 1,1 7 0,3-1-3,-1 2-2,2-1 0,-1 2-4,2-4 1,-2 4-1,1-9-2,-5-1 0,2-1-1,-5-4-4,1 1-9,-5-1-10,-5-13-23,6 15-11</inkml:trace>
  <inkml:trace contextRef="#ctx0" brushRef="#br0" timeOffset="402916.0455">16699 11250 137,'0'0'3,"0"0"1,0 0 2,10 0 1,-10 0-2,16 1 2,-7 1 0,4 2-1,-1 1-7,3 0-18,1 6-28,2-6-12</inkml:trace>
  <inkml:trace contextRef="#ctx0" brushRef="#br0" timeOffset="403287.0667">17159 11086 80,'0'0'4,"0"0"1,0 0 4,9-3 1,-9 3 5,12 7-1,-1 1 2,2 1 0,1 9-1,2-8-2,1 6-3,0-6 0,-1 0-4,4-1-2,-2-2 1,-2 0-2,1 3-1,-2-3-2,-2-1-5,1-1-10,-1 2-15,-13-7-26,15 4-11</inkml:trace>
  <inkml:trace contextRef="#ctx0" brushRef="#br0" timeOffset="403586.0838">17356 10981 56,'0'0'1,"0"0"3,-6 12-1,6-12 2,-10 22-1,2-1 3,1 3 0,-6 4 0,1-1 0,-2 5 0,0 0-2,2 3 0,-2-9 1,1 1-4,1-2 0,4-4-5,1-4-10,4 3-19,-2-9-17</inkml:trace>
  <inkml:trace contextRef="#ctx0" brushRef="#br0" timeOffset="404032.1093">17723 11021 55,'0'0'5,"0"0"1,0 0 2,0 0 3,11 8 2,-11-8 2,16 3 0,-4-3 1,2 0-3,2 0-2,0 0-3,2 0 0,0 0-2,0 0-1,0-2-3,-1 2 1,-3-1-3,-2-1-4,-2 2-13,-10 0-15,12 0-21</inkml:trace>
  <inkml:trace contextRef="#ctx0" brushRef="#br0" timeOffset="404317.1256">17817 11222 134,'0'0'5,"0"0"3,11 0 3,-11 0 0,16 0 3,-6 0 1,1 0 0,1-1-1,0 1-2,2 0-6,-3 0-8,2 0-20,-5 0-40,7 0-5</inkml:trace>
  <inkml:trace contextRef="#ctx0" brushRef="#br0" timeOffset="404872.1574">18526 10860 24,'0'0'4,"0"0"-1,0 0 3,-3 11 1,2-2 2,1 1 1,-2 6 1,2-1 2,0 4-2,0-1-1,1 5 0,3-5-2,0 4-2,1 1 1,1-2 0,0 2-5,-1-7-7,2 6-20,-7-9-29</inkml:trace>
  <inkml:trace contextRef="#ctx0" brushRef="#br0" timeOffset="405637.2011">18584 10840 25,'0'0'4,"0"0"1,10 0 1,-10 0 2,18 3 0,-8-3 3,6 3 0,-2 0 0,3-1-2,-3 2-1,1 1-2,-3 0-3,1 2 1,-4 0-3,0 1 0,-2 2 1,-5 2-1,-2-2 0,0 3-1,-4-2 1,-6 3 0,0-3 0,-5 3-1,4-3 2,-3 0-2,2-2 0,1-1 0,11-8 0,-15 12 0,15-12 1,0 0 0,0 0 0,5 5 0,4-5 1,2 0 0,1-2 0,1-1 1,1 0-2,3 2 1,-5 0-1,3 0 0,-3 1 1,3 0-1,-3 1-1,1 3 0,-3 1 0,0 1 0,-10-6 0,17 16 0,-11-2 1,0-3 0,-3 3 0,0-2 0,-1 3 1,1-4-1,-3 1 1,0-2-1,0-10 0,-1 15 2,1-15-2,-9 13 2,9-13 1,-12 11-1,12-11 2,-19 10 1,10-6-1,-6 2 3,4-2-1,-4-2 2,3 1-1,-3 0 1,2-3-1,-1 0-1,2 0 1,-2 0-1,4 0-1,-2 0-2,3-3-6,1-1-25,8 4-37,0 0-5</inkml:trace>
  <inkml:trace contextRef="#ctx0" brushRef="#br0" timeOffset="408288.3528">26266 15211 24,'0'0'1,"0"0"-1,0 0 0,0 0 1,0 0-1,-14-2 0,14 2 2,-17-1-2,6 1 1,0 0-1,-4-1 0,4 1 1,-2-3-1,1 3 1,-2-4-1,2 3 1,-1-3 1,0 1-1,1 2 1,-1-3 1,0 1-2,0 0 1,0-1-1,0 2 2,-1-3-2,1 1-1,0 0 0,-2 3 0,1-2-1,2 0 1,0 1-2,-2 0 2,3-1 0,-1 0 2,0 2-1,1-2-1,-2 2 1,-5 1 0,3 0-1,-5 0 0,5 1 0,-6 4-1,5 2 1,-5-1-1,4 0 1,4 1 0,-5 2 0,3 1 0,-7-1 0,5-1 1,-4 0 0,2 0 0,-2 0 3,4-1 0,2-1-1,0 0 2,3 0 1,2-1-4,2 0 2,8-5-1,-13 15-1,13-15-1,-15 14 0,15-14-1,-14 18 0,4-6 1,3 2-1,-4-2 1,2 5 0,0-3 1,0 3-1,0-1 0,1 3 1,0-2 0,0 6 0,1 2-1,0-2 3,2 4-3,1-4 0,0 5 0,1-6 0,1 9 1,2-9-2,0 0 1,0 0-1,1 3 1,3-2 0,1 1-1,0-3 1,-1 0 2,3 0-1,-2-2 0,1 1 2,3-5-1,1 2 1,2-2 0,0 1-1,2-3 1,1 3-1,-2-4-3,0-2 2,-1-1 1,0-2-2,-2-2-1,1-1-13,0 7-34,0-11-8</inkml:trace>
  <inkml:trace contextRef="#ctx0" brushRef="#br0" timeOffset="409871.4433">18797 11535 47,'0'0'2,"0"0"2,0 0 0,0 0 2,6 0 0,-6 0 3,0 0-1,0 0 0,0 0-1,0 0-1,0 0-2,0 0-2,0 0-1,0 0 0,10 0-1,-10 0 0,0 0 2,8 8-2,-8-8 1,9 7 0,-9-7-1,10 7 1,-10-7-1,0 0 1,11 12 1,-11-12-2,7 10 1,-7-10-1,0 0 1,6 10 0,-6-10 0,0 0 2,0 0-2,18 8 1,-18-8 2,13 1-1,-13-1 0,15 2 0,-15-2 2,15 1-2,-15-1 2,9 0 0,-9 0 0,11-1 0,-11 1 1,15-7-2,-6 0 2,1 2-1,2-4-1,1 1 1,0-4-2,1 0 2,0-2-2,1-1 1,1-2-2,1-1 1,-2-3-1,2 0 1,1-3-1,0 1 0,1 0 0,-1-1-1,3 2 2,-1 0-1,0 3 0,-1 2-1,2 0 2,-3 3-2,0 3 2,-4 2-1,0 2 0,-4 2 0,0-1 0,-10 6 0,10-5 1,-10 5-2,0 0 0,0 0-2,0 0-1,0 0-6,0 0-18,9 6-39,-9-6-5</inkml:trace>
  <inkml:trace contextRef="#ctx0" brushRef="#br0" timeOffset="411933.5613">28041 15594 7,'0'0'0,"0"0"-4</inkml:trace>
  <inkml:trace contextRef="#ctx0" brushRef="#br0" timeOffset="414276.6953">17353 11643 24,'0'0'2,"0"0"2,0-6 2,0 6 1,0 0 3,0 0-1,-7-12 3,7 12 1,0 0-1,0 0 0,0 0-4,0 0-1,0 0-2,0 0-2,0 0-1,0 0-2,0 0 0,0 0 0,0 0-2,0 0 1,0 0 1,0 0-1,0 0 1,0 0 0,0 0 1,6 1-1,-6-1 0,0 0 0,9 9 1,-9-9-1,0 0 0,8 12 2,-8-12-2,0 0 1,8 11-1,-8-11 1,5 9 0,-5-9 0,0 0 0,10 12-1,-10-12 2,0 0-1,0 0 1,9 11-2,-9-11 1,0 0 2,0 0-1,0 0 3,10 6 0,-10-6 2,0 0 0,8 0 1,-8 0-1,11-8 1,-11 8 0,14-12-2,-14 12 0,17-16-2,-17 16 0,19-21 0,-10 10 0,0-4 0,2 3-1,1-4 0,1 3-1,0-5 0,-1 4 2,4-1-2,3 0 0,-3-1 0,4 5 2,-5-4-1,4 4 0,-5 1 1,4 0-1,-8 3 1,-10 7-1,15-11-1,-15 11-2,8-4-4,-8 4-9,9-1-32,-9 1-24</inkml:trace>
  <inkml:trace contextRef="#ctx0" brushRef="#br0" timeOffset="416631.83">28703 15550 18,'0'0'1,"0"0"2,0-12-1,0 12 2,0 0-2,0 0 2,0-11-3,0 11-1,0 0-6,0 0-14</inkml:trace>
  <inkml:trace contextRef="#ctx0" brushRef="#br0" timeOffset="417237.8647">31435 15479 53,'0'0'3,"0"0"3,-7-9 0,7 9 1,0 0 0,0 0 0,-8-8 1,8 8 0,0 0-5,0 0-7,0 0-8,0 0-14,0 0-15</inkml:trace>
  <inkml:trace contextRef="#ctx0" brushRef="#br0" timeOffset="417900.9026">29013 16886 48,'0'0'1,"0"0"-1,0 0 1,0 0-1,0 0 1,0 0-1,0 0 2,0 0-5,0 0-5,0 0-12</inkml:trace>
  <inkml:trace contextRef="#ctx0" brushRef="#br0" timeOffset="423804.2402">17391 12269 4,'0'0'0,"0"0"1,0 0 0,0 0 4,0 0 2,0 0 4,0 0 2,0 0 2,1 7 3,5 3 1,0 0 2,5 4-2,-1-2-1,5 3-3,-1 6-1,5-6-1,-2 5-3,5-4-1,-2 4-2,4-5-2,2 6 0,-3-8-3,3 1 0,-4 0 0,2 1-2,-4-3 0,4 2-5,-9-2-13,-1 1-22,-6-2-22</inkml:trace>
  <inkml:trace contextRef="#ctx0" brushRef="#br0" timeOffset="424215.2638">17738 12237 62,'0'0'2,"0"0"1,0 0 3,0 0 2,-12 6 2,7 3 3,5-9-2,-17 26 2,7-11 0,-4 7-2,-4 7-3,4-2-1,-5 2-1,4-1-2,-4 4 0,4-5-2,-5 4 2,6-6-2,5-4 0,-3-1-1,1-2 2,3-2-2,0-3 0,2-2-2,6-11-3,-7 13-7,7-13-15,0 0-25,0 0-9</inkml:trace>
  <inkml:trace contextRef="#ctx0" brushRef="#br0" timeOffset="424670.2898">18187 12334 89,'0'0'6,"0"0"4,-7-8 0,7 8 2,0 0 0,0 0 1,-9-9 1,9 9 1,0 0-4,7-2-1,-7 2-3,17 0 1,1 0 0,-3 0 0,7 0-1,-2 0-1,4-2-1,-4 1-1,5 1-2,-7 0 0,-2-2-2,1 2-3,-4 0-5,1 0-11,-4 0-20,-10 0-19</inkml:trace>
  <inkml:trace contextRef="#ctx0" brushRef="#br0" timeOffset="424854.3003">18341 12476 153,'0'0'5,"0"0"1,0 0 2,11 0 0,-11 0 0,18 0-1,-5 0-7,2-1-22,8-1-34,-2 1-5</inkml:trace>
  <inkml:trace contextRef="#ctx0" brushRef="#br0" timeOffset="425573.3414">19101 12341 88,'0'0'4,"0"0"2,0 0 1,0 0 1,0 0 0,0 0 2,9 13 0,-7-3 1,0 6-3,0-1-2,0 2-1,-1-5-1,0 7 0,-1-11-2,0-8 0,0 14 2,0-14-1,0 0 2,0 0-2,0 0 2,-6 3-1,6-3 0,-7-11-1,4 0-1,-1-6-1,0 0-1,3-10-1,1 5-1,0-7 1,0 5-3,1-4 2,3 5 0,3-1 0,0 7-1,1 2 2,1 1 0,0 5-1,0 1 1,-9 8 0,13-10-2,-13 10 2,13 0-1,-13 0 1,12 3 0,-12-3-1,12 17 4,-4-7-1,0 3 0,0 0 1,3 4 0,-3-2 1,2 4-1,0-4 1,1 5-1,-3 2 0,1-3-1,-1 2 0,-1-4 0,-2 2-2,0-7-6,-2 5-11,-3-17-17,6 20-26</inkml:trace>
  <inkml:trace contextRef="#ctx0" brushRef="#br0" timeOffset="425825.3558">19130 12321 133,'0'0'4,"0"0"2,12 4-1,-4-4 2,3 4 0,2-4 0,1 3 0,3-3-1,0 0-8,-1-1-11,-2-3-14,1 5-21,-4-1-10</inkml:trace>
  <inkml:trace contextRef="#ctx0" brushRef="#br0" timeOffset="426204.3775">18937 12036 110,'0'0'3,"0"0"4,0 0 3,12-5 1,-12 5 2,18-5 2,-7 1 0,3 0 3,1 1-5,1-1-2,1 1-3,2 0-1,-2 1-3,0 0-2,0-1-2,-3 2-7,0 0-10,0-2-23,2 3-24</inkml:trace>
  <inkml:trace contextRef="#ctx0" brushRef="#br0" timeOffset="426493.3941">19297 11759 138,'0'0'1,"0"0"0,0 0 5,0 0-1,0 0 3,2 12 2,1-4 1,-1 5 1,1 2 0,0 4-1,0 2-2,-2 1-2,5 5-4,-1-2-4,2 1-11,-2 2-19,1-5-31,6 4-3</inkml:trace>
  <inkml:trace contextRef="#ctx0" brushRef="#br0" timeOffset="427248.4372">19681 12133 51,'0'0'2,"0"0"1,1 14 2,1-1 1,1-5 2,-1 8 2,1-2-1,-1 6 3,2-6-3,-2 2 0,0-3-3,0-1 0,-2-12-3,3 15 4,-3-15-2,0 0 2,0 0-1,0 0-1,0 0 1,-9-6-1,3-3-4,-2-6-1,-1 0-4,0-7 2,1 4-1,1-7-1,2 4 1,2-4 3,3 4 0,0-3 1,5 3 1,6 1 1,1 2 0,1 2 0,3 2 0,1 1-1,0 4 0,2 2 1,-4 4-2,1 3 0,-4 0 0,0 2-1,-12-2 0,15 20 1,-11-9-1,-1 2 0,-3 4-1,0 0 1,-3 0 0,-2 0 0,-3 0-1,-1 0 1,1-3 0,0 1-1,3-5 0,1 0 1,4-10-1,-2 13 1,2-13 0,0 0-2,11 11 2,-3-7 0,1-1 0,2 4 2,-1-3-2,2 4 0,-3 0-2,0 1 2,-3 1 0,0 3 0,-3-2 2,-3 4-2,0-1 2,-3 3 0,-6 0 0,-4-2 3,-5 1-2,-1-5 2,-3 3-2,-1-7 1,-2 3-4,2-9-12,4 4-33,0-5-16</inkml:trace>
  <inkml:trace contextRef="#ctx0" brushRef="#br0" timeOffset="428323.4987">19108 12674 3,'9'3'7,"-9"-3"1,15 0-1,-5 0 0,2 0 1,2-1-1,4-3 1,1 0 1,-1 0 0,4-2-2,-3-1-1,3 4 0,-2-3-4,0 3-4,-5 1-8,1-3-11,-2 5-10</inkml:trace>
  <inkml:trace contextRef="#ctx0" brushRef="#br0" timeOffset="428736.5224">19266 12762 66,'0'0'3,"0"0"1,12-7 1,-1 7-1,-1-5 2,5 3 0,-1-2 0,5 1 1,-5 0-4,-1 1-5,-1-1-6,-4 1-10,2 2-14,-10 0-15</inkml:trace>
  <inkml:trace contextRef="#ctx0" brushRef="#br0" timeOffset="429195.5486">19196 12738 55,'0'0'4,"0"0"0,0 0 1,14-8 1,-14 8 1,17-4-1,-6 2 0,1 0 0,0 1-7,2 0-13,0 1-19,-1 1-14</inkml:trace>
  <inkml:trace contextRef="#ctx0" brushRef="#br0" timeOffset="430105.6007">19748 12684 11,'0'0'2,"0"0"2,0 0 2,0 0 1,0 0 0,0 0 1,0 0 2,0 0 1,0 0-1,0 0 0,6-5-2,-6 5 3,18-4-1,-4 1 1,-1 0 0,4-2-1,-1 0 1,3 0-2,0-2-1,1-1-1,-1 3-2,-1-3-1,-1 2-1,0 1-1,-5-1-1,1 2-3,-13 4-2,16-5-6,-16 5-6,9 0-9,-9 0-9,0 0-13</inkml:trace>
  <inkml:trace contextRef="#ctx0" brushRef="#br0" timeOffset="430591.6285">19756 12714 38,'0'0'4,"0"0"-1,0 0 3,12-2 2,-12 2 0,17-5 1,-7 2 2,3 1 1,4-2 0,1 1-3,2-2-1,0 0 2,4 2-2,-3-2 0,4 2-1,-4-2 0,2 2-1,-7 1 0,2-1-3,-5 1 1,-2-1-3,-11 3 0,12 0-3,-12 0-2,0 0-6,0 0-11,0 0-16,0 0-21</inkml:trace>
  <inkml:trace contextRef="#ctx0" brushRef="#br0" timeOffset="432698.749">17874 12153 6,'0'0'1,"0"0"1,-8-7-1,8 7 0,-13-5 2,4 0 1,0 0 1,-5 0 1,4 2-1,-2-3 1,1 3-1,1-3 1,-2 1 0,2-1-2,-1 2 1,-1-1-2,0 0 1,-2 2-2,-2-1 2,-2 0-1,-2 0 1,1 2-1,-6-1 1,4 1 0,-2 1-2,1 1 0,-2 0 1,3 0-2,4 0 0,-4 0-1,4 1 1,-2 2-1,3-1 0,0 3 0,2-3 0,-1 3 0,2 2 0,-1 0 0,2-1 0,-3 3 0,2 0 0,-1 3 0,-1-2 0,-1 3 0,1-2 0,1 5 0,0-3 1,-1 2-1,2 0 0,2-1 2,0 1-1,0 1-1,2-3 1,-2 5 0,2-3 0,1 2-1,0 7 1,1-5 1,-1 6-2,2-5 1,1 9-1,0-8 1,3 4 0,-1-3-1,2-1 1,0-2 1,1 1-1,-1 0 0,1 1 0,3-2 0,1 0 2,2-1-1,0-1-1,1 1 2,1-1-1,0 1-1,3-2 0,-2 3 2,3-3-2,-1 3 1,1-2-2,3 1 1,-2-2 0,3 1 1,0 0 0,2 0-1,0-3 0,2 4 2,-1 3-1,1-4 0,0 1 1,2-3-2,-3 2 1,3-4 0,0 3 0,4-9 0,-6-1-1,4-1 0,-3-1 0,5-4 2,2 3-2,-5-3 0,5 0 0,-5 0 0,6 0 0,-4-3 1,5-3 0,-5 0-1,2-1 1,-3-3-1,2-6 1,-1 3-1,-1-4 0,0 2 0,-4-6 1,3 3-1,-5-5 1,-2 3 0,-2 1-1,2-5 1,-2 2 0,-3-6 1,-2 4-1,0-5 1,-2 4 0,-1-7 0,-1 3-1,-2 0 2,0 0-1,-2 0-1,-1 0 1,0 0 1,0 3-1,-1 1 0,-4-1-1,-1 2 2,0-3-2,-3 5 0,1-4-1,-2 6 0,1-4 0,-4 5 0,2-2 1,-3 4-2,2 2 1,-3-1 0,0 3-1,-2 0 1,0 1-1,-2 4 0,0 2-1,-3-1-3,-1 4-4,2 3-15,1 3-27,-2 4-17</inkml:trace>
  <inkml:trace contextRef="#ctx0" brushRef="#br0" timeOffset="435226.8936">17441 14154 32,'0'0'2,"0"0"-1,0 0 0,0 0 0,-8-8 2,8 8-2,0 0 1,-10-2 0,10 2 0,0 0 0,-10 5-1,10-5 0,-11 10 2,6-1-1,5-9 2,-14 18-1,7-9 2,-2 7 0,3-3-3,-2 3 3,-1 7-1,2-3 1,0 7 0,0-3 1,3 6 0,-2-1 0,3 5 1,2-7 0,1 2-1,-1 0 0,8-3 0,3-1 0,-1-1 1,6-1-2,0-4 2,4 2 0,-3-6 0,6 2-1,-6-4-1,3 1-1,-3-3 0,1-1-2,-3-3-4,0 2-8,-5-3-9,1-1-18,2 2-23</inkml:trace>
  <inkml:trace contextRef="#ctx0" brushRef="#br0" timeOffset="435418.9046">17555 14687 79,'0'0'5,"0"0"0,14 6 3,-3 2 0,1 2 0,-1-1 0,2 5-1,1 1-2,-9 0-10,7 0-13,-10 1-24,2 4-10</inkml:trace>
  <inkml:trace contextRef="#ctx0" brushRef="#br0" timeOffset="436016.9388">17936 14757 13,'0'0'4,"0"0"1,-5 9 1,5-9 2,-9 20 0,3-11 2,1 10 0,1-4 1,0 4-2,2 3-4,2-2 0,0 3-1,4-4-1,1 1 1,3-6 1,1 2-1,1-7 2,0-5 2,3 0 3,-3-4 0,2 0 0,0-4 2,-1-3-1,-1-4-1,1 0-1,-4-10-1,-3 6-2,-1-8-1,-2 2-2,-1-4-1,-2 2 0,-3 0-3,-3 3 1,1 3 0,-5-2-1,4 6 0,-4 1 0,3 3 0,-2 4-1,11 5 0,-17-3-1,9 3 1,-2 1 0,10-1 0,-16 16 0,9-7 0,1 3 1,1-1 1,0 2-1,3-3 1,2 1 1,2-2 1,4 0-1,-6-9 1,14 12 0,-5-8-1,2-1 2,0-1-2,2-2-2,-4 0-3,3 0-6,-2-2-13,0-2-18,3 6-23</inkml:trace>
  <inkml:trace contextRef="#ctx0" brushRef="#br0" timeOffset="436495.9662">18193 14904 84,'0'0'2,"0"0"3,-13-4-1,13 4 2,-9 7 4,9-7-3,-11 14 1,8-3 0,1 4-1,2-3-2,0 8-1,0-9-1,-1 0 1,4-1-1,1-1 1,-4-9-1,11 13 2,-11-13 0,14 5 2,-14-5 1,17 0 2,-8-1-1,5-4 1,-14 5 0,22-17 0,-16 5-2,6 0 0,-7-3 0,0-4-3,-5 4-1,-9-4 0,3 5-2,-7-1-1,4 4-1,-6-2-3,3 10-6,-6-1-7,7 4-20,5 7-23,-5-2-13</inkml:trace>
  <inkml:trace contextRef="#ctx0" brushRef="#br0" timeOffset="436775.9822">18455 14740 154,'0'0'5,"0"0"2,0 0 1,5 0 2,-5 0 0,14 0 0,-5 0 0,1 0 0,1 0-5,-2 0-5,2 0-8,-2 0-13,-9 0-14,16 3-17</inkml:trace>
  <inkml:trace contextRef="#ctx0" brushRef="#br0" timeOffset="436969.9933">18475 14937 161,'0'0'5,"0"0"1,0 0 1,4 1 1,-4-1-3,14 0-3,-3 0-13,1 4-22,-1-5-28</inkml:trace>
  <inkml:trace contextRef="#ctx0" brushRef="#br0" timeOffset="437647.032">18024 15383 43,'0'0'2,"0"0"1,-10 0 0,10 0 2,-8 10 0,6-1 1,2-9 0,-4 20 1,4-9-2,1 5 1,5-6 0,4 1 2,-1-1-1,2-2 2,2-4 2,2-2 0,-1-2 0,4 0 2,-3-7-1,2-2-1,-2-1 1,0-6-3,-2 0 0,-2-4-2,-3 2 0,-2-5-1,-2 2-2,-4-2-1,0 3 1,-5 3-1,-1 2-1,-2 2-1,-1 4 1,-3 4-2,2 3 1,-1 2-1,-1 4 0,3 4-1,1 2 1,0 1 0,3 0-1,1 3 1,4-2 0,0 0 0,4-2 1,6-1-2,-2-1-1,6-1-6,-1-4-8,5-3-16,8 2-17,-4-2-18</inkml:trace>
  <inkml:trace contextRef="#ctx0" brushRef="#br0" timeOffset="437849.0436">18417 15272 128,'0'0'5,"0"0"2,-4 5 3,4-5 1,-5 19 1,4-8 2,0 5-1,0-1 1,0 4-5,1-1-2,0 0-4,1-3-7,3 1-18,3 1-28,-3-4-15</inkml:trace>
  <inkml:trace contextRef="#ctx0" brushRef="#br0" timeOffset="438698.0921">18553 14569 73,'0'0'3,"0"0"3,-13-11 4,13 11 3,-19-13 0,8 3 0,-5 0 2,0-1 0,-2 0-2,0 0-4,-2-1-1,-1 2-2,1 1-3,-4 2 1,-4 2-2,-3 2 0,-5 0-1,0 3-1,-3 1 2,-2 6-2,-4 3 0,-2 4 0,0 0 0,1 6 0,2 0 0,-3 8 0,3-1 0,-1 7 0,4 0 0,1 7 0,-1 0 0,9 8-2,-2 3 2,10 0-1,-1 2 0,10 0 1,1 3-1,7-6 0,6 4 1,1-6 0,1-4 0,4 2 0,3-6 0,5 1 0,-1-8 0,8 5 0,8-2 1,-3-3 0,12-1 1,-2-7 0,9 2 0,-1-7-1,6 1 1,-2-9 1,0-6-2,7-3 2,-5-4-1,10-2 2,0-7 0,2-5 0,1-1 0,1-7 0,0-5-1,-5-2 2,4-1-2,-9-2-1,-9-3 0,3-4 1,-10 0-1,0-3 0,-8 0 1,-2-7-1,-5-1-1,-1-6 1,-4-3 1,-8 0-1,-5-5-1,-4 2 0,-5-1 0,-8 1 0,-6 3-1,-9 3-1,-7 2-2,-8 3-2,-4 7-3,-12 4-5,-4 5-14,-15 6-24,1 9-19</inkml:trace>
  <inkml:trace contextRef="#ctx0" brushRef="#br0" timeOffset="448730.666">18767 14819 97,'0'0'3,"0"0"3,-5-7 0,5 7-1,0 0-1,0 0 1,-10-7 0,10 7 0,0 0-3,0 0-2,3 6 0,-3-6 0,8 11 1,-8-11 0,11 13-1,-11-13 1,13 13 1,-13-13-1,14 10 1,-5-5 0,-9-5 3,18 2 0,-1-2 1,-4 0 1,6-4-1,-5-3 1,8-1 0,-4-5 0,6 2-1,-3-5 1,2-1-2,2-4 2,3-1-1,2-4 0,0 2-1,-1-1-1,-1 1 0,1 2 0,-4 1-3,1 4-2,-7 5-9,-2 2-12,-2 9-25,-6 1-20</inkml:trace>
  <inkml:trace contextRef="#ctx0" brushRef="#br0" timeOffset="449390.7037">18846 15337 17,'0'0'3,"0"0"2,-5 0 1,5 0 1,0 0 2,0 10 0,0-10 3,0 0 0,19 8 0,-9-4 1,5-2 1,-6-2 0,9 0 0,-7-1 1,8-4-1,-5-5 0,3-1-1,4-8-4,6-1-1,6-9-4,6-4-5,11-10-22,10-3-37,7-10-4</inkml:trace>
  <inkml:trace contextRef="#ctx0" brushRef="#br0" timeOffset="456631.1178">28273 3149 0,'0'0'0,"8"11"1,-8-11 2,13 13-1,-13-13-1,20 15 2,-10-10 0,5-1 3,3-3 3,-1-1 4,5-5 2,-1-8 3,5-5 5,0-9 1,7-2 1,-1-8-3,2-6-1,4-8-1,6-3-2,2-3-1,3-4-3,5-3-1,-4-2-1,8-2-3,1 1 0,-4 5-4,1 5-1,-4 4-1,-5 6-5,-2 11-12,-5 9-26,-15 9-30,0 10-5</inkml:trace>
  <inkml:trace contextRef="#ctx0" brushRef="#br0" timeOffset="457554.1706">31256 5794 0,'12'0'17,"1"-2"2,6-8 4,3-4 2,-1-1 2,7-10-1,5-1-2,4-9-2,3 0-1,5-9-3,4-2-1,0-7-4,8-5-4,-4 0 1,5 0-5,-3-1 0,1 2-3,3 3-1,-7 1-1,0 6 0,-1 5-1,-2 6-3,-1 4-8,-4 8-18,2 9-26,-9 5-15</inkml:trace>
  <inkml:trace contextRef="#ctx0" brushRef="#br0" timeOffset="459190.2642">32741 15830 4,'10'3'18,"1"1"3,9-4 3,5-1 2,-7-10 4,10-3-3,-2-6-1,5-6-3,9-5-5,6-8-3,-1-2-5,0-6-3,10-4-3,-29 25-3,8-3-10,2 1-11,4-4-19,1 3-30</inkml:trace>
  <inkml:trace contextRef="#ctx0" brushRef="#br0" timeOffset="465981.6527">18510 14514 53,'0'0'2,"0"0"0,0 0 1,-12-3-1,12 3 2,-12-3-2,3 1 3,-2 1-3,-2 1 1,-1 0-2,1 0 0,-1 0-1,0 0 1,-1 1-1,-2 1 0,3-1 0,-2 2 0,2 0 0,-4 1 0,1 1 0,-6 0 0,5-1 0,-7 1 0,6 0 0,-4 2 0,1 0 1,-1-1-1,3 1 0,3 0 2,-1-1-2,2 0 1,-4-1 0,5 2 1,-3-1 2,4-1-1,-2-1 2,3 0 0,-1 2 0,1 1-1,0-2 1,-1 2 0,1-2-1,-2 2 2,1 0 1,-4 0 0,0 2-1,-2 0 1,-2 0 0,-1 1-1,-2 2-3,-2 0 1,-1 2-1,-5-3 0,7 2 0,-4-1 1,6 1-2,-1-1 2,7 0 0,-1 1 0,6-2 0,0 1-1,2 5 1,0 5-1,-2-1 1,3 3 1,-3-1-2,3 5 0,0-5 0,0 8-1,0-9 1,3 0-2,1-1-1,2 0 1,0 0-1,2-4 0,0 2 0,2-2 0,-1 2 0,1-3 0,1 1 0,3 1-1,0-1 2,2 0-1,-1 1-1,1 0 1,1 1 0,0-2 1,4 4-1,-4-5 0,4 4 0,-1-3 0,0 2 0,0-2 0,3 1 1,-3 3 0,2-2-1,0-1 0,2-2 2,-3 3-2,5-5 1,5 2-2,-5-5 1,8-1 0,-4-2 0,3 1 0,-4-1 0,7-1 0,-6 0 0,-2-3 0,1 3 0,0-3 1,-1-1-1,1 3 0,-2-4 0,3 1 0,-3 1 0,1-1 1,0-1-1,-2 0 0,2 1 0,-2-1 0,3 0 0,-2 1 1,4 0-1,-1-1 0,4-1 0,-5 0 0,7-1 1,-2 0-1,3-1 0,4-2 0,-4 0 1,3-2-1,-5 1 0,3-1 1,-6 0 0,6-1-1,-7-1 1,0 1 0,-2-2 0,2 0-1,2 1 2,-2-2-1,2 1-1,-2-1 1,2 0-1,-2 1 0,0-1 1,0-1 0,-1-1-1,-1-5 1,1 4 0,-4-8 1,3 6 0,-3-5 1,0 2 0,-4-5 1,2 3 0,-3 0 1,-2-1 0,-1-3 0,-3 0-1,-3-1 0,-2-1 0,0 2-1,0 0-1,-3 2-3,-2 2-3,-3 3-9,4 0-21,4 16-33,-6-15-8</inkml:trace>
  <inkml:trace contextRef="#ctx0" brushRef="#br0" timeOffset="466532.6842">18959 14863 0,'1'7'4,"-1"-7"2,0 0 1,0 0 0,8 17 1,-4-7 1,-4-10-2,9 13 0,-9-13 1,8 13 3,-8-13 3,9 13 5,-9-13 0,8 0 2,-8 0 3,11-13-3,-5 3 0,3-2-3,1 1-3,3-7-4,0 1-1,2-3-3,2 0 0,2 0-6,4-5-19,11-4-48,-1-8-4</inkml:trace>
  <inkml:trace contextRef="#ctx0" brushRef="#br0" timeOffset="503629.806">20665 15266 48,'0'0'3,"0"0"2,0 0 1,-15-1 1,15 1 0,-18-3 2,7 2-1,-3-1 0,-3-1-1,2 1-1,-4-1 0,4 0 0,-6 0-1,0 1 0,-6 0-1,2 0 0,-5 1-1,-4 1 0,-3 0-2,-3 0-1,-2 4 0,-9 1 0,3 1 1,-1 0-1,-1 1 0,0-1 0,1 1 0,0-2 0,3-1 1,3 2 0,0-4-1,0 3 1,1-2 2,1 0-1,-2 1 2,-2-1-1,3 1 1,-2-2-2,0 5 1,1-3 1,-1 1-2,3-1 0,-1 0 1,5 1-2,-3 1 1,4-2 0,0 0 1,3 2-1,1-1 0,1 0 1,3 2-2,-2-3 0,2 1-1,-2 2 0,5 0 0,-3 0 0,8 1 0,-5-3-1,6 2 1,1-2 0,3 3 0,4-2 0,-1 1 0,4-3 0,-2 5 0,1-5 1,-1 4-1,10-8 0,-16 17 1,8-8 0,1 2 0,1 8 0,0-6 0,1 10 1,1-4-2,0 8 1,1-2 0,0 6-2,3 0 1,0-2-1,0 5 1,2-2-2,3 1 1,-1 1 0,3-2 0,-3-1 1,3-2-1,-2 0 1,0-4 0,2 0 0,-1 0-1,-3-4 1,3 4 1,-2 2 0,2-3 0,-3 3-1,4-3 1,-2 3 0,1-3-1,1 2 0,2-4 0,-3-2-1,2 1 1,-1-4 0,2-2 0,-2 2-1,-1-2 0,0-1 0,1 1 0,0-1-1,1-3-1,-1 0 1,3-1 0,6-1 1,-5 0-2,7-1 2,-6-2 0,7 0 0,-6-1 1,7 1 0,-8-1 0,1-1 0,1 0 0,1 1 1,-1-1-1,3-2 1,1 1 0,2-1 0,2 0-1,0-1 2,1-1 0,1 0-1,4 0 2,-3 0 0,5 0-1,-3 0 1,4-2 2,1 0-2,4-1 1,3 1-1,3 1-1,2-1 2,-1 0-2,6 0-1,-1 1 1,5-2-1,-2-1 0,1 1 0,4-1 1,-5 0-1,10-2 0,2 1 0,0-2 0,2 2-1,-2 0 1,3-2 0,-3 2-1,3-1 1,-5 3 0,-4-2-1,5 2 1,0 0-1,-2 0 1,2 0 1,-1-3-2,4 0 1,-4 1 0,5-2-1,-7-1 1,-4 3-1,5-2 1,-1 0-1,-2 0 0,0 2 0,-1 2-1,1-3 1,-5 2 0,5-4-1,-4 2 1,-4-1-1,4 2 1,-3-4-1,4 4 1,0-3 0,0 2 1,0 0-1,-2 1 0,1 1 0,-5-1 0,2 2 0,-11-3 1,0 3-1,-2-3 0,-5 1 1,-2-1-1,-5 1 1,-2-2 0,-4-3 0,-1 3 0,-3-4-1,-1 0 1,-4-3-2,1-1 0,-2-6-1,1 3 0,-2-4-2,1 1 2,-3-4 0,5 1 0,-5-1 1,1-1 1,-1 0 0,0-4 0,0-2 1,-2-7 0,0 0 0,-3-3 0,0-3 1,0-4-1,-1-4 2,-3 4-1,-1-3 0,-5 5 0,0 1-1,-5 3 1,2 3 0,-6 5-2,0 7 1,-3 1-1,-2 8-1,-4-1-1,0 4 1,-5 4 0,0 1 0,-6 4 0,-2-1 0,-3 6 0,-6-5 0,-4 3 1,-7 1-1,-8 0 1,-1 2-1,-8 0 1,-5 1 0,-7-1 1,-9 1-1,-4 0 0,-1 3 1,-7 3-1,-4-1 1,-1 5-1,-1-1 1,3 2-1,9 1 0,4 2-4,8-1-9,5 1-21,15 3-32,6-1-3</inkml:trace>
  <inkml:trace contextRef="#ctx0" brushRef="#br0" timeOffset="504281.8433">21089 14863 41,'0'0'3,"0"0"2,3 7 1,-3-7 2,7 11 2,-3-2-2,1 5 3,2-3 1,-7-11-2,13 19 1,-4-13 1,0 7 2,1-11 0,0-2 1,6-1 1,0-13 0,8 4-2,0-8 0,9-2-5,6-4-1,2-1-2,4-6-2,2-1 0,3 6-2,-2-10 0,6 3-1,-9-2-1,0 1-6,1 4-12,-6 6-29,4 3-21</inkml:trace>
  <inkml:trace contextRef="#ctx0" brushRef="#br0" timeOffset="505490.9125">21279 16462 35,'0'0'2,"0"0"4,-11-2 1,11 2 3,-11-3 0,11 3 4,-13-6 0,13 6 1,-13-3-3,13 3-4,-9-3 0,9 3-3,-9-1-1,9 1-3,-10 0-1,10 0 0,-8 1 0,8-1-1,0 0 1,-12 15 0,12-15 0,-8 13 1,2-4-1,-1 3 1,2-1-1,-3 0 1,0 1 0,0 0 0,2 2 1,0 0 0,0-3-1,-1 3 1,3-2 1,1 2-2,2-2 1,-1 3-1,1 0 1,1-2-2,0 3 0,1 0 0,3-2 0,0 4-2,4-3 4,1 4-5,0 3 3,4-5 1,0 4 1,4-5 0,-2 2-1,5-4 2,-3 3 0,5-10 3,-2 1-2,3-2 2,-1-1-2,6-1 2,3-2-1,-6 0 0,6 1 0,-8-3 0,8 2-1,-10-1 0,6-1-1,-9 0 1,-2 0-2,0 0 1,-1 0-2,1 0 0,-4 0 0,0 0-1,-2 0 0,-2 0-4,-8 0-7,16 0-21,-5 0-30,-11 0-5</inkml:trace>
  <inkml:trace contextRef="#ctx0" brushRef="#br0" timeOffset="505837.9323">21690 16744 87,'0'0'5,"0"0"2,0 7 5,0-7 1,4 17-1,-1-4 2,2 3 0,-1 1 2,2-2-6,-2 4-1,2-1-3,-3 2 0,0-3-2,0 1 1,-2-2-1,-1 1-1,0 2 2,0-2-2,-4-1 2,1 0-2,-1-2 1,-2 0-2,-2 1 1,1-3-2,-2 1-2,0-3-6,1 1-7,0 0-18,-4-6-26,7 5-10</inkml:trace>
  <inkml:trace contextRef="#ctx0" brushRef="#br0" timeOffset="509575.1461">7437 16999 74,'0'0'2,"0"0"2,-14-7 1,14 7 1,-12-12 0,12 12 1,-9-17 0,7 4 0,1 0-1,0 2-3,1-5 1,0 1-3,4-3-1,1 7-1,0 1-2,-5 10 1,18-2 1,-6 4 0,7 10-3,-6 3 3,9 6 1,-6-1 0,8 4 1,-7-4 0,6-1-1,-6-2 0,0-1 2,-2-3-1,1-7 0,-4-2 1,2-4 2,-3-1-1,-3-8 1,-1-4 1,-2-1-2,-4-2 2,0-1-1,-2 0 1,-6 0-1,0-1 0,0 1-1,0 5-1,0-1-4,7 13 0,0 0 0,0 0-1,0 0-1,0 13-2,3 3 4,9 0-2,-1 6 4,5-3 0,0 1-1,2 1 1,-1-1 0,-3 1 0,-1-2 0,-2-1 1,-3 1 1,-3-3 0,-5-2 0,0 1 1,-6-1 0,-4-3 1,-6-1 0,-2-1 0,-3-1-2,-2 0 1,-2-1-1,3-2-1,-2-1-4,3 1-5,4 0-13,0-3-23,8 0-15</inkml:trace>
  <inkml:trace contextRef="#ctx0" brushRef="#br0" timeOffset="510019.1715">8030 16817 30,'0'0'5,"0"0"2,9 7 2,-9-7 4,10 13 5,-10-13 1,17 3 3,-3-3-1,-3 0-4,6 0-2,-2-3-2,3-6-5,-2 6-3,3 1-3,-6-1-6,-1 1-8,-3 1-17,3 1-20,-12 0-16</inkml:trace>
  <inkml:trace contextRef="#ctx0" brushRef="#br0" timeOffset="510276.1862">8157 17033 81,'0'0'4,"0"0"2,0 0 2,8 0 4,-8 0 0,13 0 2,-2 0 1,0-2 1,3-1-2,-2-3-2,1 3-2,0 0-2,1-1-3,-2 1 0,-2 0-4,0 1-5,-10 2-16,12-5-32,-12 5-14</inkml:trace>
  <inkml:trace contextRef="#ctx0" brushRef="#br0" timeOffset="513288.3584">8751 16749 9,'0'0'2,"0"0"1,-7-9 2,7 9 2,0 0 2,-4-10 0,4 10 2,-2-11 2,8 7-2,-6 4 1,16-13-3,-16 13-1,19-12-1,-19 12-2,23-11 0,-23 11-3,15-7-1,-15 7 1,17-6-2,-17 6 0,14-1-2,-14 1 2,15 1-1,-15-1 1,11 9-1,-11-9-1,8 15 1,-5-7-2,-3-8 0,0 18 0,-1-9 1,-1-1 1,2-8-2,-9 18 2,9-18 1,-7 11-1,7-11 0,-4 10 0,4-10-2,0 0 3,3 9-1,-3-9 1,13 3 0,-2-1 0,-1-1 0,3-1 0,0 2 1,-1 0-1,1 1-1,-1-1 1,-1 3 0,-1 0 1,-10-5-1,16 14-1,-9 1 2,-2-4 2,-3 4-1,-2-5 2,0 7 0,-3-7 2,-3 7 1,6-17 3,-16 14-1,7-6-3,-5-1 2,3-1 0,0 2-1,-2-1-1,1-2-1,0-1-2,-1 2 0,3-3 1,0 1-5,10-4-6,-10 3-16,10-3-21,0 0-18</inkml:trace>
  <inkml:trace contextRef="#ctx0" brushRef="#br0" timeOffset="513667.3801">9296 16693 97,'0'0'4,"12"-1"5,1-1 0,3-1 3,2-2 1,5-2 0,1 2-1,2-4 2,-5-1-5,5 3-3,-7-1-2,-1 1-7,-1 1-8,-2 3-16,-5-5-26,0 8-10</inkml:trace>
  <inkml:trace contextRef="#ctx0" brushRef="#br0" timeOffset="513894.3931">9434 16602 91,'0'0'4,"0"0"5,0 10 0,0-10 1,5 15 1,0-1 2,1 1 0,1 3-1,1 3-4,0-1-2,-1 3-3,0-4-5,0 5-11,0 0-11,-3-10-29,2 4-9</inkml:trace>
  <inkml:trace contextRef="#ctx0" brushRef="#br0" timeOffset="514394.4217">9709 16460 43,'0'0'1,"0"0"0,0 0 2,0 5-1,0-5 2,0 14-2,0-14 2,0 19 0,-1-9 0,1 0 1,0-10-3,4 15 4,-4-15 0,8 10 2,-8-10 2,14 4-2,-14-4 2,17 0-2,-7 0-1,1-3-1,1-1-2,3 1 0,-2-2-2,4 2 1,-4 0-1,3 2-1,-5 1-1,3 0 1,-3 0-1,0 4 0,-11-4 0,17 11 1,-17-11-1,12 16 0,-8-6 2,1-2-1,-2 1 0,-3 3 1,0-4 1,-1 4-1,-5-4-1,-2 3 1,-1-4-1,-1 2-4,-2-1-4,-1 0-10,2-1-18,-6-2-24</inkml:trace>
  <inkml:trace contextRef="#ctx0" brushRef="#br0" timeOffset="514640.4358">9745 16481 154,'0'0'5,"0"0"1,0 0 1,8-12 0,2 5 0,-1 0-1,5-1 1,0-3-3,3 2-12,-1-2-15,4-1-26,3 2-15</inkml:trace>
  <inkml:trace contextRef="#ctx0" brushRef="#br0" timeOffset="515307.4739">10054 16387 82,'0'0'3,"0"0"0,0 0 2,0-9 0,0 9 3,4-10-1,-4 10 3,12-13-2,-3 6 0,2 0-1,0 2-2,1 2-2,3 2 1,-2 1-3,3 1 0,-2 5-1,0 2-1,-2 6-1,-3-2-1,1 2 0,-4 3-1,-3 0-2,-1 0 2,-2 0-3,0-2 1,-4-2 1,0-2 3,4-11 2,-10 14 2,10-14 3,0 0-1,-9 3 2,9-3 0,-4-6 0,4 6-1,-4-14-2,2 2-2,1 0-1,0-3 0,1-1 0,1 1 2,-1-2-2,0 0 0,2 2 0,0-1 0,1 1 0,-1 4 0,1 2 0,-3 9-2,3-14 1,-3 14 0,0 0 0,0 0 0,0 0 0,12 0 1,-12 0 0,8 20 1,-2-8 1,2 4 3,1 2-2,2-1 1,0 2 0,2-1 0,0-1 0,0-3-1,1-2-4,-1-5-13,2-5-31,0-2-15</inkml:trace>
  <inkml:trace contextRef="#ctx0" brushRef="#br0" timeOffset="517036.5728">9867 16090 34,'0'0'2,"-9"0"0,-3 4 1,-4-3 0,-5 6 1,-7-5 1,-5 6 1,-6-1-2,-7-2 1,2 1 0,-5 2-2,-7-1 2,3 0 0,-6-1 0,1 2-1,-6 1 2,-1-1 3,-4 8-4,0-7 1,1 8-1,-7-5 0,0 8-2,-3-5 0,4 6-1,-2-7-2,2 3 1,2 0-1,2 0 0,-1 0 0,2 2-1,3 1 1,0-3 0,5 2 0,0 0-1,2 1 1,2-4 0,7 1 0,6-4 0,-2-1 0,6-2 0,0-1 0,5-3 1,0 0-1,4-1 0,2 0 0,-6 0 0,7 1-1,-3 2 1,3 2-1,-1 0 1,2 3-1,-1-2 1,1 1-2,7 0 2,-4 0-1,2 0 1,0 1-1,6-1 0,-3 2-2,6-2 2,-1 3 0,4-1 0,1 5-1,1 5 0,3-4 2,2 6 2,1-4-2,1 6 1,0-1 0,1 4-1,3-1 3,2 0-1,0 5 0,3 0-1,1 2 2,0 1-1,4 1 0,-1 2 2,3 0-2,-1-4 0,-5-14-2,1 0 0,0 3 0,0 0 0,2 1 0,-2 1-1,5 0 1,-4 3-1,3-2 2,-1 0-1,4 0 1,2 1 1,-1-3-1,0 2 0,4 1 0,1 2 0,-2-7 0,3-2 1,-2-3-1,3-2-1,-1 0 1,2-6 0,-1 0 0,3-5 0,-2 1 1,2-3-1,-1-1 0,-1-3-1,2-1 1,-2 0 0,4-2-1,-2-4 1,5 1-1,-1-2 0,3 1 2,-1-3-2,1 1 0,0 0 0,3 0 0,-1 1 0,3 0-2,0 0 1,1 1 0,2-2-1,1 1-1,0-2 2,2 0-1,5-1 0,-2-2 0,1-2 1,4-1 0,-2-2 1,5 1 0,-1-4-1,48-10 3,12-18-1,-3 3 1,-6-1-1,-2 7 1,-10 0-1,-9 10 0,-12 2 1,-7 8-2,-6 2-2,6-2 2,-3 5 0,-2-6-1,1 5 1,-4-4 0,3 3 0,-7-2-1,3 3 1,-9-2 0,-7 5 0,1-2 0,-7 2 0,0 0 0,-8 0 0,3 2 1,-7-1-1,4 0 0,2 1 1,-6 1-1,3-3 2,-5 3-1,3-2 0,-6 1-1,7-2 0,-10 2 0,-2-1 0,1 1 0,-2 0-1,-2 0 1,-1 1-1,-3-3 1,1 1 1,-1-2-1,-3-4 1,0-3 0,-2-7-1,-2 1 0,0-5 0,-3 2 0,-3-3 1,-3-2-1,-2 0 1,-2-2 1,-2 5 1,-2-8 3,-6 3 0,-2-5 0,-8 2 2,2-3 1,-5 0 1,-5 2-3,-3 0 1,-4 3-2,-1 1 0,-5 7-1,1 1-1,-6 9-1,-1-1 0,-2 9-1,-1 0 0,0 11-3,-1 0-5,5 7-7,3 3-13,1 5-35,11 7-10</inkml:trace>
  <inkml:trace contextRef="#ctx0" brushRef="#br0" timeOffset="517901.6223">10678 16427 62,'0'0'2,"0"0"1,0 0 0,0 0 1,0 0 0,0 0-1,0 0 1,0 0-1,0 0-2,0 0 1,0 0-2,6-1 0,-6 1 1,10 1 0,-10-1 1,11 9 1,-11-9-1,12 9 2,-12-9-2,13 10 0,-13-10 2,14 12-2,-14-12 2,15 10 1,-15-10-2,16 12 2,-7-8 0,-9-4 0,16 5 0,-16-5 2,13 0-1,-13 0 1,13-2 1,-13 2 0,12-15 0,-6 5 1,3-4 0,1-3 0,3-3 1,1-4-1,1-4 0,5-4-1,2-6 0,2-2 0,4-2 1,3 1-3,0-1 0,5 1-1,-3 3 0,4 3-1,-3 7-1,-1 3-1,-4 7 0,-7 1-2,0 6 1,-7 3-2,-1 2-2,-14 6-4,9-2-8,-9 2-15,0 0-34,5 7-11</inkml:trace>
  <inkml:trace contextRef="#ctx0" brushRef="#br0" timeOffset="519151.6938">10164 17053 16,'0'0'1,"0"0"1,0 0 1,0 0-2,0 0 1,0 0 1,0 0-2,0 0 1,-12 12-2,12-12 0,-6 16 0,2-3 1,0 1-1,0 1 2,1 2-2,2-1 1,0 0-1,1 3 1,2-2-1,2 1 1,4 0-1,2-1 1,4 2 1,0 0-1,3-1 1,5 1-1,-1-2 0,3 2 2,1-3-2,2 2 1,3-4 3,-15-7 0,1 3 0,4-2 2,-2 1 1,6-1 0,1-3 2,25 7 3,-23-10-5,6 0 4,33-2-1,-4 0-1,5-2 1,-5-9-2,-5-5 1,-7 2-2,-7-2 0,-5 3-1,-5 5 0,2-4-1,-5 3-1,7 0-2,2 2 2,-5-1-2,1 3-1,-3 0 1,0 0-2,-5 2 0,0-1 0,-8-1 0,-4 3-1,-3 1 1,0-2 0,-12 3 0,13-2 0,-13 2-1,0 0 1,0 0-3,10-2-1,-10 2-6,0 0-6,0 0-16,0 0-25,0 0-11</inkml:trace>
  <inkml:trace contextRef="#ctx0" brushRef="#br0" timeOffset="519850.7338">11324 17181 1,'1'9'9,"-1"-9"-1,0 0 3,11 13-2,-11-13 0,12 9 0,-12-9-2,17 10 0,-6-6-1,2 1-1,1 0 0,0 0 0,0-1-2,1 0 0,0 3-1,-3-5-1,-1 3 0,2-2 2,-5 0-3,-8-3 1,14 5-1,-14-5 1,10 4-1,-10-4 0,0 0 1,8 9-1,-8-9 0,0 0 1,9 8-1,-9-8 2,0 0-2,9 11 1,-9-11 0,0 0 0,8 9 1,-8-9 2,0 0 0,5 8 1,-5-8 1,0 0 1,3 13 0,-3-13 2,0 13 0,0-4 1,-1 0 1,-3 3 0,1 0 0,-2 3 0,5-15-4,-7 18 1,1-5-2,0-1-2,0 5-3,-3 4-8,-1 2-25,-5 2-34,-2 6 1</inkml:trace>
  <inkml:trace contextRef="#ctx0" brushRef="#br0" timeOffset="524470.9981">10815 16542 3,'12'-16'14,"4"-2"4,3-8 1,1-3 3,6-5 0,1-4-1,3-4-3,5-2-4,-4-3-3,9 3 0,-8 0-3,7 4-3,-6 3-2,1 6-1,1 6-2,-9 6-2,0 9-4,-7 2-6,-1 4-7,-9 4-14,4 5-24</inkml:trace>
  <inkml:trace contextRef="#ctx0" brushRef="#br0" timeOffset="537783.7595">13781 12709 70,'0'0'3,"0"0"2,-11 0 1,11 0 1,-9-4 2,9 4 3,-11-4 0,11 4 1,0 0-2,-11-3 0,11 3-2,0 0-2,-11 0-1,11 0-1,-5 11-2,3-3-2,1 1 0,1 6 0,0-3-1,0 5 0,1-3 0,2 5 2,1-4-2,0 2 0,1-2 0,0 1 0,-1-4 0,0-1 0,-1-1-2,-3-10-1,6 14 1,-6-14-2,0 0 2,0 0 0,0 0-1,0 0 3,10 0-1,-8-12 3,0 2 2,0-6 1,1 0-2,-1-5 0,-1 4 1,0-3-1,0 6 2,-1-1-1,0 6-1,0 0-2,0 9 0,0 0-1,0 0 0,0 6 0,0 6-1,0 3 0,0-1-1,1 6 1,1-1 1,2 0-1,-1-3 0,2-2 0,-2-4 1,0 0-1,-3-10 1,6 10 0,-6-10-1,0 0-2,7-6 1,-6-5-1,-1 0-1,2-5 1,7 0-1,-9-5 0,0 2 0,0 0 3,0 3 1,0 1 1,-1 5-1,1 10 0,-10-9 1,10 9-1,-1 5 2,1 10-2,0-1-2,0 5 1,7-3 1,-5 6 0,8-7 0,-7 2 0,6-6 0,-6-2 1,7-4 1,-10-5-1,0 0 1,0 0 0,6-12 1,-4-1-1,0-3-1,0-3 0,-1-1-1,0-2 1,1 2 1,-1 1-1,0 3-1,-1 4-3,0 12 1,0-12 1,0 12-1,0 9-1,1 1 1,-1 8 0,0-2 1,0 3-1,-1-2 2,2 1 0,-1-4 0,1-4 2,-1-10 0,1 11 0,-1-11 1,0 0-1,0 0 1,3-9 0,-2 1-1,-1-5-1,0 2 0,1-3-1,-1 2 0,-1 0 1,-1 4-2,2 8 0,-5-14-2,5 14-1,0 0 1,0 0-1,-7 9 0,4 2 0,1 2 1,1 1 0,-1 0 1,1 2 1,0-6-1,1-2 2,0-8 1,0 9 0,0-9 0,0 0 1,1-6 1,0-3-1,0-1 0,1-5 1,-1 1-2,-1-2 0,0 2 1,1 1-1,-1 2 2,-1 3-3,1 8-1,0 0-1,-18-5 0,18 5 0,-17 13-1,10 2 1,-3-2-1,4 5 0,-4-2 1,5-2-1,2-3-2,1-2 0,2-9 1,0 0 0,0 0 1,0 0-1,0 0 2,0-4 2,-1-5 1,0-4 0,-1 2-1,1-4-1,-1 4-16,-7-4-35,9 5 1</inkml:trace>
  <inkml:trace contextRef="#ctx0" brushRef="#br0" timeOffset="539119.8359">13893 12818 110,'0'0'2,"0"0"1,0 0 1,0 0 1,-10 10 1,10-10 2,0 0 2,0 0 3,0 0-2,0 0 0,0 0 2,10 0-2,-1-5-1,2 0-2,3-4-1,-1 1-3,0 1 1,-1 0-1,-2 0 0,-10 7 0,9-9-2,-9 9 1,-9-5-1,-7 5-1,-8 1 1,-8 3-1,-3 2-1,-5 4 0,-1 1 1,-1-1-1,4 3 1,2-4-1,8 1 0,10-3 0,2-1-1,16-6 1,0 0 0,0 0 0,12 6 1,5-6 0,9-4 1,0-3 1,9-3-1,3 0 0,0-4 1,0 3-1,-5-3 0,-1 5-1,-8 1 2,-1 2-1,-10 0 1,-13 6-2,8-5 0,-8 5 0,-12 0-1,-8 3 0,-4 2-2,-7 2-1,-3 0 1,-6 5-1,-3 0 1,-3 0 0,-2 0 0,5-2 2,0 1 0,6-3 0,1 2 0,7-5 1,5 0 0,7-1 0,3-3-1,14-1 0,-11 2 1,11-2 0,0 0 0,9 2-1,4-2 1,1 0 0,3 0 0,2 0 0,5 0 0,1 0-1,2 0 2,0 0-2,2 0 0,0-4 0,3 1 1,-2-2 0,3-4 0,1 2 1,-3-1-1,-3-1 0,-4-1 0,-2 3 0,-6-3 1,-4 4-1,-12 6-1,4-10 0,-4 10-1,-15-6 0,-4 6-1,-6 0 0,-1 2-2,-6 2 2,-1 2 2,-1 1-2,4 1 1,2-1 1,4 0-1,6-2 1,2-2 0,4 1-1,12-4 0,-11 4 0,11-4 0,0 0 1,5 1 0,7-1 0,5 0 0,2 0 0,5-4 1,2 1 0,7-3 0,3 1-1,0-3 0,1 3 1,0-3-1,7 0 1,-5-3-1,6 3 0,-7-1 1,-1 0-1,-3 0 0,-3 1 2,-5 1-2,-6 2 0,-6 1-2,-14 4-7,12-4-14,-12 4-27,0 0-19</inkml:trace>
  <inkml:trace contextRef="#ctx0" brushRef="#br0" timeOffset="541352.9636">13775 12705 54,'0'0'2,"0"0"2,6 7 2,-6-7 1,4 18 0,-4-7 0,6 5 1,-5-1 1,0 2-2,1-2-3,2 2-1,-2-4-2,0-1 1,-2-12 0,5 16 0,-5-16 3,0 0 2,5 9-1,-5-9 1,0 0 0,1-12-2,-2 3 1,-2-3-3,0-4-2,-1-2-4,2 3 2,-1-5 0,-1 4 0,2-1 0,0 6 1,0 0-1,2 11-1,-2-9 4,2 9-1,-2 7-1,1 2 1,1 4 0,0 2 0,0 3 2,0-1 0,-1 0-1,1-2 1,0-1 0,1-2 1,1-3-1,-2-9 2,6 13-1,-6-13 2,0 0-1,0 0 2,10 7 0,-10-7-1,0 0 0,5-9-1,-5 0-1,2 0 0,-2-5-1,0-2-2,0 0-1,0-1 1,-2-1-1,0 3 1,-1 0-1,1 4-2,-1 3-1,3 8 0,0 0 0,0 0 0,-3 6-1,3 8 1,0 9 0,0-3 0,1 8 2,0-3 1,3 4 0,-2-8 0,-1-1 0,1-5 0,0-5 1,-2-10 1,3 9-1,-3-9 0,0 0-1,3-11 1,-2-3-1,2-2 0,0-5 0,3-1-1,-5-5 1,2 4 0,-1-4 0,5 6 1,-6-1-1,2 6 0,-3 4 0,1 3-2,-1 9-1,0 0 1,0 0 1,-7 11-1,4 5 0,-1 2-1,4 4 3,0 0 0,1 2-1,7-4 1,-4 0 0,7-7 0,-8-4 1,8-1 1,-11-8 0,0 0-1,0 0 1,9-3 0,-7-8-1,-1-3 2,1-4-2,1 1-1,0-7 0,-1 3 0,-1-4 1,-1 6-1,0-2 0,0 5 1,0 3-2,0 5-1,0 8 1,0 0-2,0 0 1,-7 11 0,6 7-1,-1 1 0,0 6 2,1-1 0,1 5 1,-2-7-1,2 1 1,0-7 0,0-2 0,0-3 0,0-11 1,0 10 0,0-10 0,0 0 0,1-8 1,-1-1-2,0-5 1,0 1 0,-2-9-2,0 3 1,-3-5 0,-8 4 0,6-3 0,-3 6 1,3-1-1,-4 5-2,11 13-1,-15-9 2,15 9-1,-3 11 1,3 8-2,-2 2 2,1 7-1,-1 1 2,0 2 1,0-2-1,0 2 0,1-10-1,0 0 2,1-7 0,0-5 2,0-9-1,0 0 0,0 0 2,0 0-2,0-16 1,0-3-1,0 0-1,0-11-1,0 4 0,0-9 0,-1 4 0,-1-3 0,0 5 0,1 3 0,-2 6 0,1 3-2,0 7 1,2 10-1,0 0 1,-3 20-1,2 2-1,0 7 2,0 0 0,-1 10 1,0-6 0,2 2 0,0-7 0,0-1 0,0-7-1,2-4 2,0-5 0,-2-11 0,0 0 2,0 0-2,10 0 0,-7-12 1,-2-3-1,1-7 0,-1 0 0,1-9-1,-1 4 0,-1-7 0,0 4 0,0-3 0,0 3 0,-1 4 0,0 5 0,0 3-2,1 4 0,0 14 1,0 0-1,-1 4-1,1 16 1,-1 9 1,0 0 0,1 9 1,-2 0 0,-1 3 0,1-4-1,-1 0 1,1-12 0,1-1-2,0-8 2,0-1 2,1-15-1,-1 10-1,1-10 1,0 0-1,0-14 1,0-3-1,0 1 0,0-9 0,1-1-1,1-7 1,-1 4 0,1-6 0,-2 5 1,0-1-1,0 6 1,-2 6 0,-1 5-2,3 14 0,-7-12 1,3 18-1,0 10 0,-1 10 0,1 3-2,-1 7 2,0 0 1,1 3 0,2-5-1,0 0 1,2-10-1,0-2 1,0-8 0,0-4 1,0-10 0,0 0 1,0 0 0,9-9-1,-5-4 1,0-7-1,0-1 0,1-9-1,-1 2 0,0-5 1,-1 3-1,-1-1 2,0 7-1,-2 1 0,0 8 0,0 4-1,0 11 0,0 0 0,-5 15 0,2 6-1,0 4 0,-1 3 1,2 0-1,0 4 1,0-6-3,2 0 1,-1-9-6,1 0-10,-1-6-19,1-11-26</inkml:trace>
  <inkml:trace contextRef="#ctx0" brushRef="#br0" timeOffset="548030.3456">13701 12714 11,'0'0'2,"0"0"-1,0 0 2,7 0-1,-7 0 2,9 6-2,-9-6 2,11 6-1,-11-6 0,0 0-1,12 7 2,-12-7-1,0 0 2,0 0 0,0 0 0,0 0 0,4-5 4,-4 5-3,0-11 1,0 11-1,1-8-1,-1 8-2,0 0 1,0 0-3,0 0-2,0 0-2,-1 11 2,1 0-1,2 5 1,0-3 2,2 2-1,-1-1 1,1-3 1,-4-11 3,8 14 0,-8-14 1,0 0-2,11 0 2,-11 0 0,7-14 0,-2 3-1,-2-1-3,2 0 0,-2 1 0,-1 1-2,-2 10-2,2-14 0,-2 14-1,0 0-1,0 0 1,0 0-1,-4 11 0,-1-1 2,2-1 0,-1 3 2,4-12 0,-4 17 1,4-17 1,-1 11 1,1-11 0,0 0 0,0 0-1,2-6 0,-2 6 1,4-14 0,-4 14-3,4-17 0,-4 17 0,2-14 0,-2 14-3,0 0 0,0-10 0,0 10-1,0 0-1,0 0-4,0 0-9,0 5-10,7 5-22</inkml:trace>
  <inkml:trace contextRef="#ctx0" brushRef="#br0" timeOffset="550625.494">12155 11140 34,'0'0'2,"0"0"-1,0 0 0,0 0-1,0 0 0,0 0-1,-4 7 1,4 2 0,0 3-1,1 2 1,2 5 1,2 3 0,2 5 2,1 2 0,1 1 1,2 4-1,0 2 1,2 2-2,0-1 2,1 3-2,0-1 1,0 7-2,1 2-1,1 1 1,0 5-1,4 1 1,-4 3-1,4 3 0,-2 6 1,5-3 2,-3-1-2,2 7 1,0 2 2,3 0 0,6 1-1,-5-3 3,6 1-1,-5-1 3,5 0-1,-4-3 1,3-5-1,-7 7 2,-2-2 0,1 0-3,0 2 0,0-3 0,-2 2-2,2-3 0,-1 0-1,2-2 1,-5-7-2,4 5-1,-4-4 1,0 1 0,-2-2-1,0-5 0,-4 4 1,-1-9-1,0 0 2,-4-6-1,-1-5 1,-3-3 0,-2-5-1,0-3-9,-2-7-16,0-8-33,0 6-6</inkml:trace>
  <inkml:trace contextRef="#ctx0" brushRef="#br0" timeOffset="551479.5429">12183 13827 0,'0'0'6,"0"0"2,0 0 1,0 0-2,8-5 0,0 0 0,4-1-1,4-2 0,2-2 1,8-2 3,3-1-1,9-4 3,1-1 2,12-1-1,9-8 0,9 3-1,6-5-1,8 0-3,4-2-2,9-1-2,9 0 1,1-2-2,4 1 2,7-6-1,0 1 2,12-6 1,9 2 0,1-4 2,-1 1-1,8-4-1,2-2 2,1 3 0,0-1 0,-5 2-3,1 0 0,-7 2 0,-2 3-2,-9 3 0,-11 3-1,-4 2-3,-6 4 1,-13 2 0,-8 4-2,-12 4-3,-7 3-12,-12 1-25,-2 11-27</inkml:trace>
  <inkml:trace contextRef="#ctx0" brushRef="#br0" timeOffset="552283.5888">14739 13341 79,'0'0'2,"0"0"1,0 0-2,0 0 1,0 0 0,0 0 1,-7 14 0,6-5 1,0 6-2,1 1 2,0 5-2,3-2 2,5 1-1,0-2 2,2 0 0,1-4 1,3-2 1,-2-4 2,1-3-1,1-3 2,-1-2 0,-2-2-1,2-7 0,-4-1-1,0-5-1,-2 0-1,2-7-2,-6 1 0,0-4-2,-2-1 0,-1-3-1,0 0 2,-4 1-2,0 5 1,-3 0 0,0 5-1,-1 4 0,8 14 0,-20-11-1,11 11 0,-2 0-1,1 6-1,0 3-1,3 3 1,-1 2 0,3 1 0,2 0 1,3-1 0,1-2 2,6 1 0,3-4 1,2-1 2,5-4 0,-2-4 1,5 0 0,-3 0-1,3-2 1,-1-5-2,-2 2-1,-2-4 0,-1 1-3,-3 1-5,-2 2-8,-9 5-17,13-12-23,-2 9-14</inkml:trace>
  <inkml:trace contextRef="#ctx0" brushRef="#br0" timeOffset="552588.6063">15175 13373 6,'-4'11'13,"1"-1"3,-1 5 2,-1 0-1,2 3 2,3-3 0,0 0-3,4-6-1,-4-9-1,19 12-1,-6-12 1,3-2-2,1-8 0,-1 0-1,0-7-1,-4 1-2,-2-6-2,-6 3-4,-4-5-11,-3 9-33,-9-6-22</inkml:trace>
  <inkml:trace contextRef="#ctx0" brushRef="#br0" timeOffset="553608.6646">11474 12588 22,'0'0'2,"0"0"3,-3 13 2,3 1 0,0 2 1,0 4 2,1 4 2,3 2-3,2-1 0,3-1-2,1-3 1,0-3-1,2-4 1,1-3 1,0-6 1,1-3 2,0-2-2,1-5 3,-2-3-2,1-8-1,-3 1-1,1-7-1,-4 3-2,-3-8-2,-1 5-1,-4-6 0,0 1-1,-7 2 0,0 1-1,-6 0 0,0 3 0,-2 5-1,-1 3 0,0 4 0,0 4-1,-3 5 0,4 0-1,-1 8 1,4 5 0,1 1 0,5 3-1,0 2 2,3 1 2,3-1 0,0 1 0,6-3 1,2-1 2,2-6 0,0 0 1,4-5-1,1-5-1,0-3 0,1-5-5,2-3-6,0-3-5,1-3-7,-2-3-4,4 1-6,-6-1-1,4 0 0,-3 4 2,0 2 8,-2 1 7,-3 6 10,-2 4 10,-9 3 9,14 6 4,-9 9 6,-3 4 1,1 7-1,2 1-3,-1 4-4,3 2-4,1 2-23,6-2-49,0-4-7</inkml:trace>
  <inkml:trace contextRef="#ctx0" brushRef="#br0" timeOffset="554582.7203">12377 10728 74,'0'0'2,"0"0"1,0 0-1,0 0 2,0 0-2,0 0 2,0 0-2,0 0 0,0 0 0,0 0-2,0 0-2,0 0 1,0 0 0,0 0 0,0 0 0,0 0-1,0 0 1,0 0 1,0 0 0,0 0 1,0 0 1,0 0-1,0 0 1,0 0 2,0 0-1,0 0 3,0 0 0,0 0 0,0 0-1,0 0-1,0 0 0,0 0-2,0 0 1,0 0-3,0 0-1,0 0 1,0 0-2,0 0 1,0 0 1,0 0 0,0 0 0,0 0 1,0 0-1,0 0 0,0 0 0,0 0-1,0 0-1,0 5-4,0-5-5,0 0-5,0 0-8,0 0-9</inkml:trace>
  <inkml:trace contextRef="#ctx0" brushRef="#br0" timeOffset="555036.7463">12377 10728 19,'-21'4'3,"21"-4"1,0 0 1,0 0 1,0 0 0,0 0 1,21 33 0,-15-18 0,3 2-2,-3 2-1,4 2-2,-3-1-1,2 2 2,-1-4-2,-1 0 1,0-4 1,-2 0-1,0-4 0,2-2 2,-7-8 0,7 8 3,-7-8 0,0 0 2,13 3-1,-13-3 2,13 0-1,-13 0 1,16-10-1,-4 3-2,5 3-1,-3-4-2,5 3 1,-3-2-1,3 2 1,-4 0-2,5 1 2,-7-2-2,-1 4 1,-1-3-2,-2 2 0,-9 3-1,14-4-2,-14 4-4,0 0-9,10-3-14,-10 3-23,0 0-14</inkml:trace>
  <inkml:trace contextRef="#ctx0" brushRef="#br0" timeOffset="555524.7742">12384 10765 91,'0'0'2,"0"0"0,0 0 1,0 0 3,9 0-3,-9 0 2,17-1 0,-9-2-1,4 0-1,1 0-3,3-3-5,-2 4-8,5-4-13,1 4-18</inkml:trace>
  <inkml:trace contextRef="#ctx0" brushRef="#br0" timeOffset="556197.8127">12414 10608 44,'0'0'0,"0"0"1,0 0 1,0 0 1,-7 10 2,7 4 0,0 4 1,0 4 1,2 4-2,3 3 1,-1 2-3,3 1 1,0-3-3,1 1 1,-2-4 1,1-4-1,2-1 3,-1-4-2,-1-4 2,2-1 1,-9-12 0,15 12 2,-15-12 0,13 4 0,-13-4 1,15 0-1,-6-4 0,1-1 0,8-1-1,-5-2 0,6-1-2,-2 0 0,1 2-1,-1 0 0,2 0-1,-7 1 0,-1 0-3,-1 3-7,-1-2-9,-9 5-19,14-2-21</inkml:trace>
  <inkml:trace contextRef="#ctx0" brushRef="#br0" timeOffset="556541.8324">12759 10803 44,'0'0'1,"0"0"2,0 15 0,0-15 2,1 18 1,3-8 1,3 2 3,0-1 2,-1-1 3,3-4 0,0-3 1,2-3-1,-1 0 0,1-3 0,-2-7-2,-1-1-2,0-4-2,0 1-3,-5-6-1,-1 2 0,-1-1-3,-1 2 0,-2 3-3,-3-1-1,-1 5-3,6 10-2,-16-7-6,6 7-6,10 0-11,-14 15-17,7-5-19</inkml:trace>
  <inkml:trace contextRef="#ctx0" brushRef="#br0" timeOffset="556974.8572">13033 10614 24,'0'0'4,"0"0"2,-10 0 2,10 0 1,0 0 1,-10 0 2,10 0-3,-12 10 3,12-10-2,-7 19-6,4-7 1,0 5-3,2 0 0,1 0 0,0-1-1,5-2 2,1 1-1,5-5 0,-1 0 2,5-3-2,-2 0 2,3-2-1,-2 1 1,-1-2-2,-2-1 0,-2 2 1,-9-5-1,10 10 2,-10-10-2,0 11 1,0-11 1,-12 10-2,1-6-2,1-1-4,0 0-7,-1-3-10,11 0-7,-12-3-7,12 3 0</inkml:trace>
  <inkml:trace contextRef="#ctx0" brushRef="#br0" timeOffset="557152.8673">13123 10629 57,'0'0'5,"0"0"2,0 0 2,0 0-2,8 0 0,-8 0 1,2 6 3,-2-6-2,0 18-4,0-5-2,-2 3 0,2 1 0,0 2 1,0-1-6,-1 2-14,7 2-25,-2-2-13</inkml:trace>
  <inkml:trace contextRef="#ctx0" brushRef="#br0" timeOffset="559156.982">12776 11296 1,'2'8'5,"0"1"0,1 1-2,0 2 0,0 0-2,0-2 1,1 2 0,-1 1-1,1-2 0,0 3 1,-1-2 1,2 2-1,-3 0 2,2-1-2,1 2 2,-2-3 0,-1 3 0,0-3 2,-1 3-1,0-4-2,0 3 2,0-4 0,2 4-2,-1-3 1,2 4-2,-1-5 0,1 3 0,3-1 0,-1 0-1,-1-2 2,0 1 0,1 0 0,0 3-1,-2 3 3,1-3-3,1 5 1,-1-6 0,1 7-2,3-6 2,-3 9-2,4-10 0,-1 3 0,2-1 0,-3 1 1,5 1-1,-5 0-1,3 0 1,0 2-1,0-2 1,1-2-1,1 3 1,-3-3-1,4 1 1,-4-1 2,2-1-1,0 2 1,0-2 0,-2 0-1,4 1 1,-4 0 0,3 2-2,4-2 2,-3 2-2,3-3 0,-5 3 0,6-3-1,-6 1 1,3-1 1,-7 2-1,1-5 1,-2 5-1,1-3 0,0 3 2,-1 5-1,0-5-1,-2 6 0,1-7 1,0 5-2,0-6 1,-1 5-1,1-7 0,-1 0 1,-2 0-1,2-1 0,0 0 1,-1 0-1,0-1 0,0 1 1,1 0-1,0-1 0,-1 0 0,3-1 0,0 4 0,-1-4 0,2 3 1,0-3-1,-1 4 0,0-3 0,0 0 0,0-1 0,0 0 0,-7-9 1,12 17-2,-12-17 2,14 15-1,-14-15 0,12 11 0,-12-11 0,11 16 0,-11-16 0,12 15 0,-12-15 0,13 16 0,-13-16 0,14 17 0,-14-17 2,13 13-1,-13-13 1,13 11 0,-13-11 1,14 8-1,-14-8 1,14 7 0,-14-7-1,14 7 0,-14-7-1,14 8 1,-14-8-1,16 7 0,-16-7 0,16 5 0,-16-5 0,17 1 1,-17-1 1,17 1-2,-17-1 1,16 0 0,-16 0 0,16 0-1,-16 0 0,15 0 0,-15 0 0,19 0 0,-9-2 0,3 0 0,6 0 0,-6-2-1,5 0 2,-5 3-2,5-2 1,-3-2-1,3 2 1,-5-1-1,-1 0 1,0 0-1,3-2 1,-2-1-1,2 1 1,-2-5 0,2 3 0,-3-1 0,1-3 1,-1 0-1,-2-1 1,0-3-1,-1 2 0,0-6 1,0 1-1,1-3 1,-2 0 0,1-4-1,0-3 0,1-1 0,0-4 0,2-1-1,0-6 1,2-1-1,-4-1 1,4-6-1,1-1 1,-1-1-1,-1-4 1,1-4-1,-1 3 1,1-8 0,-5-2-1,5 2 2,-6-2-1,3 5 0,-6 0 1,1 4-1,-2 2 1,-1 5-1,-1 7 1,-1 1-1,-1 6 1,1 2 0,-1 3-1,0 6 0,0 6 0,-2 5-1,0 2-2,2 12-6,-4-11-5,4 11-18,0 0-36,0 15-5</inkml:trace>
  <inkml:trace contextRef="#ctx0" brushRef="#br0" timeOffset="561202.099">13787 12781 62,'0'0'4,"0"0"0,-6-4 2,6 4 4,0 0-2,0 0 2,-13-5-3,13 5 1,0 0-2,0 5-3,0-5 0,2 19-3,1-7 0,2 5 0,-1-2 1,1 4 0,0-3-1,2 0 0,-3-2 1,3-3-1,4-4 0,-11-7 3,17 9-1,-17-9 3,13 2-1,-13-2 2,12-3 0,-12 3-1,1-15 1,-1 2-2,0 1 0,0-3-3,-9 1 0,4-1 1,-5 5-1,5-3 1,-7 7-1,12 6-2,-15-10-1,15 10 1,0 0-1,-7 6 0,7-6-1,-3 20 1,3-10 0,0 1-1,0 0 3,1-1-1,-1-10 1,8 13 0,4-11 1,-12-2 1,21 0 0,-21 0 0,19-2 0,-19 2 1,16-10 0,-16 10 0,2-15-1,-2 5-1,0 10 0,-11-16 0,-3 11-1,3-3-2,-6 5 1,5 3-1,-6 0-1,5 4 1,-3 3 0,8 3-2,1-1 2,1 6 0,2-4 0,1 2 0,3-4 1,-2 1 0,2-10 0,7 11 1,-7-11-2,16 0 4,-16 0-2,19-8 1,-9 0 1,3-4 0,-2 0 1,-4-2-2,-5 1 1,-1-3-2,-1 4 1,-3-1-2,-5 1 0,-2 3-2,-5 4 0,3 0-1,2 5 0,-2 0 1,4 7-1,-2 2 1,4 1-1,-1 4 2,4-1-1,2 0 1,1-2 1,0 3 0,5-6 1,-5-8 1,18 12 0,-8-9 1,0-3 3,3 0-3,-1-5 2,4-5-1,2 2 0,-6-6 0,3 3 0,-7-2-1,4 0 0,-10 0 1,1 4-2,-6-2 0,-11 3-1,3 0-1,-6 4 0,3 1-2,-5 3 0,5 0 0,-3 5 1,5 2-1,4 4-1,-1 1 2,4-2-1,0 5 2,3-3 0,1 0-1,1-3 1,-1 2 2,1-11-1,10 9 2,-10-9-1,16 1 3,-16-1-2,15-4 2,-15 4-2,16-14 1,-16 14 0,11-19-1,-8 9-1,1-2 2,-3 2-2,-1-1 0,0 2 1,-3-1-2,3 10 1,-12-12-2,12 12 0,-20-4-1,10 4-1,-1 1 1,1 3 0,-2 3-2,4 3 2,-2 0 0,5-2-1,0 3 2,3-2-1,2 0 2,0-9-1,4 13 1,-4-13 1,15 7 0,-5-6 1,3-1 2,-2 0-2,1-4 2,-2-1-1,1-3 1,-11 8-1,15-17 0,-15 17 1,9-17-3,-9 17 0,0-15 0,0 15-2,-10-12 0,10 12-1,-22-2-1,11 2 0,-2 0 1,0 5-2,0 4 2,3-3 0,1 3-1,9-9 1,-9 14 1,9-14 0,0 11-1,0-11-3,13 4-17,3 1-32,-2-5 0</inkml:trace>
  <inkml:trace contextRef="#ctx0" brushRef="#br0" timeOffset="562806.1907">13870 13058 0,'2'19'0,"0"-3"1,2-1-1,0 0 2,0 2-2,1-3 0,-1 2 0,1-2 0,1 0 1,-2-2-1,0 1 0,2-2 0,-2 1 0,-1-3 0,-1 2 0,1-2 1,-3-9-1,5 16 1,-5-16 0,5 16 2,-5-16 0,5 11 0,-5-11 0,7 11 1,-7-11-1,0 0 0,8 9-2,-8-9 0,0 0 0,7 9 2,-7-9-2,0 0 1,0 0 1,7 11-1,-7-11 2,0 0-1,0 0 1,0 0-2,0 0 2,8 11-2,-8-11 0,0 0 0,0 0-1,0 0 0,0 0 0,0 0 0,0 0 2,9 6-1,-9-6 1,0 0 1,0 0 0,0 0 1,0 0 1,0 0 2,0 0-1,0 0 1,0 0 2,0 0-2,0 0 0,0 0 0,0 0-2,0 0-6,0 0-9,0 0-22,0 0-25</inkml:trace>
  <inkml:trace contextRef="#ctx0" brushRef="#br0" timeOffset="563574.2346">13691 12856 0,'0'0'4,"-14"8"1,3-6-1,-2 1 0,0 0 1,-3 1-1,1 0 4,-1 2-1,1-1 0,-2 0 0,1 0 0,-1 2-1,2-5-1,1 5-2,0-2 0,2 1-2,-2 0-1,2 3 0,1-2 0,-1 1-2,1 2 0,-2 2-1,1 3-4,0-5 0,-1 8-1,-2-7 1,0 6 0,-2-5 1,1 5 0,-4-6 1,-4 1 1,3 0-2,-4-1-1,3 1 4</inkml:trace>
  <inkml:trace contextRef="#ctx0" brushRef="#br0" timeOffset="566434.3982">12824 13268 0,'0'0'3,"0"0"-2,0 0 1,0 0-1,0 0 2,0 0-2,0 0-1,2-9 0,-2 9 0,0 0 2,0 0-1,9-9 2,-9 9-1,0 0 2,14-8-2,-14 8 2,12-8-2,-12 8 2,15-7 1,-6 2-2,1 1 3,0-1-1,0-3 2,3 3-1,0-2 0,3 1 0,-3-2-1,6 1-2,-2-1 1,5-1-2,-3 1-1,5-1 0,-5-1 1,7 0 0,3 0-1,0 1 3,2-3-2,-1 1-1,5-2 0,-4-1 1,8-6-1,-8 6-1,3-4 0,-2 4 0,0-5-1,0 4 1,-4 0 1,3 3-1,-6 3 0,0 1 0,-4 0 0,1 2 0,-7 1 0,1-2 0,-6 4 0,4-1 1,-5 1-1,2-2 0,0 3 0,-1-3 0,-1 2 0,1-1 0,-1 1 1,-9 3-1,13-4 0,-13 4 0,10-5 0,-10 5 1,0 0-1,0 0 0,0 0-1,0 0 1,0 0-1,0 0 0,0 0 0,0 0-1,0 0 1,0 0 1,0 0-1,10 5 1,-10-5 0,3 8 1,6-3-1,-9-5 0,15 13 0,-12-3 0,7-1 1,-6 1-1,6 0 0,-7 4 0,0-2 0,-1 7 2,-1 2-1,0-2 0,0 4-1,1-3 1,0 4 0,1-5 0,-1 6-1,0-8 0,3 0 0,-3-1 0,0-1 0,1-1 0,0-1 0,-1-4 0,2 4-1,-1-4 1,-1 1 0,-2-10 0,7 14 0,-7-14 0,6 17 0,-6-17 0,4 15 0,-4-15 0,3 14 0,-3-14 0,2 15 0,-2-15 0,0 9 0,0-9 1,0 0-1,0 0 0,2 8 2,-2-8-2,0 0 1,0 0 1,0 0 2,0 0 2,0 0 0,0 0-1,0 0 2,0 0-1,0 0 0,0-5-1,0 5-2,-1-12 0,1 12-2,-1-17 0,-1 5-1,0 0 0,0-4 1,-2 1-2,0-2 1,-1-1-1,0-3 0,0 1-1,-1 0 1,0-2-1,2 3 1,-2-2 0,2-6-2,0 6 2,3-1 0,0 3 0,-1-3 0,0 5 1,0-3-2,-2 11 1,-6 0 1,10 9-1,-15-15 1,15 15-1,-18-7 0,18 7 0,-17-3-1,17 3 1,-10 0 0,10 0 1,-12 0 0,12 0-2,-14 5 1,4-1-2,1 1 1,-6 3-2,4-1 1,-6 2 0,2-1 0,-6 3 1,2-1-2,-6 1 3,3 8-2,-6-7 1,1 6 0,-3-5-2,-1 6 1,-2-6-1,-1 6 1,2-8 0,-1 0 1,1 0 1,0-3 1,2-1 0,-1 3 0,7-4 0,-2-2 1,8-2-1,0 0 1,5-1-1,0 1 1,13-2-1,-10 0 1,10 0-1,0 0 0,0 0 0,-10 0 0,10 0 0,0 0 2,0 0-4,0 0 2,0 0-1,0 0 0,0 0 1,0 0 0,7-10 0,-7 10 0,17-10 1,-3 3 2,4-2 0,9-1 1,0-2-1,6-3 1,0-1-2,8-6 2,-4 5-2,6-6 0,-4 7 0,-3-6 0,3 7-2,-6-4 1,4 8 0,-8 3-1,4-2 0,-7 1 1,0-1-1,-6 4 2,1 1-2,-6 1 0,-1 0 0,-5 1 1,-9 3-1,11-2 0,-11 2 0,0 0 0,0 0 0,0 0 0,0 0 0,0 0 0,7 5 0,-7-5 0,0 11 0,0-11 0,1 15 0,-1-5-1,0 5 1,0-3 0,0 7 1,0 5-1,0-3 0,1 5 1,0-3-1,1 3 1,2-5-1,0 5 0,2-7 0,5 0 0,-3 1 0,3-1-1,-4-2 1,5 3 0,-5-1-1,3 0 1,-5-2-1,0-2-1,0 0 1,-2-4 0,-1 1 0,-2-12 1,3 14-1,-3-14 1,0 0 1,0 0 0,0 0 0,0 0 0,0 0 1,0 0-1,0 0 0,-5-6-1,5 6 1,-3-15-1,3 15 0,-3-14 1,3 14-1,0-17 0,0 8 2,3-2-2,-1 3 1,-1-1-1,1-4 1,-1 0-1,-1-1 0,0-1 1,0-3-1,0-3 1,-3-1-1,-1-4 0,-1-2 0,0-5 0,-2 3 0,-6-2 0,4 5 0,-4-3 0,4 7 0,-5 1 0,5 5 0,-5 4 1,8 2-1,6 11 0,-8-12-1,8 12 0,0 0 0,-13-5 0,13 5 0,-12 4-1,3 1 0,-2 3 1,-3 3 1,-2-1-1,-5 3-1,0-1 0,-7 4 0,-1-4-1,-6 7 0,0 1-3,-8-1-1,1 3-1,-6-5 0,1 6 1,-4-4 1,-2 4-1,3-6 2,-2-2 2,5 0 1,0 1 2,3-4 0,3 1 0,5-1 1,5-2 0,1-1 0,7 0 0,2-5 2,4 0 0,4-2 1,2-2-1,11 0 1,-11 0 1,11 0-2,0 0 1,0 0-2,0 0-1,2-7 1,-2 7-2,10-3-2,-10 3 2,17-4-1,-6 2 1,2-1 0,1 1 1,5-3-1,-1 0 2,7-2-2,0-1 1,8 0 0,-1-3 0,9-2 0,6 0 2,-1-2-2,7 0 0,-2 1 0,4 0-1,-8 0-6,3-6-7,-10 7-18,1 5-16</inkml:trace>
  <inkml:trace contextRef="#ctx0" brushRef="#br0" timeOffset="570028.6038">13734 12859 32,'0'0'3,"0"0"-1,0 0 1,0 0 0,8 7 1,-8-7-1,0 0 2,2 10 0,-2-10-3,0 10 2,0-10-3,0 10 1,0-10 2,2 9-4,-2-9 2,0 0 1,0 0-2,10 8 1,-10-8 2,0 0-2,11-5 0,-11 5 1,6-11-1,-6 11-1,2-11 2,-2 11-2,0-10 0,0 10 0,0 0-1,-2-8 0,2 8 0,0 0-1,0 0-1,0 0-7,-10 5-10,10-5-14</inkml:trace>
  <inkml:trace contextRef="#ctx0" brushRef="#br0" timeOffset="570982.6584">13788 12926 4,'0'0'2,"0"0"1,-1-9 1,1 9 1,0 0 2,2-12 0,-2 12 1,5-8-1,-5 8-1,11-6-2,1 4 1,-12 2-3,21-6 1,-21 6-2,22-8 0,-13 1 3,6 1-4,-15 6 1,19-16-1,-10 5 1,2 0 0,-2-4 1,1 1-1,0-5-1,0 3 2,-2-5-1,2-1 1,-4-5-1,1-2 0,1-3 0,-3-3 0,2-3 0,-1-5 1,0-3-2,1-7 0,2 0 0,1 0 0,1-3-2,2 2 1,1-3-1,0 3 1,0 2 0,-2 5-1,-1-1 1,-1 5 0,-3 1 2,-1-4-1,-1 8 0,0 1 1,-2 4-1,0 1 2,0 5 0,-1 0-1,-2 9 0,1 2 2,1 2-1,-2 1 0,1 2 1,-1-2-2,0 2 0,0 1 0,0 1 2,0 9-3,0-15 0,0 15 0,0-12-4,0 12 1,0 0-6,6-9-6,-6 9-11,9 0-14</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19T12:10:36.333"/>
    </inkml:context>
    <inkml:brush xml:id="br0">
      <inkml:brushProperty name="width" value="0.05292" units="cm"/>
      <inkml:brushProperty name="height" value="0.05292" units="cm"/>
      <inkml:brushProperty name="color" value="#FF0000"/>
    </inkml:brush>
  </inkml:definitions>
  <inkml:trace contextRef="#ctx0" brushRef="#br0">28891 5779 73,'0'0'1,"0"0"3,0 0 2,0 0-1,7-2 5,-7 2 1,0 0 2,4-10 2,-4 10-1,0-12 0,0 12-1,0-12-2,0 12 1,-6-14-5,6 14 0,-16-10-2,5 6-4,-2 1 0,-3 3-1,-2 0-1,-4 7 0,2 0 1,-5 5-2,5-3 0,-1 6 1,3-3 0,2 3-1,3-1 1,5 0 0,3-1-1,4 2 1,1 1 1,2 1 0,5-4 1,5 3-1,-2-3 2,3-1-1,0 0 0,2 0 0,0-7 0,3 3 0,-2-2 0,4-1-1,-4 6 0,4-7 0,-3 5-1,3-6 2,-5 8-2,2-7 1,-1 5 0,-1-4 1,0 3-1,0-2 0,2 4 0,-4 0 0,3-1 0,-6 4 0,1-1 0,-5 2 0,4 0 2,-10-1-2,0 2 2,-2-1-1,-11 1 0,4-1 1,-7-3 2,3-1-2,-6 2 1,3-3 2,-5 0-1,3-2-1,0-1 2,-2-2-1,2 0-1,-3-1 0,3-3 1,1 0-2,2 0-1,1 0 0,4-3-2,0 1-6,10 2-7,-9-9-17,9 9-23,1-10-14</inkml:trace>
  <inkml:trace contextRef="#ctx0" brushRef="#br0" timeOffset="737.0422">29492 5736 42,'0'0'3,"0"0"5,0 0 1,-4-14 4,4 14 1,-5-10 5,5 10-1,-8-15 2,8 15-4,-7-12-3,7 12-2,-11-10-2,11 10-4,-15-6-1,6 6-2,-3 0-1,0 0-1,-6 1 0,5 4-1,-2 2 0,4 3 0,-4 2 0,4 1-2,2 4 3,3-1-1,0 2 0,3-2 1,1 6 0,-1-7 0,3 4 0,1-5 0,2 0 0,3-3 0,3 3 0,-1-4 1,3-1-1,0-3 0,2 2 1,0-2-1,1 4 2,-2-5-1,3 7-2,-3 4 1,1-4-2,-5 5 2,1-3 0,0 4-1,-4-4 1,-2 4 0,-2-7 1,-1 2 1,0-4 0,0 1 0,-4-1 0,0-1 2,-6 1-1,10-9 1,-18 9-1,9-5 0,-4 0 1,1-4-1,-3 3-1,2-3-1,0 0-1,4 0-3,-3-3-5,2 3-11,10 0-22,-10-9-24</inkml:trace>
  <inkml:trace contextRef="#ctx0" brushRef="#br0" timeOffset="1391.0796">29775 5688 66,'0'0'4,"0"0"2,0 0 3,0 0-1,0 0 3,0 0-4,0 0 2,0 0 1,0 0-3,0 0-3,6 11 1,-3-1-1,1 2 0,0 1 2,-1 2-1,2 3-1,-2-3 0,-1 4-1,-1-2 0,0 4 0,-2-3-1,1 1 2,0 0-2,0 3-1,0 4 0,0-5 1,0 5-2,-1-7 0,1 3 0,0-5-2,-1 3 2,2-9 0,1 0 0,-2-11 2,5 14-1,-5-14 1,9 9 1,-9-9 1,0 0 0,12 9 3,-12-9-1,13 3 0,-5-3 1,2 0 0,0 0-1,4 0 1,1 0-2,3 0 1,-3-4-2,1 1 0,-1-1-1,2 1 0,-4 1-2,2-3 1,-7 2-2,2 2-2,-10 1-6,16-3-10,-16 3-22,0 0-27,0 0-5</inkml:trace>
  <inkml:trace contextRef="#ctx0" brushRef="#br0" timeOffset="1678.096">29886 5851 121,'0'0'4,"0"0"2,0 0 3,0 0 3,8 1 1,1-1 1,3-1-2,4-4 2,2-3-4,1 0-2,5 0-10,-3-1-7,0-1-16,-1 4-21,-6-4-17</inkml:trace>
  <inkml:trace contextRef="#ctx0" brushRef="#br0" timeOffset="1856.1062">29817 5566 107,'0'0'1,"10"-4"1,3 1-4,6 1-20,9 2-27</inkml:trace>
  <inkml:trace contextRef="#ctx0" brushRef="#br0" timeOffset="2694.1541">28755 6689 4,'15'0'12,"-15"0"-2,20-2 0,-7-1 2,5 1 0,1-3 1,7 2-1,2-4-2,12 0 1,6-5-3,2 6 1,11-5 0,2 1-1,5-1 0,5 3 2,1-2-3,3 4 2,2 0-1,1 0 0,-2 1-2,0-1-2,-4 3-1,-5-3-1,2 3 0,-11 1-2,-10-1 1,-1 2 0,-11 0-1,0 1-2,-11-1-9,1 1-23,0 3-28</inkml:trace>
  <inkml:trace contextRef="#ctx0" brushRef="#br0" timeOffset="18949.0839">28880 6604 7,'-8'12'11,"-6"1"1,-4-4 0,3 2-1,-6-5-2,2 3 2,-5-8-4,3-1 4,-3-5-2,-1-7 3,-2-1-3,0-9 2,-2-1-2,0-7 1,-3-6-2,2 0-3,-2-7-3,-5-1-1,8-7-1,-3 3 0,4-5 0,1 4 0,7-6 0,-1-3 1,9 7-1,4 0 1,1 2-1,5 1 0,2 2 0,0 0 0,3 3-1,1 11 1,2-6-1,1 6 0,2 1 1,-2 2-1,7 3 1,5-1-1,0 5-1,6-3 1,-3 4 0,7 0 0,0 1 1,9-5-2,-6 8-1,3-7 2,3 9 0,0-5-1,5 5 2,0-4-3,9 4 2,-1 1-1,7-1 2,7 3 0,0-3-1,6 0 1,3 0 0,-1 1 0,3 0 0,-3 1 0,0-1 0,-1 0 0,-2 1 1,1-1-1,-4 2 2,-1 1-2,-5 0 2,0 1 0,-9 1-1,-5 1 0,1 1 0,-12 4 1,1-1 0,-5 2-2,3-1 0,-3 3 0,-2 0 0,1 3 0,-8 1 0,6 3-2,-5 4 2,1 1-1,-7 6 0,2-2 2,-2 5-2,1-1 1,2 8 0,-2-4 0,0 8 0,1-2-1,1 8 2,-1 7-1,3 1 2,-3 6 0,2 1-1,-1 5 0,0 2 1,-3 1 2,-2-3-2,-6-6 2,-5 6-1,-5-3 2,-8 3-1,-13-2 2,-19 1 0,-17 4-3,-24-2-27,-18 15-33,-33-6-4</inkml:trace>
  <inkml:trace contextRef="#ctx0" brushRef="#br0" timeOffset="20490.172">29580 4517 165,'10'-3'1,"-3"-8"0,16-5 0,6-11-10,8-16-44,16-3-4</inkml:trace>
  <inkml:trace contextRef="#ctx0" brushRef="#br0" timeOffset="22905.3101">28488 7556 38,'0'0'4,"0"0"2,0 0 2,0 0 2,0 0 0,0 0 2,-6-8 1,6 8 1,0 0-4,0 0-3,0 0-2,0 0-3,-8-2-1,8 2-1,0 0-1,-4 11 0,4-11 1,-1 16-1,1-6 1,0 1 1,0 2-1,0 0-1,0 0 2,2 2-1,0 2 0,-1-3 0,1 6 0,0-1 0,-1 0 1,1 0-1,-1 3 0,0-3 0,0 4 1,0 3 2,-1-2-2,1 3 1,1-3-1,0 6 2,2-4-1,-2 6 0,1-2 1,2-3-2,0 4 0,0 0 0,2 0 1,-1 2 0,0 3-1,0-3 1,0 6-1,1-6 2,-3 8-1,1-5-1,-1 7 0,1 1 0,1-1-1,0 7 1,1-4 1,1 6-2,1-4 0,4 5 1,-4-4 1,3-3-2,-1 5 1,0-5 0,1 9-1,-3-1 0,2-1 2,0 4-2,2-1 0,-1 1 0,4-2 1,-2 5-1,3-4 1,0-5 1,-2 7 0,2-7 2,-1 6-2,-1 2 0,1-4 1,-2 3-1,3-2-1,-1 3 0,3-4 0,5 3-1,-2-7 0,2-1 0,-2-1 0,7-3 1,-5 2 1,5 0-1,-6-2 0,2 0-1,0-2 1,-1 2-1,2-4 0,-1 5 0,0-8 0,-1-1 0,2 1 0,-3-5 0,3 3 0,-2-6 0,3 1 0,-4-4 1,5 2-1,-1-5 0,3 1 1,3 3 2,-2-5-2,2 4 1,-3-7 0,6 5-1,-4-6 1,4 3 1,-5-6-3,-2-2 1,3 2-1,1-5 1,0 1-1,-1-2 1,1-1-1,-1-1 1,2-1-1,-4-1 0,7-2 1,-3-2-1,-3-1 1,5-2 0,-5 0-1,4 0 2,-7-2-1,6-4 0,-7-2 1,1-1-1,-1 1 0,-2-1 1,-4-3 2,0 0-2,2-2 2,-4 1-1,1-3 2,-3-1-1,2 0 0,-2-4-1,2-1 0,1-5-1,1 3-1,-4-4 1,4 2-2,-1-5 1,-1 2 0,2-3 0,2 2 1,3 2 1,-4-5-1,6 1 1,-2-5-1,3 1 0,-3-3 0,5-2-1,-3-2 0,0-5 0,0 1-1,2-3 1,0-3-1,-3-1 0,5 0 0,-5-2 0,0-3 1,1 0 0,-1-3-1,-2-2 1,-2-2-1,-2-2 1,0-2-1,0-2 0,4-2 1,1-1 0,-1-1 0,0-5 0,3 1 0,0-3 0,1-3 0,-2-1 0,-1 0-1,-4-3 0,-2-2 1,2 0-1,-1-1 0,-2-2 0,1 0-1,3 0 1,-8-1-1,1 4 0,0-3 0,1 3-1,-4 1 1,1 1 0,-3 1 1,-6 4 1,4 0 0,1 2 2,-5 6 0,-1 5 1,-3 6-1,2 4 1,-1 7-2,-1 7 0,-4 8-4,-1 7-11,-1 4-34,4 13-28</inkml:trace>
  <inkml:trace contextRef="#ctx0" brushRef="#br0" timeOffset="23716.3565">30231 11222 24,'0'0'4,"0"0"0,0 0 1,0 0 2,0 0 0,0 0 3,-5 9-1,5-9 3,-8 12-1,8-12 1,-2 18-3,6-7 2,0-1 0,5 1-1,-3 0-2,6 0 0,-4 0 1,6-1-3,-6 1 1,1 0-1,0-1-1,-1-2 0,1 2 2,-1 0 0,1-2-1,0 0-1,-9-8 0,17 14 0,-17-14 0,14 13-2,-14-13-3,12 12-4,-12-12-13,9 13-21,-9-13-26</inkml:trace>
  <inkml:trace contextRef="#ctx0" brushRef="#br0" timeOffset="24086.3777">30409 11280 121,'0'0'4,"0"0"2,0 0 1,0 0 1,0 0 1,-7-1 2,7 1 0,-12 1 0,12-1-2,-15 12-3,2-3-2,-1 2 0,1 0-1,0 1-1,-1 0-1,1 2 1,-7-2-2,9 1 1,-7-3-2,7 1-1,-6-3-1,8-1-3,-5-1-3,14-6-13,-11 8-16,11-8-21</inkml:trace>
  <inkml:trace contextRef="#ctx0" brushRef="#br0" timeOffset="24355.3931">30186 11329 99,'0'0'7,"0"0"1,0 0 3,0 0 2,0 0 2,15 6 1,-3-2 2,3 1-1,4 2-5,-3 0-3,5-1-3,-6 2-3,3-1-3,-6 0-9,-1 0-18,-11-7-31,14 8-7</inkml:trace>
  <inkml:trace contextRef="#ctx0" brushRef="#br0" timeOffset="24620.4082">30269 11301 108,'0'0'4,"0"0"2,0 7 1,0-7 2,0 15 3,0-3-1,0 3 1,-1 0 0,-1 3-3,-3 0-8,3-1-21,1 4-37,1-2-2</inkml:trace>
  <inkml:trace contextRef="#ctx0" brushRef="#br0" timeOffset="25240.4437">30242 11210 86,'0'0'5,"0"0"2,0 0 0,0 0-1,0 0 2,0 0 0,4 5 2,-4-5-1,6 16-3,-2-7-3,0 6 1,4-2 1,-1 3-2,4-2 1,-2 3-2,1 0-1,2-2 1,-1-1-1,-1-2-4,0 1-12,-3-3-20,3 2-22</inkml:trace>
  <inkml:trace contextRef="#ctx0" brushRef="#br0" timeOffset="25489.4579">30288 11269 37,'0'0'3,"0"0"1,0 0 2,0 0 3,4 13 0,-2-3 1,1 2 0,1 2 1,-1 3-2,-1-2-3,3 3-6,1-4-10,-3-3-21,3 3-17</inkml:trace>
  <inkml:trace contextRef="#ctx0" brushRef="#br0" timeOffset="25739.4722">30300 11282 119,'0'0'4,"0"0"1,13 7 1,-4-3 1,3 4 2,3 1-2,2-1 1,3 4-2,1-3-9,-4 2-14,5 1-23,-9-3-17</inkml:trace>
  <inkml:trace contextRef="#ctx0" brushRef="#br0" timeOffset="25971.4855">30381 11214 50,'0'0'4,"0"0"1,-1 7 2,0 1 1,0 3 0,-2 6 2,-2 1-1,0 3 2,0 1-5,0-1-5,-1 1-9,0-2-18,-2-5-21</inkml:trace>
  <inkml:trace contextRef="#ctx0" brushRef="#br0" timeOffset="26203.4988">30323 11298 78,'0'0'2,"0"0"2,10 0 0,-10 0 1,19 3 0,-7 0 1,3 2-2,1 1-4,3 2-9,-2 1-14,2 2-16</inkml:trace>
  <inkml:trace contextRef="#ctx0" brushRef="#br0" timeOffset="26446.5127">30381 11312 76,'0'0'4,"0"0"0,0 9-1,0-9 1,7 12 0,-2-3 1,-1 1-4,5 0-11,1 3-25,-10-13-11</inkml:trace>
  <inkml:trace contextRef="#ctx0" brushRef="#br0" timeOffset="27470.5713">30151 11812 126,'0'0'2,"0"0"3,5 5 2,-5-5 0,7 17 1,-4-3 1,4 1-1,-3 4 1,-1 0-2,2 1-5,1-1-6,-2 1-13,-1-4-18,7 4-20</inkml:trace>
  <inkml:trace contextRef="#ctx0" brushRef="#br0" timeOffset="27994.6012">30181 11710 143,'0'0'3,"4"-9"2,-4 9 1,13-13-1,0 10 2,2-6 0,0 8-1,2-5 1,-6 6-4,8 12-1,-6 0-1,5 9-1,-8-4 0,-2 10 0,-1-5-1,-3 10 1,-3-10-2,-1 1 2,-4-3 0,-3-1-1,-2-4 1,3-4-1,6-11 1,-11 13 0,11-13-1,0 0 0,0 0 1,0-5-1,0 5 0,13-14 1,-13 14 0,17-13 0,-8 6 0,-1 4 0,-8 3 0,16 0 1,-16 0 0,12 8 0,-7 4 0,-1-1 1,-2 2 0,0 1 0,-2 1 0,0 0 0,0-3 1,-3 3-1,-2-5 1,-2 0 1,7-10-1,-17 13-1,8-7 2,-2-2-2,-1-4-1,0 0-3,2 0-6,-1-5-17,1-7-26,4 3-13</inkml:trace>
  <inkml:trace contextRef="#ctx0" brushRef="#br0" timeOffset="28448.6272">30609 11897 133,'0'0'5,"0"0"1,0 0 1,0 0 1,8-12 1,-8 12 0,6-10 2,-6 10 0,6-17-3,-4 9-1,-1-2 0,-1 10 1,0-17-2,0 17 2,-3-16-2,3 16 0,-7-13-1,7 13-1,-13-2-2,13 2-4,-13 0-2,13 0 2,-11 17 0,4-3 1,0 1 0,2 1 0,2 2 0,0-1 2,3-2 1,-1 2-4,1-5-4,2-1-9,-2-11-21,19 16-29,-4-10-3</inkml:trace>
  <inkml:trace contextRef="#ctx0" brushRef="#br0" timeOffset="29050.6616">30772 11743 120,'0'0'3,"0"0"-1,-11 0 1,11 0 1,-9 5 0,9-5-1,-9 16 2,6-4-2,1-1-2,2 3 1,-1-1-2,4 2 1,3-4-1,3 4 0,-1-3 1,3 1-1,-2-2 1,2 2-1,-3-1 1,2 0-1,-4-2 1,-2 2 1,-2-1-1,-2 0 1,0-1-1,-4-1 2,4-9-2,-12 14 0,12-14-2,-15 3-4,15-3-3,0 0-3,-11-10-3,11-2-2,0-3-2,3-2 0,2-4 3,3-2 4,-2-1 3,2-4 4,0 2 7,0-2 5,-3-5 3,1 6 3,3-3 0,-4 9 4,6-3 0,-5 9-1,0 0-3,-6 15-3,13-13-3,-13 13-1,10 0-1,-10 0-3,11 18-3,-3-1 1,0 7 0,1-2 0,1 8 2,0-6-2,-3 7-1,0-6-1,-2 1-6,1-7-17,4 5-26,-5-9-10</inkml:trace>
  <inkml:trace contextRef="#ctx0" brushRef="#br0" timeOffset="29202.6703">31070 11771 123,'0'0'2,"14"-6"-1,0 3 0,6-1-9,2-8-36,8 10-6</inkml:trace>
  <inkml:trace contextRef="#ctx0" brushRef="#br0" timeOffset="30071.72">30534 12498 119,'0'0'1,"0"0"0,0 0 1,0 0 0,-6 11 0,3 1 2,-2 4-2,0 4 2,1 2-2,0 2 0,1-1 0,1 1-1,2-3-1,0-2 2,2-3-2,3-3 0,3-2 0,2-2 1,1-2 0,-1-3 2,2-2-1,2-2 2,-1 0-1,0-5 3,-2-1 1,0-6 0,0 0 0,-2-7 0,-1 1-1,-3-4 0,0 1 0,-1-7-2,-2 2-1,-2-1-1,1 1 0,-1 0-1,-3 3 1,-1 2 1,-4 2-2,2 4 0,-2 5 0,0 0-1,-1 5 0,-2 4 0,2 1 0,-2 0-1,1 7 0,-3 3 0,4 2-1,-1 0 1,4 1-1,0 1 1,2-2 0,3 0 0,1-3 1,0-9 1,11 15 1,-11-15 3,16 7 0,-7-6 1,0-1 1,2 0 0,-2 0-1,-9 0-1,15-6-1,-15 6-4,16-4-6,-16 4-16,14 0-32,-14 0-14</inkml:trace>
  <inkml:trace contextRef="#ctx0" brushRef="#br0" timeOffset="30524.7459">30870 12626 146,'0'0'2,"0"0"1,0 0-2,0 0 0,0 0 1,0 0 0,-10 8-1,6 2 0,-1 1-1,0 5 0,-1 0 0,0 4 0,-7-1-1,9-1 1,3-2 0,1 1 0,0-5 0,1 0 1,-1-12 1,15 13 1,0-9 1,-4-4 2,6 0 1,-4-5 3,5-3 2,-6-2 0,2-1 2,-6-4-2,-3 1 0,0-2 0,-3 2-3,-2-2-1,-1 2-3,-4-1-2,-2 1-3,-4 2-2,-3 2-5,2 3-6,-8 2-9,8 2-20,0 3-29</inkml:trace>
  <inkml:trace contextRef="#ctx0" brushRef="#br0" timeOffset="30774.7602">31248 12679 169,'0'0'3,"0"0"0,0 0 1,5 8-1,-5-8 1,1 20-4,-1-8-6,0 5-12,0 4-26,0-3-17</inkml:trace>
  <inkml:trace contextRef="#ctx0" brushRef="#br0" timeOffset="31413.7968">31370 12414 50,'0'0'1,"0"0"-1,-3 5 3,3-5-1,-5 19 2,3-6 0,-3 1 2,3 5 2,1 0 0,1-1-1,0 1 0,2-2 0,3-1-2,1-3 0,-1-2-1,3-1 3,-8-10 2,14 8 0,-14-8 2,12 0 0,-12 0 2,14-10 1,-6-1-1,0-2 0,1-1-2,-5-3-1,3-3-1,-4 1-1,-1-5 0,-2 2-3,0-2 1,-1 0-3,-6-3 0,0 8-1,0-4-1,-3 9-1,1-2 0,-1 8-1,-2-2 0,-2 9-1,1 1 0,0 2 0,3 5-1,-2 2 1,2 6 0,3-1 0,1 4 1,3-3-1,3 4 1,1-5 1,4 3-1,4-8 1,-1 0 1,7-2 0,-4-1 0,2-6 0,2 0 0,-1 0 0,3 0-2,4-3-8,1-2-15,-6-3-26,6 3-19</inkml:trace>
  <inkml:trace contextRef="#ctx0" brushRef="#br0" timeOffset="31710.8138">31727 12451 95,'0'0'3,"0"0"3,0 0 1,0 0 3,0 14 3,0-14 0,4 19 1,-1-7 1,-3 1-2,0 3-3,-1-1-2,4 4-7,-1-2-14,-2 5-34,-2-2-15</inkml:trace>
  <inkml:trace contextRef="#ctx0" brushRef="#br0" timeOffset="33114.8941">30674 13358 45,'0'0'4,"16"-5"2,3-1 1,2-1 4,14-2 2,7-4 2,9-3 2,10-1 1,0-2-3,8 3 0,0-2-1,3-1-2,2 3-2,5 0-1,-4 2-3,5-1 0,-3 3-2,0-1-1,-2 1-2,-1 0-1,-5 1 0,-6-1 0,1 2-1,-6 0 1,-3 0 0,-8-1-1,0 1-1,-5-5 2,-4 4 0,2-4-1,-13 4 1,0-7-1,-9 6 0,-2-6-1,-4 4-1,-11-2-2,-3-2 0,-12 1 0,2-6-2,-4 1 1,-4-8 2,1 6 0,0-11 2,3 2 1,4-5 1,-3 0 1,-2-4 0,3-2 0,5-2 0,-1-2 1,-4 3-1,4-3 0,0 5-1,-3 2 1,1-1-1,-5 4 0,-2 3 0,-1 6 1,0-1-1,-3 6 0,-4-1 0,-2 3-1,-2 4 2,4 2-1,-6 3 0,-1 5 0,-7 2 1,-2 4-1,-3 2 0,-1 0 0,-3 4 0,-8 5 1,1 1-1,-2-1 0,-1 3 0,-1 1 0,-5 1 2,2-2-1,-4 4 0,1-3-1,-8 4 1,0-5 0,-1 3-1,-1-1 1,0-1 0,1-1 1,0 2-1,3-2 2,1 0 0,4-1 1,8-1 0,2-2 2,9-1-2,6-2 1,11 2-2,4-4 1,11 0-4,3-1 0,14-2-3,-11 5 1,11-5 0,-4 11 0,2-1-1,2 0 2,0 8 0,2 5 0,0 2 1,1 4 0,-1 0-1,0 7 0,3-2-1,-4 9-1,5-5 0,0 2 0,1 3-1,0-3 0,3 4 1,0-4 0,1 6 1,-1-7-1,4 9 1,-3-2 1,2-1-1,0 2 1,3-5-2,2 4 2,-2-6-1,4 3 1,-3-11-1,4-1 1,-4-2 1,5-7-1,-3 0 1,0-5 0,2-3 1,1-4 0,0-2 1,4-3 0,3-3 1,-1-2 0,5-2 0,2-3 1,6-3-1,-1-2 0,11-4 1,4 2-1,10-3-1,5-2 1,5 0-3,5 0-8,6-5-34,12 4-20</inkml:trace>
  <inkml:trace contextRef="#ctx0" brushRef="#br0" timeOffset="40365.3088">27899 13943 53,'0'0'2,"0"0"0,0 0 1,0 0-1,0 0 0,0 0 0,0 0 0,0 0-1,0 0 0,0 0-1,0 7 3,0-7-3,5 19 3,0-5 2,1 4 1,0 3 0,1 7 1,-1 1 1,0 7-1,0 3-2,-2 4 1,0 4-1,0-1 0,0 4-2,0-2 1,-3 3-1,3-5-2,2-2 3,-2-3-2,0-4 0,-1-5 0,-1-5-1,2-4 0,0-5 0,-1-5-1,1-4 1,-4-9 2,4 10-1,-4-10 3,0 0 0,0 0 3,0 0 0,12 0 3,-12 0-1,11-10-1,-2 3 0,3-1-3,2 1 0,2-5-3,0 3-1,3-1 1,-2 1-3,2 0 0,-2 3 1,0-1-1,-1 3-1,-1 2 1,-5 0-4,2 2-2,-12 0-8,19 1-10,-19-1-15,14 9-15</inkml:trace>
  <inkml:trace contextRef="#ctx0" brushRef="#br0" timeOffset="40608.3227">28427 14480 160,'0'0'2,"0"0"1,0 0-2,0 0 1,0 11 2,0-2-2,3 3 0,2 2 2,2 5-3,0 2-1,4 2-4,-1-2-9,2 2-19,-1-4-25</inkml:trace>
  <inkml:trace contextRef="#ctx0" brushRef="#br0" timeOffset="40776.3323">28439 14272 146,'0'0'0,"0"0"-6,0 0-8,0 0-4,0 0-11,0 0-13</inkml:trace>
  <inkml:trace contextRef="#ctx0" brushRef="#br0" timeOffset="41214.3574">28593 14473 86,'0'0'3,"0"0"1,0 0 1,0 0 1,0 10 0,0-10-1,0 12 1,4-2 3,1 1-5,2 2 0,4 1 1,-2 2-2,4 0-1,-1-1 1,1 2-2,-1-6-1,-2 0 0,-2-2 0,-8-9 1,11 9-1,-11-9 0,0 0 1,5-5-1,-5-4 0,0-4 1,0 0 1,-2-7-2,1 3 0,0 0 2,1 2 0,1 1 2,0 4-1,3 0 1,-4 10-1,10-9 1,-10 9-1,14 0-1,-14 0 0,17 9-1,-7 1 0,0 2-1,-1 2 1,2 0-1,-2 2-3,-1 0-11,1 2-17,-1-6-26</inkml:trace>
  <inkml:trace contextRef="#ctx0" brushRef="#br0" timeOffset="41586.3786">29011 14524 26,'0'0'0,"0"0"2,11-5-2,-3 1 1,4-2-1,1-1 1,2-3 0,1-3 0,0 0 2,-3 1-1,-1-3 1,-5 1 0,-4 3 3,-3 1 2,0 10 5,-5-14 3,-5 8 2,0 4 1,-3 2-1,-3 0 1,1 3 0,-1 3-4,0 4-4,1 1-3,0 2-1,4 1-4,3 1 0,4 1-2,4-1-2,1 0-1,7-1-3,6-3-8,3 2-7,3-8-20,6 6-21</inkml:trace>
  <inkml:trace contextRef="#ctx0" brushRef="#br0" timeOffset="42015.4032">29317 14318 78,'0'0'3,"0"0"1,-9 10 2,9-10 1,-8 15 2,5-4 1,-1 1-1,0 1 2,0 1-4,3 1-1,1-1-3,-1-2 1,3 0-3,2-1 0,-4-11 0,13 11-1,-1-9 0,-3-2 0,3-4 0,-2-4 0,0-6 0,-2-1 1,1-2 0,-4-2 2,-1 1 4,-2 2 1,-1 2 1,0 2 1,-1 12-2,1-14 0,-1 14-2,0 0-2,0 0-3,-1 7-1,2 2-4,2 1-3,4 2-6,2 2-13,0-6-17,10 4-20</inkml:trace>
  <inkml:trace contextRef="#ctx0" brushRef="#br0" timeOffset="42382.4242">29556 14275 18,'0'0'1,"0"0"-1,0 0 1,0 0 1,0 0-1,12 2 0,0 0 1,4-1 1,5 3-1,-6 1-1,7-1 1,-6 2-1,5 2 0,-7-2 0,-2 1-1,-4 2 3,-8-9 0,12 18 4,-12-18 3,2 14 3,-2-14 0,-4 8 6,4-8 0,-11 2 0,11-2-2,-10-7-2,5-2-3,1-4-2,4-8-5,0-1-11,4-9-22,4 0-30,14-4-4</inkml:trace>
  <inkml:trace contextRef="#ctx0" brushRef="#br0" timeOffset="46317.6492">27540 12934 38,'0'0'3,"-6"-13"-1,2 2 2,1 1-2,-3-4 2,-1-2-2,0-4 3,-3-1 1,2 3 1,-5-2-1,1 1 1,-3 1 2,3 5 1,-5-2-1,2 5-2,-2 3-2,2 5-1,-1 2-3,0 7-1,-2 7-1,1 1-2,-3 9 2,4-2 0,2 8 0,1-4 0,5 5-1,3-6 2,5 5 0,1 0 0,8-6 0,7 3 0,1-10 2,5 6-2,3-6 1,1 3-1,1-8 1,-1 3-1,0-1 0,-3 2 0,1 2 0,-6-1 0,0 3 0,-4 2 1,-3 1 0,-3 0 0,-2 1 2,-4-2 0,-2 1 2,0-6 2,-4 3-1,-2-5 2,-3-1 0,2-2 0,-5-3 0,2-4-1,-2 2-1,-1-4 0,-1-1-3,2-1 0,-1-1 0,1 0-2,2-1-1,0-1-5,2-2-6,8 4-15,-12-6-19,12 6-18</inkml:trace>
  <inkml:trace contextRef="#ctx0" brushRef="#br0" timeOffset="46614.6662">27599 13210 110,'0'0'1,"0"0"1,4 3 2,-4-3-1,9 14 2,-7-4 0,5 4-1,-4 3 1,2-2-1,-2-1-1,3 1-3,0-1-10,-1-4-20,8 0-25</inkml:trace>
  <inkml:trace contextRef="#ctx0" brushRef="#br0" timeOffset="46755.6743">27629 13053 132,'0'0'0,"0"0"0,0 0-2,0 0-5,0 0-8,0-10-13,0 10-11</inkml:trace>
  <inkml:trace contextRef="#ctx0" brushRef="#br0" timeOffset="47515.7178">27779 13196 112,'0'0'3,"0"0"2,0 0 3,5-13 1,-5 13 0,8-9 0,-8 9 3,12-9 0,-12 9-4,18-1-1,-18 1-3,17 0 0,-7 6-2,0 2-1,1 3 0,-2-1-1,2 1 1,-3 1-1,0 0 0,0 1 0,-3-2-1,0-1-1,-5-10-2,6 12 2,-6-12-1,0 0 0,2 10-1,-2-10 0,0 0 1,0-7-1,0 7 3,0-20-1,0 8 0,0-2 1,3-1-1,1 1 2,3 0-1,-2 1 2,1 5-1,-6 8 0,13-11 0,-13 11 2,15-3-1,-15 3 0,15 3 1,-15-3-1,13 12 0,-13-12 1,13 15-1,-13-15-1,12 16 1,-12-16-1,7 14 0,-7-14 0,6 10-1,-6-10 1,0 0 1,0 0-2,0 0 1,0 0 0,0 0 0,5-7 0,-4-5 0,0-2 0,0-3 0,0 0 0,1 0 1,2 2 0,0 0 1,1 3 1,-5 12-1,7-14 0,-7 14 1,10 0-1,-10 0-1,14 8 0,-7 3 0,0 3-1,1 2 1,0 3-2,-2-1-2,1 3-12,-2 0-15,1-6-27,3 4-3</inkml:trace>
  <inkml:trace contextRef="#ctx0" brushRef="#br0" timeOffset="47988.7448">28213 13135 115,'0'0'2,"0"0"-1,0 0 0,6 0 3,-6 0-1,7 12 2,2-2-2,-4 3 2,4 0-1,-1 4-1,2 3-1,1-3 0,0 1-1,-2 0-1,3-4 0,1-3-1,-6-2-1,5-1 2,-12-8-2,10 5-4,-10-5 0,0 0-1,-5-6-1,-8-4 1,5-3-1,-5-4-3,3-4 4,-1-2 2,5-2 3,3-2 1,2 1 1,1 2 1,1 1 1,3 7 2,4 0 0,8 3 1,-6 5 0,7 2 0,-5 3-2,4 3 2,-5 0-3,4 3 2,-15-3-1,13 14 0,-11-2 0,-1 0 0,-1 0-2,-1 0-2,-3 2-6,-5-1-9,-1-3-12,-3-1-10</inkml:trace>
  <inkml:trace contextRef="#ctx0" brushRef="#br0" timeOffset="48305.763">28377 12615 79,'0'0'2,"0"0"2,0 0 3,6 7 0,-3 2 4,1 6-2,2 3 2,2 2-2,-1 8 0,1-2-3,0 5-2,2-3-2,-1 4-1,0-5 0,0 5 1,-1-7-1,-1 5 0,1 0 0,0-3-2,-2 2-4,1-7-6,0 3-9,0-9-10,3 3-4</inkml:trace>
  <inkml:trace contextRef="#ctx0" brushRef="#br0" timeOffset="48736.7876">28664 12945 81,'0'0'3,"0"0"0,0 6 2,0-6 1,0 0 1,0 0-1,0 0 1,0 0 1,0 0-2,0 0-1,-1-7-1,1 7 1,0 0-3,0 0 1,0-10-2,0 10-1,0 0 0,0 0 0,10 0-1,-10 0 1,8 3 0,-8-3 1,10 9-1,-10-9 1,12 9 0,-12-9 0,13 9 2,-13-9-2,18 4 1,-18-4 1,15 0 0,-15 0 2,14-7-1,-14 7 2,8-16 0,-8 16 1,0-18-2,0 18 2,-6-17-1,6 17-2,-12-9 0,12 9-2,-14 1-1,14-1-1,-8 24-1,7 1-10,1-5-35,13 12-16</inkml:trace>
  <inkml:trace contextRef="#ctx0" brushRef="#br0" timeOffset="49347.8226">29184 15267 62,'0'0'1,"0"0"-1,0 7 0,-1 2 3,1 7-2,0 1 0,1 11 1,3-2 1,0 10-2,2 4 1,0 1 1,2-1-3,2-5-1,-3 2-4,2-10-2,-2 1-5,-1-12 0,-1-3-2,-5-13-3</inkml:trace>
  <inkml:trace contextRef="#ctx0" brushRef="#br0" timeOffset="49738.8449">29139 15238 50,'0'0'4,"-1"-8"1,1-2 0,2 1 4,4-2-4,2 1 2,3-3 0,2 1 0,5 5-2,1 3-2,0 4-2,2 1 2,-3 5-2,0 3 0,-4 5-1,0 3 1,-7 1 0,-5-1 1,-2 2-1,-4 1 0,-3-4 1,-8 4 0,1-6 0,-4 3 0,3-5 2,-2 0 2,3-3-2,0-1 1,6-1-1,8-7 0,-6 10 2,6-10-2,6 11-1,5-3-1,3-1 1,2 4 0,2-2-1,1 2 1,0-2-2,1 3 0,-3-2-4,3 3-11,-2 5-15,-1-13-22</inkml:trace>
  <inkml:trace contextRef="#ctx0" brushRef="#br0" timeOffset="50108.8661">29522 15457 47,'0'0'1,"0"0"-1,-2-9 1,2 9 1,2-11 2,-2 11 2,10-20 0,-2 9 1,1-2 1,1-4 1,4 1-1,-7-4 3,3 5-2,-8-5 2,-1 6 0,-1 2 1,-6 2 1,-5 4 0,-4 4-1,0 2-1,-2 1-1,2 9-3,3 1-3,-2 6-1,4 0-2,0 3 1,4 0-4,2 2 1,3-6-1,3 5-1,6-7-3,7 1-4,0-6-7,8-2-7,11-5-9,-5-2-9,6 0-4</inkml:trace>
  <inkml:trace contextRef="#ctx0" brushRef="#br0" timeOffset="50485.8877">29872 15197 114,'0'0'6,"0"0"1,0 0 3,-6-10 0,6 10 1,-18-3 0,5 3 2,-1 2-1,-2 6-6,0 2-1,2 5-2,0 2-2,5 1-1,1 0 0,5 1-1,3-5-1,0 1 0,4-3-2,5-3 2,0-5 0,3-2 0,-2 0 0,2-2 2,-1 0 3,-2 0 0,3 0 1,-2 3 0,-1 3 1,3 5-2,-1 3 2,-2 4-2,0 0 0,0 9-1,-4 3 1,-1 1-1,1 2-1,-6-3 0,1 3-1,0-7-1,-2 4-3,-1-9-9,0-3-6,-4-4-18,2-4-16</inkml:trace>
  <inkml:trace contextRef="#ctx0" brushRef="#br0" timeOffset="50892.9109">29971 15192 92,'0'0'2,"0"0"2,8-10-1,-8 10 4,15-7-1,-4 2 1,-2 5 0,6 0 2,-3 0-2,2 9 0,-3 3-3,1 5 1,-3 0 0,1 3-2,-3-3 2,1 3-2,-3-6 1,-2 1 0,-3-6 2,0 1 0,0-10-2,0 0 2,-6 7 0,6-7-2,-12-5 2,4-7-3,3-3-1,0-8 1,0 0-2,2-4 0,3 0-1,0 1-2,1 2-5,5 3-5,1 6-11,5 1-15,2 6-19</inkml:trace>
  <inkml:trace contextRef="#ctx0" brushRef="#br0" timeOffset="51207.929">30289 15184 67,'0'0'2,"0"0"2,4-8-1,-4 8 3,4-18 3,-3 8 0,0-2 5,-1-2 3,0 1 2,-2 1-1,-4 4 2,6 8-2,-15-11-1,15 11-4,-12-1-2,12 1-4,-12 10-3,9 3-2,3 3-2,0 3-2,0 1 1,4 3-2,3-1-4,1-3-6,7-2-13,-1-3-20,-2-7-21</inkml:trace>
  <inkml:trace contextRef="#ctx0" brushRef="#br0" timeOffset="51557.949">30470 14986 100,'0'0'5,"0"0"1,0 0 2,-11 0 0,11 0 3,-16 1 1,7 2 0,-2 2 1,2 2-4,1 0-1,-2 4-3,3 0 0,3-1-3,3 0-1,1 2-1,5-2 0,1 1 0,7 0 0,1-3 0,4 0 0,-1 0 0,1 0 0,-3 0 0,0 1 1,-4 0-1,-3-1 1,-3 3-2,-4 0-1,-1 1-6,-4 1-4,-6-1-6,0 0-11,-1-1-11,-1-6-13</inkml:trace>
  <inkml:trace contextRef="#ctx0" brushRef="#br0" timeOffset="52098.9799">30646 14848 148,'0'0'5,"0"0"2,-13-10 2,13 10 1,-14-2 0,4 2 0,-1 0 0,1 7 1,1 8-6,2-3-1,0 6-3,3-2-1,3 6-1,1-3-1,1 2 1,6-7 0,2 1 0,3-3 0,0-2 0,4-2 1,-2 3 0,2-3 0,-4 2 0,2 1 0,-3 0 0,-2 1 0,-1 2 1,-2-1-1,-5-1 1,-1 1 0,0-3 0,0-10 0,-10 14 1,1-11-1,0-3-1,-2-1-1,11 1-1,-12-21-1,7 5-1,2-2 0,0-4 0,3 1 1,4 0 1,3 2 2,1 4 1,4 5 2,-1 2-1,5 6 0,0 2 0,-3 3 0,0 8-2,1 0-2,-3 3-4,-1 0-11,-2 3-12,-5-7-28,7 1-7</inkml:trace>
  <inkml:trace contextRef="#ctx0" brushRef="#br0" timeOffset="52257.989">30686 14830 63,'0'0'-1,"0"0"-6,0-9-8,0 9-13</inkml:trace>
  <inkml:trace contextRef="#ctx0" brushRef="#br0" timeOffset="52963.0293">30898 14870 118,'0'0'2,"0"0"2,-4-6-1,4 6 1,-5 11-1,1-2 1,1 4-1,0 3 2,0 10-5,2-4 0,1 8 0,2-10 0,3 2 0,2-4 0,0 0-3,2-4 1,0-4 0,2-3-1,-1-1-1,0-5 0,-10-1 1,18-4 1,-9-4-1,-2-4 2,-3-5 1,0 1 1,-3-2 4,1-3 1,0 3 2,-2 1 1,0 3 2,0 2-1,0 2 0,0 10-2,2-12-3,-2 12-1,0 0-2,0 0-2,10-8-1,-10 8 0,12 1 0,-12-1 1,11 15-1,-4-6 1,2 2 0,-3-1 0,1 3-2,-2-2 2,0-1 0,-5-10 0,10 13 2,-10-13-1,0 0 0,0 0 0,5-5 0,-3-7 1,2-5 0,-4-3 0,0-7 0,2 2 3,3-5 0,5 4 1,-2-1-1,3 3 2,0 3-1,4 8-1,0 5-1,0 4 0,1 4-2,0 1 0,2 7-1,2 5-3,-3 3-6,1 4-17,0 11-26,0-4-16</inkml:trace>
  <inkml:trace contextRef="#ctx0" brushRef="#br0" timeOffset="53604.066">32009 13866 50,'0'0'5,"-9"12"3,-5-1 4,-4 8 1,-3 8 4,-9 7 1,-2 16-1,-13 13 2,-2 11-2,-3 10-3,-7 14-1,-6 6-3,-6 15-1,-1 10-2,-7 6-1,-5-1 1,-7 11-2,-4 3-1,-3 0 0,-2 2 1,-2-7 2,2-5-1,0-8 1,11-6-2,6-18-1,11-11 0,12-11-3,9-16-3,8-11-8,3-15-8,15-5-21,4-8-24,9-9-11</inkml:trace>
  <inkml:trace contextRef="#ctx0" brushRef="#br0" timeOffset="54247.1028">31073 15615 38,'0'0'4,"0"0"1,-14 0-1,14 0 2,-16 8 1,5 1 2,0 0-3,0 4 2,-1-1-3,3 5-3,2 1 1,1 1-2,3 2-1,3-3 0,0 3 0,-1-2-1,3-2-1,6-2 2,0-3-1,3-3 1,2-3 1,-2-2 2,5-1 0,-1-3 3,1 0-2,-1 0 0,0 0 1,-5 0-1,2 0-1,-12 0 0,14 1 0,-14-1 0,10 11 0,-10-2 1,0 2 0,-6 3 2,-2-2 1,-2 5-1,-1-3 0,-5 1-1,2-4 0,1 3-4,1-6-2,5 2-8,7-10-12,-16 10-16,16-10-11</inkml:trace>
  <inkml:trace contextRef="#ctx0" brushRef="#br0" timeOffset="57613.2953">31083 15709 26,'0'0'2,"0"0"1,0 0 1,0 0 2,0 0 1,0 0 2,0 0 3,0 0 0,0 0 0,0 0 1,0 0-1,-11 3-3,11-3 1,-13 8-1,13-8-1,-13 12 2,13-12-3,-14 15-1,9-6 1,-1 1-2,3 2 0,0 2-2,0-1-1,-2 2-1,1 2-1,4 1 2,0 1-2,0 3 0,0-2 0,0 5 0,3-5 0,2 6 0,1-4 0,-2 5-2,5-7 2,-1 5-1,3-4 2,-2 0-2,1 1 2,2-7-1,-2 1 0,6-11 3,-2 2-3,3-8 2,-5-6 0,2-6 0,-1-7 3,-2-3 0,-1-4-1,-5-4 2,-2-2-1,-2 0 2,-1 2-3,0-7 2,-7 7-2,-4-3-1,2 5 0,-7 3 1,0 6-2,-3 2 0,4 4-2,0 7-5,2 3-6,1 3-11,1 2-14,11-1-20,-9 14-14</inkml:trace>
  <inkml:trace contextRef="#ctx0" brushRef="#br0" timeOffset="58144.3257">31253 15631 85,'0'0'2,"0"0"0,0 0 2,0 0 1,0 0 4,0 0-1,0 14 2,0-2-1,4 2 1,-1 5-3,3 6 0,2 1-4,-1 1 1,2 3-3,-3 0 0,4-1-1,-5-4 0,3 1 0,-2-6 0,-3-1 0,2-5 0,0-3 0,-5-11 0,5 14 2,-5-14 2,0 0 2,0 0 1,9 1-1,-9-1 4,0 0-1,10-7 0,-10 7-2,14-14 0,-3 6-2,-2 2-2,1-1 0,1 2-2,6-2 1,-4 3 1,0 0-2,0-1-1,-13 5 1,20-5-2,-20 5-2,0 0-1,12-3-6,-12 3-9,0 0-17,10 0-20,-10 0-13</inkml:trace>
  <inkml:trace contextRef="#ctx0" brushRef="#br0" timeOffset="58688.3568">31666 15438 78,'0'0'3,"0"0"1,-10-9 2,10 9 1,-8-3 2,8 3 3,-14 0 1,5 0 1,1 6-5,8-6 2,-17 12-2,9-3-1,-2 0-3,2 7-1,-1 5-1,6-4-1,-3 7-1,1-6 0,1 6 0,3-7-1,1 4 0,0-7 0,6-3-1,0-2 1,2-2 0,2 1-1,4-3 1,-4 1 0,2 0 0,2-1 0,-3 2 0,0 0 0,-2 0 1,-9-7 2,14 17 0,-8-5 0,-5-3 2,-1 2-1,-4-2 1,-1 4-2,-4-1-1,-2-1-4,-3-1-7,2-3-17,6 3-23,6-10-14</inkml:trace>
  <inkml:trace contextRef="#ctx0" brushRef="#br0" timeOffset="59608.4094">31844 15413 134,'0'0'5,"0"0"3,-1-9 2,1 9 1,0 0 2,0 0 0,-8-6 0,8 6 1,-12 7-5,5 4-4,0 2 0,0 4-4,5 0 1,-2 4-2,3 3 0,-3-6 0,4 1-1,1-7 1,4 1-1,-5-13 0,14 5-2,-6-10 1,0-13 0,7 0 1,-6-3 1,3 2 0,-6-2 1,1 5 0,-6 0 0,-1 16 0,11-11 0,-11 11 1,0 0-2,11 2 0,-11-2-2,13 6 1,-13-6 0,15 8 1,-15-8-1,12 0 1,-12 0-1,10-5 1,-10 5-1,12-21 1,-7 8 0,-2-6 0,1 1 0,1-5-1,0 2 2,-4-3-1,4 6 2,-5 0-1,3 4 0,1 3 0,-4 11 1,0 0-1,8 4-1,0 14 1,-4 1-2,5 4 1,-2 3-1,1 6 1,7-4 0,-7 8 0,8-1 0,-6 0-4,1 1-1,-4-7-4,2 5-5,-8-10-4,-2 4 0,0-13-1,-3-4 1,4-11 3,-14 6 0,14-6 3,-21-14 6,13-2 5,4-8-2,-6-6 2,-5-7 0,10 2 1,-2-6 4,5 2-1,-1-1 2,3 5 0,0 3 2,1 6 0,9 6 0,-1 1 0,4 6 0,-4 5-2,4 2 1,1 3-1,5 3 0,-7 0-3,1 3 2,-4 5-2,0 1 1,-3 3-2,1-2-1,-7 2-3,-6 0-4,0 3-5,-2-4-14,-5-1-18,6 1-12</inkml:trace>
  <inkml:trace contextRef="#ctx0" brushRef="#br0" timeOffset="59859.4238">32220 15141 87,'0'0'2,"0"11"2,1-1 1,0 5 1,4 5 1,1 2 0,-2 10 1,3 0 0,3 5-2,0-3 0,-6 7-1,6-2-4,0 0-3,-2-1-7,0-6-8,-1 1-14,-2-11-11</inkml:trace>
  <inkml:trace contextRef="#ctx0" brushRef="#br0" timeOffset="60135.4396">32231 15144 55,'0'0'4,"0"0"-1,11-6 3,-11 6 2,16-2 3,-5 2 0,1 0 2,2 0 0,-4 5-3,5 5 0,-5 1-2,-5 3-2,1 4 0,-6-1-3,0 2-1,-3-1-2,-4 0-4,-3-4-7,-2 2-7,5-4-13,-7-7-19</inkml:trace>
  <inkml:trace contextRef="#ctx0" brushRef="#br0" timeOffset="60537.4626">32407 15044 107,'0'0'5,"0"0"0,0 0 1,10-3-2,-10 3 3,14 0 0,-3 5 0,3 1 0,1 4-2,-2 2-1,-3 1-1,-7 2 2,0-2-2,-1-2 2,1-1-1,-3-1 2,0-9 0,-11 8 0,11-8-2,-12 0 1,12 0-1,-12-17-2,2 3 1,3-2-3,4-4 0,2 0-1,1 0-3,-1-1-2,1 4-4,0-1-8,1 4-6,4 4-9,-3 2-10,-2 8-2</inkml:trace>
  <inkml:trace contextRef="#ctx0" brushRef="#br0" timeOffset="60784.4767">32555 14990 80,'0'0'2,"0"0"3,6 11 0,-6-11 2,9 12 0,-9-12 0,9 14 0,-9-14 3,10 14-1,-10-14 2,12 0-1,-12 0 1,9-8 0,-3-3-1,-4 0 1,-2-4-2,0 1-4,-6-1-1,-1 3-4,-2 0-6,-3 3-6,12 9-12,-13-6-14,5 4-17</inkml:trace>
  <inkml:trace contextRef="#ctx0" brushRef="#br0" timeOffset="61194.5002">32747 14809 107,'-7'-5'5,"7"5"0,0 0 1,-9-1-1,-2 1 4,11 0-2,-15 9 1,6 6 1,2 6-4,-1 1-2,-2 2 1,5-3-2,1 3-1,0-5-1,3 0-1,1-8 1,0-11-1,10 12 0,-10-12 1,13-5-1,-5-4 1,0-6 1,7-11 0,-8 7 0,4-6 1,-4 7 1,5-4-2,-10 11 0,7-2 0,-9 13-1,12 0-1,-12 0-4,10 20-4,-3-9-7,0 5-6,2-4-14,-1 5-9</inkml:trace>
  <inkml:trace contextRef="#ctx0" brushRef="#br0" timeOffset="61809.5353">32968 14683 86,'0'0'1,"-6"0"-1,6 0 1,-15 8 0,6-1-1,2 6 2,-5-4 0,5 10-1,4-4-1,5-1 1,3 1-1,3-3 0,5-3 2,-4-2-2,7-4 0,-5-3 1,2-2 0,-8-7 0,4-1 0,6-7-1,-11-1 3,6-4-3,4-1 0,-4-3 0,-2 1 0,-3 0 0,1 0 0,-10 0 0,4 1 0,-3 2 1,-4 2 0,-4 2 0,5 3 0,2 3 1,-2 2-1,6 10-1,0 0 1,0 0 0,-11 16 0,11 2 2,0 3-3,1 6 2,1 0 0,0 2 0,9-1 0,-4-4-2,2-6 0,0-1 0,-4-7 1,6-3-1,0-7 1,-2 0 0,-5-10 1,10-4 0,-2 1 0,2-5 4,-2 1 0,0 1 1,-9 5-1,8 1 1,0 3 0,-11 7-1,14-8-2,-4 8 0,-10 0-4,23-1-3,-10-1-1,2 0-7,-15 2-5,15-4-18,-4 4-21</inkml:trace>
  <inkml:trace contextRef="#ctx0" brushRef="#br0" timeOffset="62377.5678">31467 16390 63,'0'0'4,"0"0"2,-13 0 2,13 0 0,-8 0 1,8 0 0,-9 0 2,9 0 2,0 0-1,12 0-4,7-7 0,9-3-1,4-9 0,9-6 1,13-10-5,11-13 1,7-7-3,5-9 0,17-9-1,8-4 0,8-5 0,2 3-1,10 1 0,-2 6-3,5 5 0,-6 8-8,-13 9-15,-1 15-33,-12 2 1</inkml:trace>
  <inkml:trace contextRef="#ctx0" brushRef="#br0" timeOffset="75999.3469">30273 11253 30,'0'0'2,"0"0"1,0 0 0,0 0 0,-11 12-1,8-2 2,-4 2-2,7 7 2,0 0-3,0 3-1,0 0 1,7 5 0,2-5-1,-1 2 0,3-5 1,-5 0-1,0-6 0,-1 1 0,-2-4 2,-3-10-1,7 8 1,-7-8 0,0 0 1,0-8 0,-5-4 1,0-4 0,1-1-2,-3-8 0,1 0 0,-2-4 0,-1 5 0,3-1 1,-6 4-1,7 5-1,-5 2 2,10 14-2,-2-11 0,2 11 0,3 5-1,4 6 1,7 4-2,-5 1 2,9-1 2,-9 5-3,1-2 1,0-2-1,-1 0 1,-1-5-1,-8-11 0,13 14 0,-13-14 0,9 5 1,-9-5 0,0 0-1,4-11 2,-4-4-1,0-2-1,-2-6 1,-3-3-1,-2-1 0,3 0 1,-1 4 1,0 3 0,1 5-1,4 15 0,0 0 0,0 0 0,0 20 1,2 1-2,3 5-2,1 2 2,1 4-1,0-3 0,-1 0-3,-1-7-1,0-1-4,1-6 2,-3-1-1,0-6 0,-3-8-1,4 9 2,-4-9 0,1-5 2,-1-10 3,0 1-1,-2-10 3,-2 2 2,2-2 0,0 0 3,-1 3 1,0 3-2,2 7 0,1 11 1,0 0-2,0 0 1,4 11-3,0 3-1,1 4-1,0 1 0,0 5-2,0-3 0,0 0-4,0-6-2,-1-2 0,-4-13 1,5 13-1,-5-13 1,0 0 2,4-12 1,-4-5 3,0-2 2,0-4 2,-3-1-1,0-2 2,-1 6 1,1 0 0,-1 8 0,4 12-1,0 0 1,0 0-2,-8 18 1,8 0-2,0 3-2,0 2-2,0-1-2,2-2-2,1-3-5,0-3-1</inkml:trace>
  <inkml:trace contextRef="#ctx0" brushRef="#br0" timeOffset="76158.356">30405 11301 6,'0'0'4,"0"0"-1,0 0 0,0 0 0,-1 5 1,1 4-2,0 4 2,0-1-3,-1 3-5,1 2 1,1 0-3,-1-5-2,1 1-1</inkml:trace>
  <inkml:trace contextRef="#ctx0" brushRef="#br0" timeOffset="76477.3743">30419 11292 0,'0'0'6,"0"0"0,0 0-1,0 9-3,0 8-2,1 4-3,4 1-1,-2 0 1,2-1-3</inkml:trace>
  <inkml:trace contextRef="#ctx0" brushRef="#br0" timeOffset="76840.395">30447 11306 0,'0'16'0,"0"1"0,2-1 0</inkml:trace>
  <inkml:trace contextRef="#ctx0" brushRef="#br0" timeOffset="80689.6152">30407 11364 0,'0'0'6,"0"0"1,0 0 0,0 7-1,0-7 0,0 0-2,0 0-2,-7 9-5,7-9-19</inkml:trace>
  <inkml:trace contextRef="#ctx0" brushRef="#br0" timeOffset="108847.2257">20024 13104 68,'0'0'5,"0"0"0,-13 11 2,13-11 2,-9 15 2,5-5-2,-4 2 2,3 2 0,1-2-3,0-1-4,1-1 2,3-10 2,-2 11 2,2-11 0,0 0 0,-1-5 1,1-9-1,0-1 0,1-4-1,-1-5-5,0-6-3,0-1 1,0-7-1,0 1-1,2-2 0,-1 0 1,2-1-1,2 3 0,-1 3 0,4 3 0,-2 9 0,1 3 0,-1 6 0,-6 13-1,15-11 0,-15 11-1,15 8 2,-4 5-1,-2 5 0,3 6 0,0 2 1,2 3 0,4 3 0,-4 2 1,4 1-1,-5-2 1,5 0 0,-7-5 1,5 0-4,-7-5-4,-3 2-17,-3-10-25,-1 2-18</inkml:trace>
  <inkml:trace contextRef="#ctx0" brushRef="#br0" timeOffset="109037.2366">19941 13144 167,'0'0'2,"0"0"1,6-9-1,-6 9 0,20-12 1,-9 5 0,9-5-1,-4 1 1,8 0-7,-1-1-5,2-3-8,4-1-9,-7 3-6,6-4-3</inkml:trace>
  <inkml:trace contextRef="#ctx0" brushRef="#br0" timeOffset="109286.2508">20269 12916 44,'0'0'6,"0"0"3,1-8 0,-1 8-1,0 0 4,0 0 1,0 0 3,8 5-1,-4 9-3,0 7-4,2 6 1,2 2-1,-1 8-1,1-3-1,-2 7-1,2-3-3,-2 4 0,-1-9-1,-1 1 2,-1-5-3,-1-4 1,-1-2 0,-1-5-2,-1-4 0,1-4-2,0-10-5,-4 9-8,4-9-5,-8-7-6,2-5-7,0-5-4</inkml:trace>
  <inkml:trace contextRef="#ctx0" brushRef="#br0" timeOffset="109537.2652">20309 12879 79,'0'0'2,"0"0"2,9-3 0,-9 3 1,14-6 0,-5 2 2,2 4-1,2-2 0,0 2-1,1 3-1,-3 6 0,-1 3-1,-1 2 2,-3 1 0,-4 2 1,-2 7-1,0-6 1,-5 3-1,-5-4 0,-2 2-3,-1-5-4,-4 2-9,2-7-10,1 1-17,-4-8-19</inkml:trace>
  <inkml:trace contextRef="#ctx0" brushRef="#br0" timeOffset="111156.3578">20565 12851 28,'0'0'1,"0"0"0,0 0 1,0 0 2,-6 8 1,3 5 1,3-13 1,-7 22 1,5-8 0,1 1 0,1-4-2,0 3 1,0-3-1,3 1 2,1 2-2,-4-14 0,12 18 0,-12-18 2,16 11-2,-7-11 1,0-2-1,1-8-1,-3-4 0,1 1 0,-3-6-1,-2 4-1,-3-4 0,0 2-1,-7 6 1,-3-2-3,0 4 1,-4 1-1,1 3-1,-1 1 1,4 4-1,-2 0-1,12 0 1,-11 4 0,11-4 1,0 0 1,7 9-1,4-9 1,3-4 2,3-5-2,0-1 1,2-7 1,-1-2-2,1-6 1,-5 1-1,1-6 1,-4 0 0,1-4-1,-4-3 1,0 1-1,-3-2 0,1 4 0,-2-3 2,-1 4-2,-1-1 0,0 10 0,0-1-1,0 11 0,0-1-1,-2 15-1,1-13-1,-1 13 2,2 18-1,-1-4 0,-1 11-1,2-1 3,-1 10 0,0 0 0,-1 9 0,1-5 0,-2 3 2,1 1 0,1-1 0,-1 2-1,1-4 2,1 0 0,8-6-1,-6-1 0,8-5 1,-5-1 0,7-5-1,-4-2 1,5 2 0,-4-7-1,-2-1 2,1-6-1,-1-1-2,1-6-3,-1-11-4,3-3-3,-2-10-4,0-4-4,2-7-1,-1-5 0,0-3 1,1-4 3,-3 2 2,1-6 5,-3 3 4,0-2 4,0 4 0,-4 4 5,-1-3 0,0 11 1,-2 0 2,1 12 1,-1 0-1,-1 8 0,0 1 0,1 13-5,0 0 0,-3-9-3,3 9-2,0 0 0,0 0-2,0 0 2,0 5-1,0-5 2,1 12-1,2-3 1,0 8 1,1-5 0,-1 8 1,0-2 1,0 5 0,0-1 0,-1 5 2,1-1 1,-2 1-2,0 2 2,-1 0 0,0-1-2,-1 2 1,1 1-1,-1-2 0,0 0-1,0-2 0,-1 1 0,2-3-1,-2 2 0,2-5 0,0 2-1,0-6 1,0 1-1,0-6-1,1 2 1,2-5-1,1 0 0,-4-10 0,9 12-2,-9-12-3,14 2-4,-14-2-3,16-4-5,-6-4-2,2-3 0,0-2 0,1-2 1,-2 3 4,2-5 4,-3 5 7,0-2 6,-2 4 5,-2-2 2,-6 12 2,10-13 1,-10 13-1,0 0 0,0 0-2,0 0-2,0 0 0,0 0-3,1 10-1,-2 2 0,1-2-1,-1 4 2,1-3-2,0 4 0,0-5 1,3 1-1,2-2 0,-5-9 1,14 15-1,-4-11 0,-10-4 2,17 1-1,-17-1 2,16-1-1,-16 1 2,16-15-1,-10 6 0,-2-4 1,-1 0-2,-2-6 0,-1 3 1,0-4-2,-2 7-1,-2-2-1,-3 4-1,7 11-1,-16-13-1,5 13-2,0 0-4,0 7-9,-1 3-21,-6 5-34,7-1-4</inkml:trace>
  <inkml:trace contextRef="#ctx0" brushRef="#br0" timeOffset="111458.3751">21353 12276 105,'0'0'0,"0"0"0,7 6 1,-7-6-1,5 14 1,-5-14-8,4 22-24,0-1-16</inkml:trace>
  <inkml:trace contextRef="#ctx0" brushRef="#br0" timeOffset="113510.4925">21771 12772 106,'0'0'2,"0"0"1,0 0-2,0 0 0,0 0 1,0 0 0,-1 9 0,1 4 0,3-2-2,2 6 0,0-1 2,2 5-2,0-6 1,1 2 0,0-3-1,-2-2 0,-6-12 1,12 15 3,-12-15-2,0 0 2,8 2-1,-8-2 1,4-9-1,-3-3 1,1 0-2,0-8-1,1 5-1,1-4 1,2 0-1,1 0 0,1 5 0,3-1 0,-2 6 0,4 0 0,-1 2-1,2 4 1,-3 3 0,4 0 0,-4 2 0,-1 7 1,-1 0-1,0 3 1,-3-2 1,-1 4-1,-3-1 1,-1 1-1,-1-2 3,-1 3-1,-3-6 1,-3 0-1,7-9 1,-16 14-4,8-10-6,-2-2-19,10-2-25,-15 5-8</inkml:trace>
  <inkml:trace contextRef="#ctx0" brushRef="#br0" timeOffset="113660.501">21850 12642 57,'0'0'-4,"0"0"-9,0 0-11</inkml:trace>
  <inkml:trace contextRef="#ctx0" brushRef="#br0" timeOffset="114049.5233">22535 12360 87,'0'0'1,"0"0"-1,0 0 3,-8 8 1,3 4 1,2 5 3,-4 0 1,2 7 0,1 9 1,-1-7 0,0 3-2,2-1-1,1 1-1,0-2-1,1-3-2,1 1-2,0-4-5,1-1-13,4-1-18,-5-5-23</inkml:trace>
  <inkml:trace contextRef="#ctx0" brushRef="#br0" timeOffset="114782.5652">22595 12390 43,'0'0'2,"0"0"2,8 6 2,-6 2 0,5 5 1,-5 3 3,5 5-2,-4 3 3,-1 3-1,-1 3-2,0 1 1,0-3-2,-1 3 0,0-6-1,0 1 0,0-5-3,-1 1 1,1-8-2,0 1 0,0-5 1,0-10 1,3 13 1,-3-13 1,0 0-2,0 0 2,6-9-1,0-4-1,6 0 0,-5-2-3,6-4-1,-4 1 0,7 2-1,-6-1 1,8 5-2,-9 1 1,0 3 0,2 0-1,-3 5 0,2 3 0,-1 1 0,-9-1 1,15 17-1,-9-5 2,0 0-1,1 5 1,-2-2 0,1 0 0,0 1 1,0-2 0,3-3 0,-2-1 0,3-2 1,0-2 1,2-3-1,0-2 1,1-1 1,0-7-1,1 1 1,-1-5 0,-1 1-2,-3-3 2,0-1-3,-5 1 1,1-1-1,-4 1-1,-1 2 0,0 3-1,0 8 0,-3-10-1,3 10 0,-10 0-1,10 0 1,-13 11 0,7-3-1,-1 4 2,2 2 0,2 0 0,3-3 1,0 3-1,0-4 1,3 2 1,-3-12-1,16 16 1,-7-12-3,1 0-6,3-5-13,-2 0-21,6-4-19</inkml:trace>
  <inkml:trace contextRef="#ctx0" brushRef="#br0" timeOffset="114974.5762">22842 12484 162,'0'0'3,"0"0"-2,0 0 0,0 0 1,14-7-3,0 5-10,5-3-21,9 0-24</inkml:trace>
  <inkml:trace contextRef="#ctx0" brushRef="#br0" timeOffset="115269.5931">23381 12177 47,'0'0'2,"0"0"2,0 0 2,2 17 2,0-6 0,-1 12 2,1-1-1,1 10 2,-2 6-3,-1-2-2,0 5-1,0-3-3,0 2 0,1-9-2,-1 6-7,-1-13-9,3 0-15,-2-7-11</inkml:trace>
  <inkml:trace contextRef="#ctx0" brushRef="#br0" timeOffset="115829.6251">23395 12143 105,'0'0'2,"0"0"2,12-14 0,-1 11 2,2-2-1,2 1 1,3 1 1,4 3 0,-1 2-3,0 7-1,-1 4-1,-4 4 0,-2 0 0,-6 7-1,-5-4 0,-3 6 0,-5-6 1,-9 6-1,-2-2 0,-5-5-1,1 1 1,0-5 0,3-1 0,3-7 2,4 3-2,10-10 0,0 0 1,0 0-1,1-9 1,9 6-1,4-9-1,3 7 0,1-4 0,0 9-1,1 0-1,-3 4 1,-2 9 0,-3-1 0,-2 7 1,-3-3-1,-4 7 0,-1-6 2,-1 2-1,0-1 1,-4 0 0,-4-1 1,1-5 2,-1 1 1,-3-2 0,-1-3 2,0-1 1,-3-4 0,2-1 0,-2-2-1,1 0-1,0 0 0,2-5-3,3 2-5,-1-4-7,10 7-16,-6-12-21,6 12-19</inkml:trace>
  <inkml:trace contextRef="#ctx0" brushRef="#br0" timeOffset="116289.6514">23729 12484 81,'0'0'3,"0"0"0,0 0 1,0 0-1,6-12 1,-6 12 2,13-12 0,-2 3-1,-1 1 1,1-5 0,-3 3 1,0-1 2,-2-5-1,-3 6 1,-1-5 2,-2 6-3,0-2-1,0 11-1,-8-11-1,-1 11-2,-1 8 1,-1 1-3,-1 8-1,-1-3 0,1 7 1,0-3 0,5 6 0,1-7-1,3 2 1,2-3-2,1 0-2,3-2-8,3-2-7,3-4-14,4 4-18,0-8-10</inkml:trace>
  <inkml:trace contextRef="#ctx0" brushRef="#br0" timeOffset="117068.696">24054 12251 106,'0'0'1,"0"0"0,0 0 1,-8-8 0,8 8 0,-13 0 2,3 0 1,-4 4-1,-5 3 0,7 5 1,-6-2-2,7 3 1,-5-1-1,11 4-2,-3 4 2,8-6-2,11 6 1,-2-6-1,7 3 0,-2-5 1,4 6 0,-2-6-1,1-1-1,-5 1 1,-2-2-1,-3 2 1,-2-1-1,-2-2 2,-3 1-1,-2-1 0,-4 0 0,-3 1 0,-2-4 2,-1 0-1,0-1-1,0-3 1,3-1 1,9-1-3,-14 0 1,14 0-2,-2-7-2,2 7 1,2-14-1,6 3-2,2-3-1,2-2 0,1-2 2,2-1 0,1-3-1,1-2 2,0-5-1,-1 2 3,-2-2 0,0 4 1,-2-2 0,-1 6 1,-2 0 0,-2 4 3,-1 4-2,-1 1 2,-5 12-1,8-15 1,-8 15-1,4-11 1,-4 11-2,0 0-2,0 0 0,0 0 0,0 0 1,0 0-1,9 0 0,-6 10 1,-1-1 1,1 4 1,0 1-1,-1 5 2,1-2-1,-1 5 2,-1-4-2,-1 6 2,1 1-2,-1-3 2,1 2-2,0-6 1,-1 5-2,1-7 0,0 3 1,1-7-2,0-1 0,-2-11-1,3 15-2,-3-15-5,6 10-6,-6-10-13,0 0-20,0 0-17</inkml:trace>
  <inkml:trace contextRef="#ctx0" brushRef="#br0" timeOffset="117326.7107">24264 12360 111,'0'0'3,"0"0"2,7-13 3,-7 13 3,14-10 2,-1 5 2,2-4 2,4 1 2,1 3-2,3-3-1,1 2-2,3-4-2,0 2-1,0-3-2,2 4-3,-3-2-1,0 1-3,-4 2-6,-4-1-15,-6 2-32,-1 5-19</inkml:trace>
  <inkml:trace contextRef="#ctx0" brushRef="#br0" timeOffset="118430.7739">20053 13672 36,'0'0'1,"0"0"0,0 0 2,0 0-2,0 0 1,0 0 1,0 0-2,0 0 1,0 0 1,6-3-2,1-6 1,8 7-1,4-10 2,2 9-1,9-9 0,-2 5 1,9-8-1,2 6 3,9 1-1,-1-4-1,4 1 1,7-2-1,0 0 2,11-3 0,4 3-2,4-4 3,3 4-2,2-4 0,3 2 1,7-2 0,9 1 0,-5-2-1,3 1 2,6-2 0,-1 1-2,7-3-1,6 4 1,-3-5-1,-1 1 1,5-2-1,-1-1-1,4-2 2,10 2-1,-5-1 0,-3-1 0,7 0-2,5-6 2,-5 8-2,4-6 1,-6 7 0,-9-4 1,2 5-1,3-2 1,-12 5 2,-6 4-1,-4-2 1,-10 5 1,-5-2-3,-5 4 1,-14 1 0,-12 1-2,-11 2-2,-8 2-6,-14 0-25,5 4-33,-28 0-1</inkml:trace>
  <inkml:trace contextRef="#ctx0" brushRef="#br0" timeOffset="164928.4334">7310 16240 32,'0'0'2,"-1"-11"0,1 11 2,-5-16 0,5 16 2,-9-22 1,2 12 0,-1-5 2,-5 5-1,3 4 2,-1-3-2,-2 4 0,0 0-1,2 7-2,0-2 0,3 1-2,-2 10 0,3 0-2,1 8-2,0 4 1,3 1-2,2 4 1,0-2 0,1 5 1,0-6-1,5 1 0,3-6 1,-1-4-1,5-3 1,-3-1 0,5-6 1,-1-3 1,0-2 0,-2-1 2,3-3 0,-5-7 1,2-1 1,-4-2 1,1-4 0,-3-2 0,1-5 0,-3 0-1,-2-5-1,-1-5-2,0 2 0,-3-2 0,-2 0-2,0 0 0,-3-2 0,1 2 0,0 5 0,1 4 1,-1-1-2,2 5 1,-1 1-1,2 3 1,1 2-1,-1 6 1,4 9-1,-5-12 1,5 12-2,0 0 0,0 0-1,0 0-1,0 0 0,0 0-1,-3 9 2,3 0-1,2 8 0,3 1 2,1 6 1,-1 1 1,4 6 1,-1-2-1,4 4-1,-3-3 1,4 5 0,-3 0 1,2-2-1,-1-1 1,1-5-1,-3 2 0,4-6 0,-7 1-3,4-8-13,-2-1-21,-8-15-27</inkml:trace>
  <inkml:trace contextRef="#ctx0" brushRef="#br0" timeOffset="165427.4619">7497 16037 106,'0'0'2,"0"0"2,0 0-1,0 0 3,10-11 0,-10 11 1,14-7 0,-4 5 0,0 2-1,2 0-2,-2 0-1,0 5 1,0 2-2,-3 5-1,-3-1 2,-3 3-1,-2 1 0,1 2 2,-2-4-2,-3 3-1,0-5 1,1 1 0,4-12-2,-7 15 0,7-15 0,0 0 1,-3 10 0,3-10 2,0 0 3,0 0 2,9 0 1,-9 0 1,19-8 0,-4-1 0,2 2 0,3-3-3,0 0 0,1-1-2,2 2 0,-2 0-2,-3 2-1,-1 2 0,-5-1 0,-1 3-1,-11 3-2,12-1-5,-12 1-9,0 0-21,0 0-29,0 0-9</inkml:trace>
  <inkml:trace contextRef="#ctx0" brushRef="#br0" timeOffset="165946.4916">7861 15947 73,'0'0'0,"0"0"0,0 0 2,-1 5 1,1-5 0,0 18 1,0-7 0,5 3 0,-2 0 2,3 2 0,1-5-3,0 1 2,-7-12 0,15 15 2,-15-15 2,18 3 3,-18-3-1,16-3 0,-16 3 3,15-16-1,-8 6 0,-3-4-2,3 1-1,-4-2-3,-1 1 0,-2 2-1,0 1-2,0 11-2,0-14-1,0 14-2,0 0 0,0 0 0,3 5-1,0 7-1,2 2 1,3 6 0,-1 0 1,4 6 1,-3-1 0,4 4-1,-3-2 1,0 2 1,-2 3 0,-2-2 0,-4 1 1,-2-6-1,-6 4 2,-4-4-1,0-1 0,-8-5-1,2-4-1,-2 0-3,1-4-9,-2-2-13,3 3-18,-5-2-24</inkml:trace>
  <inkml:trace contextRef="#ctx0" brushRef="#br0" timeOffset="166252.5091">7365 16799 82,'10'0'5,"1"-4"2,14 0 4,8-6-1,8-2 5,8-6 1,6-4 0,6-3 2,-1-6-4,4 2-2,-7-5-3,-7 5-1,-3 0-4,-8 3-6,0 5-14,-10 7-27,-10 2-23</inkml:trace>
  <inkml:trace contextRef="#ctx0" brushRef="#br0" timeOffset="166916.5471">7784 17052 0,'0'0'0,"0"0"0,-11-3 0,11 3 0,-14 0 0,3 0 0,0 1 0,-4 4 0,3 5 0,2 1 0,-2 3 0,4 4 0,1 0 0,1 4 0,5-1 1,1 2 1,1-2-2,5 0 0,3-4 0,3-2 1,2-3-1,1-3 1,3-6 0,1-3 0,0 0 2,-1-8-2,3-5 1,-6-2 1,1-5-1,-5-2-1,0-4 2,-3-4-2,-4-2 0,-3-1 0,0-1 3,-2 1 2,-5 2 4,-1 4 6,-1 2 2,0 7 2,-1 3 1,2 6-2,-1 5-1,8 4-4,-13 3-5,8 7-5,2 5-1,3 3-3,0 4-1,2 2 1,5 3 0,2 0 0,2 0-4,2-1-7,2-1-14,3 0-23,-1-7-10</inkml:trace>
  <inkml:trace contextRef="#ctx0" brushRef="#br0" timeOffset="167442.5772">8030 16952 79,'0'0'2,"0"0"-1,0 0 2,0 0-1,0-8 2,0 8-1,7 0 2,3 0 1,-1 4-3,4 4 1,5 4-1,-5 2-1,3 2-1,-4 2-1,3-1-3,-6 2 0,2 2-1,-7-4 1,-2-1-2,-1-3 3,0-3 2,-1-10 1,0 13 1,0-13 3,0 0-1,0 0-1,-3-7-1,0-4 2,1-2-2,0-2 0,1-2-1,-2-2 1,1-1 0,0-1 2,-1 3 2,2 2 2,-1 0 3,1 3-1,1 4 0,0 9 0,0-11-3,0 11-1,0 0-1,0 0-3,7 7-2,-1 1 0,0 2 0,3 3 1,0 3 0,0 0-1,0 1-2,0 0-3,0 0-8,-1-2-11,0 0-13,-3-6-18</inkml:trace>
  <inkml:trace contextRef="#ctx0" brushRef="#br0" timeOffset="167896.6032">8252 16794 28,'0'0'2,"0"0"0,5 5 2,-5-5 1,9 9-1,-9-9 1,14 20 1,-7-5 0,-1-2-1,1 6-3,-1-4 2,-2 5-4,0-4 0,-2 2 0,1-6 0,-1-1 0,-2-11 0,2 13 0,-2-13 1,0 0 5,4 10 0,-4-10 3,0 0 2,13-3 1,-13 3 1,11-10 2,-11 10-2,18-16 0,-8 7-2,1 0 2,1-3-2,0 3 1,-1-1-2,0-3 0,0 3-3,-1-4 0,-10 14-3,13-9-1,-13 9 1,9-12-5,-9 12-9,0 0-28,3 7-30,-3-7-3</inkml:trace>
  <inkml:trace contextRef="#ctx0" brushRef="#br0" timeOffset="173239.9088">6854 11393 7,'0'0'2,"0"0"-2,-10 0 0,10 0 1,0 0 0,-1 8 0,1-8 0,0 16 2,11-6-2,-3 3 0,8 2 1,-5 3 0,8 1-1,-6 3 0,9 1 0,-5 4-1,0 1 3,2 6-3,2 4 0,1 1 0,2 2 0,-1 1 0,2 5 0,1-3 0,-2 5 0,4-9 0,-5 1 1,2-1 0,-2-5 0,3-1 0,-2-7 1,5-2 0,-4-7 2,7-1 0,3-10 2,-2-3 1,2-4 3,-2-5 2,3-7 2,-5-8 5,6-2 0,-10-8 1,-1-2 1,-2-7-1,-3-2 1,-3-6-4,-1-1-1,-2-5-2,-4-3-3,-1-2-1,-4 0-4,-1 1-1,1 2 0,-2 3-4,-3 3-7,3 6-21,5 13-41,0-2-5</inkml:trace>
  <inkml:trace contextRef="#ctx0" brushRef="#br0" timeOffset="174143.9605">9264 11568 35,'0'0'3,"0"0"3,-6-10 1,0 0 3,0-4-1,-5-3 2,-1-10 0,-2-4 2,-2-9-5,2-3-2,-1-7 0,1-4-1,1-7-3,4-7 2,-2 1-1,3-3 1,2-2 0,2 0 1,2 0 0,0 0-2,3 1 1,-1 2-1,5 1-1,3-2 0,6 2-1,0 4-1,6-1 0,2 7 0,6 3 0,-2 7 0,6 4 0,-4 7-1,7 7-1,3 9 1,-2 7 0,2 4-1,-2 6 1,7 4-1,-4 10 1,5 5 0,-3 6 0,-2 7 0,4 4 1,-1 4-1,2 6 1,-3 1-2,5 7 1,2-1 1,-3 5 0,4 4 0,-6 0 1,5 5-1,-6-2 0,7 4 0,-12-3 2,-1 1-2,0-3 0,-3-8 1,-1 1 0,-4-7 0,0 3 1,-5-4 3,3-4 0,-7 0 2,-1-7 0,-4 0 1,0-7-2,-6-1 1,3-8 1,-6-4-2,-1-6 0,-4-8 1,6 10 1,-6-10-1,0 0 0,0 0-2,0 0-5,0 0-14,-4-15-43,4 15-9</inkml:trace>
  <inkml:trace contextRef="#ctx0" brushRef="#br0" timeOffset="177002.124">3369 16940 63,'0'0'3,"0"0"-2,0 0 1,-10-3 2,10 3-2,-12 0 3,12 0 0,-14 0 1,14 0 0,-18 7 1,8-1-1,4 5-1,-4 1 1,2 5-1,1-1 0,1 3-3,5 1 1,1 1-2,1-1 0,6-3 0,3-3 1,4-3 1,-1-3 0,6-7 1,-2-1-1,4-5 2,-2-8 0,-1-3-1,-3-8 1,2-1-2,-3-3 2,-4-3 0,-6-3 0,-4-3 0,-2-1 1,-6 4-2,-1 1 1,-6 4-1,2 1 0,-3 7-1,5 3-3,-2 9 0,13 9-3,-13-13-1,13 13 0,0 0-2,0 0 1,1 8 1,6 2-1,3 7 3,1 1-1,2 7 3,1 7 0,0-3 1,0 4 1,1-4-1,-2 3 1,1-5 1,-2-1 1,3-7-1,-5-1-2,6-4-2,-5-4-7,7-4-10,-6-2-8,2-4-13,4-5-11</inkml:trace>
  <inkml:trace contextRef="#ctx0" brushRef="#br0" timeOffset="177438.1489">3686 16790 66,'0'0'1,"-9"1"0,9 11-3,0 1 2,2 4 1,2 2 0,0 1-1,4 5 1,2-5 0,7 4-1,-6-7 5,-1-5-2,5-3-1,-3-3 2,0-4 0,0-2 1,-1-2 0,0-8 2,-1-4-1,-3-4 2,1-5-1,-3-3 0,0 1 0,-2-4 0,-2 9 1,0-3-2,-1 7-1,1 4-4,-1 12 0,0 0-1,0 0-1,0 0-1,8 12-3,-4 9 3,4 1 1,2 8 1,0-4 1,1 6 0,2-1 0,-1 1 0,1-8 3,-1-1-3,0-1 0,-3-1 1,-1-4 1,0 2-1,-5 0-3,-3-1-5,0 1-10,-4 5-17,-11-7-21</inkml:trace>
  <inkml:trace contextRef="#ctx0" brushRef="#br0" timeOffset="177672.1623">3614 17566 50,'0'0'5,"13"-5"1,8-15 3,9 3 5,5-10 0,6 0 1,5-3 0,6-2 0,3-2-5,-8 8-2,-8 9-11,-2 2-15,-6 11-16,-6-2-21</inkml:trace>
  <inkml:trace contextRef="#ctx0" brushRef="#br0" timeOffset="178263.1961">3800 17849 0,'0'0'1,"-9"4"1,9-4-1,-11 9 0,11-9 0,-12 18-1,5-8-1,3 2 1,-1 5-1,1-2 0,1 3 1,1-2 0,2-16-3,0 38 3,2-21 0,7 2 0,-2-4 0,4-3 0,2-2 1,-1-3 2,2-3 4,-1-4 1,0-1 2,1-7 1,-3-6 0,0-1 2,-3-2-1,-1-5 0,-2-3-2,-2-1-1,-2-1-2,-1-1 0,0 1 2,-3 1-2,0 1 2,-1 3-4,-2 1-2,0 2 1,2 4-1,0 3-2,4 12-2,-5-12 0,5 12 0,0 0 1,2 5 2,3 5-1,2 3 1,1 1 0,0 2-4,3 3-9,-1 0-9,1-2-15,4 3-12</inkml:trace>
  <inkml:trace contextRef="#ctx0" brushRef="#br0" timeOffset="178959.2359">4029 17744 45,'0'0'3,"0"0"2,0 0 1,2-11 1,-2 11 2,6-10 1,-6 10 2,8-9-1,-8 9-1,11-10-2,-11 10-2,15-9-2,-6 6-1,-9 3-2,19-2 0,-11 2 1,4 0-2,-2 4 0,1 3-2,-2 4 1,1 0 1,-2-1 0,3 3-1,-4 2 1,3-2 0,-5 3-1,4-1 0,-3-1 0,-1 1-2,-1-1 2,1-1 0,-2-1 0,-1-1-1,-2-3 2,0-8 0,3 12 0,-3-12 0,0 0-1,0 0 0,0 0-1,0 0-1,0 0 2,-4-13-1,2 0 1,-1-2 1,1 0 1,-2-6 1,1 4 2,1-5 2,1 1 0,-2 0-1,3 2 2,-2 0-1,1 2-2,0 0-2,1 1 0,-1 3-2,1 4 0,0 9-1,0-16-1,0 16 1,0 0 1,9 0-1,-9 0 1,10 9 0,-1 0 0,-1 1-2,1 3 4,-1 3-2,3-4 0,-1 3 0,0-1 0,1 1 1,0-2 0,-1 2 0,2-3 1,-3-1 0,5-1 0,-5-2-3,3-2-13,-12-6-27,18 0-15</inkml:trace>
  <inkml:trace contextRef="#ctx0" brushRef="#br0" timeOffset="179402.2613">4429 17050 76,'0'0'3,"0"0"2,0 0-2,0 0 2,0 0 0,0 0 3,0 0 0,0 0 2,0 0-3,9-1 0,-9 1-1,15 0-1,-7 0 1,2-1-2,0 0-1,1 1 0,0 0-2,1 0-5,-1 0-7,-3 0-20,5 1-22</inkml:trace>
  <inkml:trace contextRef="#ctx0" brushRef="#br0" timeOffset="179644.2751">4561 17215 104,'0'0'4,"0"0"2,0 0 3,0 0 1,0 0 1,11-2 0,-11 2 0,13-2 0,-3 1-7,-1-2-17,5 3-29,-5-2-17</inkml:trace>
  <inkml:trace contextRef="#ctx0" brushRef="#br0" timeOffset="180197.3067">4820 16819 79,'0'0'1,"0"0"1,-10-5 1,10 5-1,0 0 2,-11 0-1,11 0 1,-12 2-2,8 9 3,-2-1-2,2 7 0,0-3-1,0 4 0,2-1 0,0 7-1,2-7 1,0 0-1,0 2 1,1 0-2,3-2 1,1 0 0,3 0 0,-2-2 0,3-3 0,-2 1 1,2-6 0,0-1 2,1-1-1,-2-5 4,3 0-1,-3-4 1,2-4 2,-2-1 0,-1-4 1,0 1 0,-1-2 1,-1-3 0,-1 1-1,0-2-2,-4 1 1,0-2-1,-1 3-2,-4 0 0,-3 2-3,2-1-1,-5 3-5,-1-3-5,0 11-12,-3 4-20,-3 0-30</inkml:trace>
  <inkml:trace contextRef="#ctx0" brushRef="#br0" timeOffset="180718.3365">5265 16808 9,'0'0'1,"0"0"0,0 0 1,0 0 3,0-9 2,0 9 4,11-8 2,-3 4 2,1 1 1,6-2 2,-1-2-1,4 0-1,1-1-3,1-1-3,-1 2-3,3-1-1,-6 3-1,3-2-3,-5 4-5,1-1-8,-5 2-11,-2 1-17,4 2-17</inkml:trace>
  <inkml:trace contextRef="#ctx0" brushRef="#br0" timeOffset="181032.3545">5373 16947 53,'0'0'3,"0"0"2,0 0 2,9-3 3,-9 3 1,21-8 1,-11 1 4,9 0-2,-1 0-2,3-3-2,-3-6-3,4 6-2,2-4-3,-3 3-7,1-6-6,-6 8-15,4 0-21,-10 1-14</inkml:trace>
  <inkml:trace contextRef="#ctx0" brushRef="#br0" timeOffset="181484.3803">5508 16607 44,'0'0'1,"0"0"1,-7-3-1,7 3 0,0 0 1,0 0 3,0 0-1,-3 6 2,3-6 1,9 13-2,-9-13 1,17 17-1,-8-8 1,5 3-1,4-1 0,-4 2-2,6-1 1,-3 3-2,4-3 2,-8 2-1,5 1 2,-9 1 1,-2 2-1,-3 1 4,-4 4-3,0-3 2,-4 4 0,-3-3-1,-2 4-2,-5-3-6,-8 5-6,5-8-15,-2 3-21,0-2-17</inkml:trace>
  <inkml:trace contextRef="#ctx0" brushRef="#br0" timeOffset="181826.3999">5278 16921 11,'0'0'3,"0"13"2,0-1 2,-1 3 3,0 1-1,1 4 2,0 1 0,2 1 1,6-5-3,1-4 0,7-2-2,-1-5-3,9-4-4,1-2-16,5-10-27,9 0-6</inkml:trace>
  <inkml:trace contextRef="#ctx0" brushRef="#br0" timeOffset="188691.7926">8534 16356 73,'0'0'1,"0"0"1,0 0 1,0 0-1,0 0 1,0 0 0,0 0-1,5-4 1,-5 4-2,0 0 1,0 0 1,13-3-1,-13 3 4,14-4-1,0 3-1,-4-2 2,5 1 0,-2-1-1,3-1 0,0 1-2,3 0 1,-4-2-1,4 1 0,4-1 0,-3 1-1,5 0 1,-5 0-1,6-1 0,-8 1 0,6 1-1,-7 1 0,-1-1 0,-2 1 0,-2 0 0,-2 0 1,-10 2-2,17-2 1,-17 2 0,10-2-1,-10 2 1,0 0-1,0 0 1,0 0 0,0 0 0,9 0 1,-9 0-1,0 0 1,0 0 0,0 10 1,0-10-2,0 8 1,0-8-1,-5 11 0,5-11 1,-6 18-2,2-8 0,0 4 1,-2 0-1,0 3 0,0 1 1,-2 0-1,0 4 0,-1 0 0,0 0 1,1 1-1,-3 0 1,3-4 1,-1 0 2,2-1 0,-1-3 1,1-4 1,2-1 0,5-10 0,-7 14-1,7-14 0,0 0-3,0 0-9,0 0-20,-9 5-36,9-5-7</inkml:trace>
  <inkml:trace contextRef="#ctx0" brushRef="#br0" timeOffset="189910.8623">9283 16000 60,'0'0'3,"0"0"1,-11 0 2,11 0 2,-9 0 0,9 0 2,-11 0 1,11 0-2,-11 2-2,11-2-1,-10 7-1,10-7-1,-10 10-1,10-10 0,-10 10 1,10-10-1,-11 15 2,11-15-3,-8 14 2,3-4-2,5-10 0,-9 19 0,6-9-1,-2 1-1,2 0 1,0 0-1,0-1 1,1 1-1,-1 0 1,1-1 1,1 4 0,-1-3 0,1 3-1,1-5 1,0 3 0,0-12 0,0 20-1,0-20 0,0 9-1,0-9 1,5 10 0,-5-10-1,6 12 2,-6-12-2,5 8 1,-5-8-1,7 10 1,-7-10-1,8 9 1,-8-9-1,0 0 1,13 12-1,-13-12 1,8 5-1,-8-5 0,9 6 1,-9-6-1,0 0 0,12 8 0,-12-8 0,0 0 2,12 8-2,-12-8 1,9 4-1,-9-4 1,9 1 0,-9-1-1,9 1 1,-9-1 0,11 0 0,-11 0-1,14 0 1,-14 0 1,11-3-2,-11 3 1,13-5 0,-13 5-1,15-6 1,-15 6 0,12-5-1,-12 5 1,12-9 0,-1 5-1,-11 4 2,18-8-1,-18 8 0,18-10 0,-18 10 1,14-10 1,-14 10 2,6-9 0,-6 9 2,5-13 0,-5 13 0,4-15 1,-4 5-2,0-3 0,0 3-1,0-4 0,1 0-1,-2-2 2,-3 1-2,-1-1-1,-2-1 1,-4 3 0,-2-3-1,-5 0-3,-3 4-14,0 3-55,-24 4-5</inkml:trace>
  <inkml:trace contextRef="#ctx0" brushRef="#br0" timeOffset="209950.0085">8850 15510 57,'0'0'2,"0"0"-1,-6-10 1,6 10-1,0 0 2,-11-12-1,11 12 0,-13-11 3,2 7 0,1-1 2,-8-1 1,5 1 4,-7 0 0,4-1 2,-8 1-1,3-1 0,-3 3-1,1-2-3,1 3-1,-3-3-1,3 2-3,-5-1 1,6 2-2,-3-2-1,3 0 2,-2 1-2,2-2 2,-2 1-2,-1 1 0,-1-1 1,2 2-2,-2-1 2,-1 1-2,0 0 1,0 1 0,2 0-1,-9 1 2,9 0-1,-6 0 0,3 0 0,-4 4 0,0-2 2,1 2-3,1-1 0,2 1 0,-2 1 0,3 1 0,0 1-1,5-3 1,-4 3-1,3-2 0,1 1 0,1 0 0,-1 2 0,-2-1 0,0 0 0,-2 0 0,2 3 0,-3-2 1,-2 0-1,-5 2 0,4 0 0,-2-1 0,1 3 0,0 4 1,2-2-1,-4 3 0,4-2 0,2 4 0,-2-3 0,3 6 0,-1-7 0,2-1 0,-3 4 0,5-4-1,-3 4 1,5 0 0,-2 2 0,0-1-1,2 3 1,-2-1-1,0 2 1,3-1-1,-1-1 0,2 1 1,1 2-1,-2 0 1,3 0-1,-5-2 0,4 4 1,-2-1-2,4 4 2,-4-1 0,5 2-1,0 3 1,1 0 0,5 3 0,-1-2 0,1 5 0,1-3 0,3 5-1,-2-3 0,2-2 1,1 1-1,1-2 0,2 0 1,0-1-1,0 0 0,-1-3 0,5 1 0,1-2-2,1 2 2,0 0 1,2 0 0,0 1 0,1-4 0,1 3 0,0-2 1,1 1 2,2-2-3,5-1 1,-3 1-1,4 1 1,-3-1-1,4-2 1,-1 1-1,4-2 1,-5-1-1,2-1 0,0 0 1,2-1-1,1 3 1,2-4 0,-1 3-1,-1-4 1,-10-9-2,-1 5 0,4-3 1,-1 2-1,3 1 0,1 1 0,1 1 0,1-2 0,4 1 1,3 3 1,1-2-1,1 1 1,4 0-1,1 1 1,2-2-1,4 3 1,0-4-1,1-1 0,2-1 0,0-2 0,2-2 1,0-2-1,4 0 0,3-1 1,-3-3-1,1 0 0,2-1 0,-1-2 1,2-1-1,-1-2 0,2 0 0,-3 0 0,5-2 1,1-6-1,-1 1 0,4 0 0,-2-3 0,2 1 0,-4-3 2,1-1-2,0-2 0,-2-1 0,4-1 1,-3-2-1,43-13 2,6-13 0,-5 5 0,-11-5 0,-10 5 1,-11 0-1,-9 1 1,-11 2-1,-12 1 0,-1 2-1,-2-7 1,-7 0-1,2-5 1,-7 1 0,3-6-1,-5-2 0,0-1 0,-4-2 0,-2 3 0,-1 0 1,-5 2 1,-4 1-1,-3 1 3,-1 1-2,-10 2 1,-3-1 0,-7-2-1,-2-1 1,-6-4-2,-1-3 0,-6 2 1,-1-1-2,-8 2 0,0 1-1,-3 0 0,-2 3 0,-5 4 1,-2 2-1,-2 2 1,-3 3-1,1 3 0,-1 3 1,0 2-1,2 6-1,3 4 0,6 4-2,4 5-5,4 3-6,6 6-18,7 3-28,4 7-15</inkml:trace>
  <inkml:trace contextRef="#ctx0" brushRef="#br0" timeOffset="210400.0342">9115 15504 23,'0'0'0,"0"0"0,4 7 0,-4-7 1,0 0 0,12 10 2,-5-1 1,-7-9 1,13 8 2,-13-8 0,16 7 4,-16-7 2,15 0 3,-15 0 0,18-8 2,-7-2 1,2-6 1,1-3-1,4-7 0,2-2-2,7-10-3,6-1-1,2-10-1,7-1 0,-1-5-2,5-1-2,-2-4 1,6 1-2,-4 1-2,-2 2 0,-1 8-1,-3 0-2,1 10-4,-7 6-6,4 10-10,-10 10-22,0 9-33,3 8-5</inkml:trace>
  <inkml:trace contextRef="#ctx0" brushRef="#br0" timeOffset="211090.0737">10121 16910 62,'0'0'0,"0"0"1,0 0 0,0 8 3,0 3 1,1 7 3,6 5 0,-1 6 3,6 8 1,4-1-1,6 3-1,3 1 0,8-5-2,4-1-1,8-6-1,1-6-1,12-6 2,4-6 1,4-4 0,2-6 2,4-1-1,2-7 1,-2-5 0,3-1 0,-6-6-2,-8 3 1,1-4-1,-2-1-2,-8 2 0,-4 0-2,-7 2-2,-4 1-1,-10 3-4,-2 3-7,-10-1-16,-6 6-25,-9 6-20</inkml:trace>
  <inkml:trace contextRef="#ctx0" brushRef="#br0" timeOffset="211305.086">11327 16997 137,'0'0'6,"9"0"1,3 0 3,0 2 2,6 3-1,2 5 2,2 4-2,2 3 1,-2 6-11,-4 3-16,-2 2-29,2 6-19</inkml:trace>
  <inkml:trace contextRef="#ctx0" brushRef="#br0" timeOffset="211993.1253">12019 17602 165,'0'0'3,"0"0"3,0 0 1,0 0 1,-2-6 3,2 6 1,-5-10-1,5 10 3,-12-30-3,2 3-2,-3-4-1,-2-3-4,-5-5 0,4 0-2,-5-4 1,5 6-5,-4 1 2,3-5 0,-1 3-1,2-1 1,4 5 0,-2 2-1,6 6 1,-1 4-1,5 5-2,0 8 1,4 9-1,0 0 1,3 6-1,5 9 1,2 0 0,6 3 1,0 5 2,8-1 0,3 0 0,0-6-1,1 0 2,-2-7-1,2-4 1,-5-5-1,3-1 1,-7-11-1,-3-5 1,0 0-1,-5-7 0,0 2 0,-3-2 1,-3-2-1,0 6 0,-4 1 1,0 4-1,-1 2-1,0 13-1,0-13 1,0 13-2,0 0 1,8 9 1,-1 5-1,-1 5 1,3 4 0,2 4 2,1 4 0,0 1-1,1 1 1,-1-1-1,2 0 0,-3-2 0,3-3-1,-3-1 1,1-2-1,-2-3-3,1-2-4,-3-4-5,1-1-17,-1-1-22,-8-13-18</inkml:trace>
  <inkml:trace contextRef="#ctx0" brushRef="#br0" timeOffset="212182.1362">12364 17198 120,'0'0'4,"0"0"2,0 0 1,0 5 2,0-5 2,8 20-1,-6-9 0,4 8 1,0-4-5,2 4-12,-4 0-16,1-5-21,7 2-18</inkml:trace>
  <inkml:trace contextRef="#ctx0" brushRef="#br0" timeOffset="212324.1443">12355 17053 114,'0'0'0,"0"0"-2,0 0-5,4-6-10,-4 6-10,15 0-12</inkml:trace>
  <inkml:trace contextRef="#ctx0" brushRef="#br0" timeOffset="212790.1709">12456 17224 119,'0'0'5,"0"0"1,0 0 3,3-8 2,-3 8 0,0 0 1,8-13-1,-8 13 1,0 0-4,5-9-3,-5 9-2,13 0-1,0 0-2,3 4 1,-1 5-1,3 0 0,-3 2 0,3 2 0,-5 1 0,2-1 1,-8 0-1,-1-3 0,-2-2 1,-4-8 1,4 12 0,-4-12-1,0 0 1,0 0-1,0 0 0,-3-11 0,1-1-1,1-1 0,0-3-1,1-1 0,0-3 1,4 4-1,3 0 1,1 1 0,3 3 0,0 4 0,3 3 0,-1 5 0,3 0 0,-2 5 1,1 3-1,-2 2-1,-2 4-3,-1 0-9,-2 1-15,1 1-23,-4-2-13</inkml:trace>
  <inkml:trace contextRef="#ctx0" brushRef="#br0" timeOffset="212957.1805">12817 17141 133,'0'0'5,"0"0"0,5 10 0,0 0 1,-1 1-3,0 3-8,2 0-19,2 8-23</inkml:trace>
  <inkml:trace contextRef="#ctx0" brushRef="#br0" timeOffset="213097.1885">12817 16956 87,'0'0'0,"0"0"-6,0 0-13,4-10-15</inkml:trace>
  <inkml:trace contextRef="#ctx0" brushRef="#br0" timeOffset="213804.2289">12997 17120 54,'0'0'5,"0"0"0,0 0 4,3-9-3,-3 9 2,0 0-1,17-5 4,-17 5-3,13 2-4,-7 8-2,5 0-1,-4 5-1,3 1-1,-3 0-1,0 3-2,-2-3-1,-1-2 2,-2-1-2,-2-4 4,0-9 0,0 10 2,0-10 4,0 0-1,-1-6 5,-2-4-1,0-3 1,1-6 1,1 2-1,0-5 2,1 1-2,0-1-1,5 4-1,1-3-1,0 5-2,5 5 0,-3-1-2,5 7-1,8 2 0,-6 3-1,5 0 0,-4 5 0,3 2-1,-4 3 0,3 2-1,-10 1-2,-1-1 1,-4 0-1,-1 0 1,-2 0 1,0-12 0,0 13 2,0-13 3,0 0-1,-8 1 3,8-1 0,-7-9 0,5-2-1,0 0 0,1-4-1,1 2 1,0-3-3,3 2 1,1-1-1,3 3 0,0 1 0,-7 11-1,18-10 1,-8 9-1,-1 1 0,3 8 1,-2 4 1,1 4-2,-3 2-2,0 4 0,-1-1-6,-1 4-10,1-6-20,0 2-25</inkml:trace>
  <inkml:trace contextRef="#ctx0" brushRef="#br0" timeOffset="214210.2522">13457 16987 146,'0'0'2,"0"0"2,0 0-1,0 0 2,-1 6 1,1-6-1,0 18 0,2-7 1,1 3-2,3 0-2,-1 1 0,0-1 0,2-2 0,-1-3-1,-6-9 1,16 11-1,-16-11 0,13 0 0,-13 0 1,14-15-1,-9 3 0,0-2 1,-2-1-1,0-2 1,-1 1 1,0 1 0,0 2 2,-2 2-1,0 11-1,2-10 1,-2 10-1,0 0-1,8 12 1,-5 0-3,3 3-2,0 4-3,3-2-10,-3 4-15,0-6-27,4 4-10</inkml:trace>
  <inkml:trace contextRef="#ctx0" brushRef="#br0" timeOffset="214783.2849">13690 16932 123,'0'0'1,"0"0"0,0 0 2,0 0 1,-4 7 1,4 1-1,0 3 1,3 3-4,0 1-1,1 4-4,1 3-7,-1-5-4,1-1-3,-2-3 3,0 0-1,-3-13 4,4 9 4,-4-9 5,0 0 6,1-12 6,-1 0 3,0-6 3,1 0-1,-1-4 1,0 0 0,0-1-2,1 2-1,4 2-1,0 2-3,4 3-1,1 2-3,3 5 0,7 3-3,-4 4 0,3 0 0,-1 8-1,3 3 0,-6 3-1,4 2 0,-9 1-1,-1 0-1,2-2 0,-4-1-1,-1-3 2,-6-11 1,10 11 1,-10-11 1,0 0 1,9-14 4,-7 1 0,2-1 2,1-5-2,0 1 0,2-3 1,2 3-3,2 5 0,-1 4-2,3 7-1,2 2-2,-1 5-4,-1 8-8,0 5-15,2 9-23,-7-4-14</inkml:trace>
  <inkml:trace contextRef="#ctx0" brushRef="#br0" timeOffset="215620.3328">13872 16516 17,'0'0'3,"-19"-12"3,-3 2 4,-4-4 2,-7-1 2,-5-2 2,-6-2-1,-7-3 2,-1 5-4,3 2-4,1 1-2,-3-1-3,0 2-1,-1 3-3,-6-1 1,5 2 0,-4 3-1,1-1 2,0 3-2,-1-1 1,-2 3-1,-3 0 1,4 2-1,-8 0 0,-3 1 1,-1 4 0,-3 5 2,2-1 0,-1 4 1,2 3-2,-1 4 1,2 4 0,2 5-1,-2 3 0,0 3-2,2 2 1,0 3-2,8 3 1,3-2-1,4 10 0,6-1 1,6 6 0,7 4 1,5 6 1,3 4 1,5 2-1,6 6 2,10-39-2,2 5-1,2 2 0,4 5 0,5-1-1,5 5 1,5 3-1,2 3 0,10-3 0,6 11-1,6-8 0,8 10-1,6-13 0,4 9-2,9-9 2,8 5-2,5-13 4,5 1 4,6-11 0,1-2 4,7-13-1,5 0 2,0-13-1,6-3 1,0-9 0,-3-9-2,1-4-1,1-16 0,-1 1-1,-3-10 1,-3-1-1,-6-11 0,-2-1-1,-39-12 1,111-60-1,-29-5 1,-23-5-4,-32-3 3,-25 6-2,-27 9 0,-21 9 1,-15 25-2,-19 7-1,-9 5 1,-16 7 1,-10 6-1,-14 6 0,-12 8-1,-11 9-3,-7 9-6,-8 7-20,0 13-41,-10 8-5</inkml:trace>
  <inkml:trace contextRef="#ctx0" brushRef="#br0" timeOffset="251244.3704">30347 11284 3,'0'0'2,"0"0"2,0 0 1,0 0 3,0 0 0,0 0 2,0 0-1,0 0 2,0 0-3,0 0-1,0 0-1,0 0-2,0 0-2,0 0 0,0 0 0,0 0 0,0 0-1,0 0 0,0 0 2,0 0 0,2 10 2,-2-10 0,8 16 1,-6-8 0,4 3-2,-1-1 1,1 1 0,-1-2-2,3 0 1,-8-9-2,13 13-1,-13-13 0,12 9 1,-12-9-2,10 7 1,-10-7 0,0 0-1,0 0 1,10 8-1,-10-8 1,0 0-1,0 0 1,0 0-1,0 0 2,0 0-2,4 9 1,-4-9 1,0 0 0,0 0 2,0 0-2,0 0 1,0 0-1,0-6-1,0 6-1,-2-12 0,1 3-1,-1 1-1,0-3 0,0-2 0,0 2 1,-1 2 0,1 0 1,2 9 0,-5-13 1,5 13-1,0 0 0,-4-9-1,4 9 0,0 0-1,0 0 0,-1 6 1,1-6-1,0 16-1,0-7 1,2 3 2,-1 2 0,1-2 0,1 1 0,-1-1 0,1 2 0,0-4-1,2 3-2,-4-4-1,2 1-1,-3-10 0,4 11-1,-4-11-1,0 0 1,0 0 2,0 0-1,0 0 3,7-4-2,-7-6 3,0-2 1,0-1-1,-1-3 1,-1 2 1,0-3-1,-2 3 1,0 2 0,2 3 2,2 9-6,-2-12 3,2 12-1,0 0-1,0 0 1,0 7-3,0-7 2,11 16-2,-5-6 2,2 1-2,3-2-3,-1-1-1,0-1-3,-1-2 0,0-2 2,0-1-1,1-2 2,-10 0 2,10 0 2,-10 0 3,6-10 2,-6 10 1,2-17 0,-2 9-1,-4-3 1,1 1 2,-2 0 1,5 10 1,-13-14 0,13 14 0,-10-7 0,10 7-4,0 0-1,0 0-6,0 0-8,-4 9-12</inkml:trace>
  <inkml:trace contextRef="#ctx0" brushRef="#br0" timeOffset="251987.4129">30501 11435 10,'0'0'2,"0"0"0,0 0 1,2-8-1,-2 8 1,0-17-1,-1 7 2,-3-2 0,-1 0 1,-1 0 2,-1 2 2,7 10 0,-13-12 2,13 12-3,-16 0 2,16 0-3,-14 13-1,10-3-4,-4 4-2,4-3-2,2 6-2,2-2-1,0-3-1,2-3-1,4 2-1,-6-11-2,17 14 2,-7-11-1,4-3 0,-2 0 3,-3-6 0,3 1 3,-2-4 2,-10 9 2,13-16 0,-13 16 3,1-18-1,-1 18 1,-6-19 1,-3 11-2,0 1 2,-4 2 0,3-1-1,-2 3 1,-2 2-1,1 1-2,2 1 0,0 6 1,11-7-3,-12 17-4,6-5-1,4 0-3,2 2-3,2-2-3,5-1-6</inkml:trace>
  <inkml:trace contextRef="#ctx0" brushRef="#br0" timeOffset="253302.4881">30435 11315 1,'0'0'2,"0"0"-1,0 0 1,0 0 1,-8-9-1,8 9 1,-9-5 0,9 5 0,-8-5 0,8 5-2,-11-4 0,11 4 0,-8-2 1,8 2-2,-10 0 1,10 0-1,-12 0 0,12 0 1,-14 4 1,5-2 0,9-2 1,-14 5 0,14-5 0,-13 6 1,13-6 0,-15 7 0,15-7 0,-10 9-2,10-9 0,-11 14 1,5-4-2,2-1 0,2 0-1,-1 2 1,3 2-1,-2 2 0,2-2 0,0 1 0,-1 2 1,2-2-1,1 1 0,2-4 0,1 4 0,2-6 0,-2 3 0,4-4 0,-2 1 0,-7-9 0,18 14 0,-10-10 3,3 0-3,-11-4 1,18 3 0,-8-3 2,0 0-1,1-4 2,1-2-2,-1-1 0,0 2-1,2-3 1,-2-1-1,-1 2 0,0-1-1,-10 8 0,16-14 1,-16 14-1,12-15 0,-12 15 0,8-17 0,-8 17 1,5-19-1,-4 9 0,-1-1 2,-2 1-2,-1-2 1,-4 2-1,-2-3 1,-2 4 0,1-1 0,-3 2-1,3 2 3,-3-1-1,1 4-1,2 2-1,-2 1 1,4 0-1,-2 3-1,10-3 0,-16 12-1,16-12-3,-9 20 3,6-9 0,0 3 0,2 1 1,1 2 0,0-3-1,0 3 2,1-3-1,3-1-1,1-2 0,2-1-2,-7-10 0,15 11-2,-6-8 0,0-3 2,2 0 0,-1-4 1,-1-3 0,0-3 2,0-1 1,-4-2 1,2 0 2,-5-3-2,-2 2 1,-1-2 1,-4 2-1,-3 0 0,-1 4 1,-2-1-2,-4 5 1,-1 4-1,2 2 2,0 0-2,-1 7-1,1 2 0,1 2 0,3 3-1,0 2 1,7-1-4,0-3 1,3 3-3,-1-3-3,6-3 0,4-3-2,1-2-1,1-2 0,2-2 5</inkml:trace>
  <inkml:trace contextRef="#ctx0" brushRef="#br0" timeOffset="253477.4981">30433 11368 0,'-17'-15'13,"7"12"0,-4 3-1,2 3-2,-2 5-3,3 2-2,0 3-4,2-1-1,2 2-4,2-2-2,1-2-1,4-2-3,0-8-4,4 11-1</inkml:trace>
  <inkml:trace contextRef="#ctx0" brushRef="#br0" timeOffset="253630.5069">30420 11330 12,'0'0'1,"0"0"-1,-10 2 0,10-2-1,-13 10 1,13-10-2,-13 15-4,7-5 2</inkml:trace>
  <inkml:trace contextRef="#ctx0" brushRef="#br0" timeOffset="260886.9219">19718 12501 159,'0'0'0,"0"0"0,-6 15 0,3 2-6,0 9-26,2-2-23</inkml:trace>
  <inkml:trace contextRef="#ctx0" brushRef="#br0" timeOffset="261771.9725">24445 11607 92,'0'0'1,"0"0"0,4 6-2,-4-6 1,0 0 0,6 13 0,0 0-1,-4-5-3,0 6-9,3 7-6,0-6-9</inkml:trace>
  <inkml:trace contextRef="#ctx0" brushRef="#br0" timeOffset="263534.0733">19985 13575 10,'0'0'1,"0"0"0,-8-16 1,0 1 0,-1-3 0,-4-5 0,-2-4 1,-4-7-1,-4-4 1,0 2-1,0-3 3,-2 2 0,-2-2-1,3 1 2,-1-1 0,3-2-1,0 1-2,3-7 0,4 3-1,1-2-1,4-2-1,0 2 0,3 0 0,3 1 3,1 2-3,2 5 0,0-3 1,1 5 0,2 0 0,5 3 1,3 1-2,2-2 1,7 3-1,1-4 0,7 6 0,3-6 0,6 6 0,0-1 0,7 3 0,-1 1 0,5 6 0,-3 6 0,8-1 1,3 6-1,1 1 1,3 3 0,3 0 2,3 3-2,3-3 0,3 2 0,3-2 0,5-1 1,1-3-1,4 0 0,6-5 1,1 2 1,7-6-1,9 0 3,-2-2-3,0 1 2,4-2-2,-3 1 0,4 1 0,4 0-1,-8 0 0,-2 2 1,0-1 0,-4 1 0,1-3 1,4-1 1,-8-3 2,0-7 0,0 3-2,-2-5 2,0 2-1,0-3 0,0 2-3,-2 0 0,-2 3-2,-4 7 1,-3-3-1,-3 5 0,-3 2 0,-5 4 0,-4-1 0,-3 5 0,-3 2 0,-1 0 0,-6 2 0,3 2 0,-8 0 0,2 1 2,-8 1-2,-4 0 0,1 2 0,-7 0 0,2 0 0,-8 2 0,4 3 0,-5 0 0,1 4 0,2 0 0,-3 2 0,3 2 0,-4 0 0,6-1 0,-4 2 0,6-1 1,-3 2-1,-1-4 0,1 4 1,-2-1-1,1 4 1,-4-1-1,-1 9 0,-3 3 0,-1 3-1,-5 3 1,2-1 0,-4 5-1,2-1 1,-6 4-1,5-8 2,-4 0-1,3 0 0,-6-1 0,2 2 1,-4-4-1,-2 4 1,-4-5 0,-2 4 1,-3-3 0,-9 8-1,0 4 0,-14 2 1,0 4-2,-15 3-3,-5 7-9,-19 3-18,-3 13-29</inkml:trace>
  <inkml:trace contextRef="#ctx0" brushRef="#br0" timeOffset="264778.1445">24470 11447 28,'0'0'3,"5"-8"2,6 3 2,-2-7 1,9-2 2,4-7-1,6-5 3,6-9 0,4-8-1,9-6-4,1-10-2,12-11-9,1-13-35,15-7-10</inkml:trace>
  <inkml:trace contextRef="#ctx0" brushRef="#br0" timeOffset="272858.6067">20732 14684 0,'14'0'6,"4"0"1,2-1 0,-2-6-1,5 2 0,-3-4-1,6-1-1,-4-2-1,2 0 2,-1-4-1,2 1-1,2-2 2,-3-4-2,4 0 1,-1-5 1,3-1-2,-3-1 1,4-4 0,-3-2 3,1-2-1,-2-6 2,1 4 0,-6-5-1,6 1 0,-1-1-1,-1 1 0,0-1-2,-4-1-1,6 6-2,-10-3 0,9 4 1,-9 1-1,-3 4-1,0-1 0,-2 3 0,-3 0-1,0-2 1,-3 5 0,-1-2 0,0 5 1,-2-5 0,0 9-1,-1-6 1,0 9 1,0 3 0,0-1-2,0 4 0,1 1 1,-1 2-1,-3 8 0,7-17 0,-7 17 1,3-10 0,-3 10 1,0 0 1,3-9 0,-3 9 2,0 0-1,0 0 2,0 0-1,0 0-1,0 0 1,0 0-3,0 0 1,0 0-2,0 0-1,0 0 0,1-10 0,-1 10-1,0 0 1,0 0-2,0 0 2,4-9 0,-4 9 2,0 0-2,0 0 0,0 0 1,0 0 0,0 0-1,0 0 1,0 0-1,0 0 1,0 0-1,0 0 1,0 0-1,0 0 0,0 0 0,0 0 0,0 0-1,0 0 1,0 0-1,0 0 1,0 0-1,0 0 1,0 0 0,0 12 0,0-12 0,-6 16 1,2-6-1,2 1 0,-4-3 0,0 4 1,2-2-1,-1 1 0,0-2 1,-1 2-1,6-11 0,-8 13 0,8-13 0,-6 9-2,6-9-3,0 0-4,0 0-6,0 0-11,-5 12-16,5-12-17</inkml:trace>
  <inkml:trace contextRef="#ctx0" brushRef="#br0" timeOffset="273724.6562">21444 13578 0,'0'0'4,"0"0"1,0 0 0,0 0 1,0 0 2,0 0 0,0 0-1,0 0 1,7-7-2,-7 7 0,16-12-1,-7 4 0,2 1-2,0 0 0,0 2 0,1-2 1,-1 1-1,0 1 1,0-1 0,-1 1 0,2-1 2,-2 2-1,0 1 0,1-1-1,-1-1 1,0 3 0,-1-1-2,-9 3 0,15-8-1,-15 8-1,14-4 0,-14 4-1,8-2 2,-8 2-2,0 0 0,0 0 0,0 0 0,9-3 0,-9 3 1,0 0-1,0 0 2,0 0-2,0 0 1,0 0 0,10 0 1,-10 0-1,0 0-1,0 0 0,0 0 1,0 0-1,0 0 1,10 0 0,-10 0 0,0 0 2,0 0-1,9 0 0,-9 0 1,0 0-1,10 6 2,-10-6-1,0 0 2,6 14-1,-6-14 2,6 17-1,-3-8 0,1 5 1,-1 1-3,1 2 1,1 3-3,-1 6-11,-1-5-34,3 7-20</inkml:trace>
  <inkml:trace contextRef="#ctx0" brushRef="#br0" timeOffset="277511.8728">21460 13672 1,'15'-14'10,"6"-3"-2,-6 2 1,-1-2-1,1 4 0,-2-3-1,-2 7 1,3 2-4,-4-3-1,1 4 0,-1-2 1,-1 2-4,1-2 2,1 3-1,-1-3 1,-1 3-1,2-2-1,-11 7 1,14-8-1,-14 8 1,11-6-1,-11 6 1,0 0 1,9-3-1,-9 3-1,0 0 1,0 0-1,0 0 0,0 0 0,0 0 0,0 0 0,11-5 1,-11 5-1,0 0 1,11-3 0,-11 3-1,0 0 3,9-2-2,-9 2 0,0 0 2,0 0-1,12-1 0,-12 1 3,0 0-1,10 0-2,-10 0 1,0 0 0,0 0 0,8 1 0,-8-1 0,0 0 0,0 0 0,8 12 0,-8-12 0,5 10-1,-5-10 1,7 12-1,-7-12 0,9 15 0,-5-4 0,1 3-1,0 0 0,-2 4 0,2 7-2,-2-1-5,0 5-6,0-3-14,3 8-17</inkml:trace>
  <inkml:trace contextRef="#ctx0" brushRef="#br0" timeOffset="278699.9408">21474 13662 6,'0'0'0,"0"0"0,-1-14 1,1 14 1,0-14-1,0 14 0,8-18 0,-8 18 0,14-21 2,-4 12-1,4 1-1,0-4 0,1 0 1,0-3-1,2 3 1,-1-3-1,2 2 1,-1 0-1,-2 3 0,0-4-1,-3 7 0,0-1 1,-1 2-1,-2 1 0,-9 5 0,13-6-1,-13 6 1,9-4 0,-9 4-1,0 0 0,0 0-1,0 0 1,9 0 0,-9 0 0,0 0-2,0 0 2,0 0 0,0 0 1,0 0 0,0 0-1,4 9 1,-4-9 1,2 15 0,0-6-1,1 3 1,-1 5 1,3-3-2,-1 5 0,0 1 0,2 4-9</inkml:trace>
  <inkml:trace contextRef="#ctx0" brushRef="#br0" timeOffset="286952.4128">22567 14345 48,'0'0'0,"0"0"0,0 0 0,-7 7 0,7-7 0,0 19 1,-2-5 0,2 4 0,4 1 1,2 3-1,0 0 0,1-2 0,-1 1-2,3-4 0,-2-3-2,0-2-1,-7-12-2,11 12 1,-11-12 0,0 0 2,11 2-1,-11-2 3,2-9 0,-2-3 2,0-2 1,-5-3 2,1-3-2,-1-2 3,2-1 0,-1 1 1,0 1 1,1 3 1,1 1 3,0 3-3,2 2-1,0 3 0,0 9-2,0-8 0,0 8-2,0 0 1,10 0-2,-10 0 1,14 12-1,-3-3 2,4 1-2,-3 0 1,3-1-1,-4 1 0,5-3-1,-8-2-1,7-2 3,-15-3-2,15 0 1,-15 0 0,13-15 1,-6 3 0,-4-7 3,2-2 1,0-6 0,-2 4 2,0-3-1,-1 6 2,0-2-1,0 8-1,2 2-2,-4 12 0,0 0-2,12 0 0,-12 0-1,13 17-2,-7 0 1,2 0 0,-1 3-2,3-1-2,-3 2-3,2-4-10,0 6-10,-3-12-16,5 5-22</inkml:trace>
  <inkml:trace contextRef="#ctx0" brushRef="#br0" timeOffset="287278.4314">22993 14335 41,'0'0'2,"0"0"2,0 0-1,0 0 2,0 0 0,0 0 1,0 0 1,3-12 1,-3 12 0,2-9 3,-2 9 2,0-22 2,0 22 1,0-20 0,0 20 0,-1-14 0,1 14-3,-4-12-4,4 12-3,-2 11-3,2-11-2,0 18-1,0-9-4,0 8-5,1-5-7,4 4-8,-5-16-14,16 18-11</inkml:trace>
  <inkml:trace contextRef="#ctx0" brushRef="#br0" timeOffset="288377.4943">23144 14265 133,'0'0'6,"0"0"1,-6-11 0,6 11-1,-9 3 1,9-3-1,-12 13-1,12-13 1,-10 21-6,10-21-2,-5 24 0,5-24-1,0 13 0,0-13 1,10 4-2,-10-4 2,18-3-1,-9-3 2,1-4 1,-1-4 1,-1-8 2,1 3-1,0-6 2,-3 1-2,-1-3 1,-1-1 1,-2 1-2,0-3 0,-2 7 0,0-1 0,-1 7 0,-2-3 3,0 7-2,-1 2 1,4 11-1,-4-12-2,4 12 1,0 0-1,0 9 1,2 2-2,2 3-2,4 5 1,-1 1 2,3 3 1,-1 0-2,4 0 1,5-3-1,-3-2 1,3-5-2,-4 0 1,3-5-1,-4-4-1,4-4 2,-5 0-1,-3-7 1,-1-6-1,1 1 1,-2-5 1,-1 1-1,0 0 3,-2 3-1,0 0-1,-4 13 1,5-12 1,-5 12-1,0 0-1,10 7 1,-5 3-2,-1 0-1,2 2 0,1-2-1,-1-1-3,-6-9 1,15 9-1,-15-9 1,17 0 0,-9-6 1,3-6 0,-3 1 1,1-3 3,-2-1 0,0-1 2,-2 4 1,-2-1 3,-3 13-1,1-14 1,-1 14-2,0 0 1,-5 0-2,5 0-1,-10 7-1,6 2-2,2 0-2,2 2 2,0-1-1,2 0 0,-2-10-1,17 14 1,-5-9-1,1-2-2,-1-3 0,5 0 1,-2-8-2,3-1 2,-2-1-2,2-5 3,-4-1 0,2-1 0,-4 5 4,0-5 0,-4 6 2,-4 2 0,-4 9 0,0 0 1,0 0-1,0 0 0,-6 0-1,0 8-3,6-8-1,-11 17-1,11-17-2,0 13 1,0-13 1,0 0-2,8 6 2,2-9 0,-1-6 1,2-3 1,1 0 2,1-8-1,-1 1 2,0-3 2,-4-1-1,0-2 2,-3 1 1,-3-1-2,-2 2-1,0 2 2,-4 3-3,0 5-3,-1 1-5,5 12-15,0 0-23,-9-1-23</inkml:trace>
  <inkml:trace contextRef="#ctx0" brushRef="#br0" timeOffset="289627.5658">24240 13842 88,'0'0'6,"1"-10"5,0-1-1,1-5 2,1-3 0,2-6 0,1-8-2,0 2 3,-2-1-6,1 8-4,-3-1 0,-2 10-1,0 1 0,0 14 1,-9-2-2,0 5 1,0 10-2,-1 0-1,1 7 0,3-4 0,0 6-1,5-4 0,1 5 1,4-8-1,4-2 1,6-2 1,0 1 0,4 0 0,-3-2 1,2 0-1,-3-1 0,1 0 1,-5 2-1,-2-3-1,-8-8 0,9 13-1,-9-13 0,0 8 0,0-8-2,0 0 1,0 0-1,-9-11 0,8-3 0,-2-7 1,3-6 0,0-4-1,0-10 4,2 4 1,1-2 4,5 4 0,-3 2 2,0 5 1,-1 6 1,-1 8-1,-3 14 0,0 0-2,11-5-1,-5 11-2,0 7 1,0 6-1,1 8 0,4-1 1,-3 4-3,2-1-1,-1 0-1,1-3-2,-2-2 0,2-7-4,-1-7 1,0 0 0,0-8 0,2-2 1,5-5 0,-7-7 3,4-2-1,-4-3 3,3-5 3,-5 7-1,1-4 0,-6 7 2,0 2 0,-2 10 0,0 0-2,14 1 0,-7 10-1,-7-11-1,13 21 0,-13-21-1,16 18 0,-16-18-1,11 5 2,-11-5 0,0 0 0,10 0 1,-10 0-1,0-12 0,0-4 1,0 3 0,0-9-1,-1 3 0,2-5-1,0 2 1,6-3 0,3 4 0,3 3 0,1 3-1,2 7 0,0-1 2,-1 8-1,-1 2 0,-1 10 1,-2 4 0,-3 2 0,0 9 0,0 3-3,-2 0-1,0 3-2,1-3 0,-1 4 0,0-6-2,-1 2 1,1-8-1,-3-5 3,2-4 0,-3-3 2,-2-9 1,0 0-2,0 0 2,6-11 0,-6-4 0,0-2 1,-6-7-1,1-10 1,-1 5-1,0-5 2,1 2-1,0 1 2,3 1 0,2 0 1,0 5 1,3 6 1,4-1-1,2 5-1,3 0 0,0 6 0,0 3-1,1 3-1,-1 3 0,-2 10-2,0 7-3,-4 2-7,-4 8-16,-1 12-26,-7-3-5</inkml:trace>
  <inkml:trace contextRef="#ctx0" brushRef="#br0" timeOffset="290138.595">24024 14350 1,'78'-36'15,"5"6"1,-4-4 2,3 2 1,-1 0 1,-1 3 4,-1 2-5,-5 2-1,-3 6-3,-7-3-3,-2 8 0,-11-3-2,-11 6-2,-4 2-2,-10 0-3,-4 4-3,-9 1-4,-2 1-10,-11 3-15,0 0-29,11-1-6</inkml:trace>
  <inkml:trace contextRef="#ctx0" brushRef="#br0" timeOffset="294360.8365">23586 14955 54,'0'0'3,"0"0"3,0 0 4,0 0 1,0 0 2,0 0 2,-10-2-1,10 2 1,0 0-2,-9 4-3,9-4-2,-8 14-4,4-5 1,1 4-3,0 2 1,2-1-1,1 5-1,0 1 0,3 1-1,4-1 1,2 0-1,1-1 0,0-1 1,3-2-1,-1-5 2,0-3-2,2-2 1,-1-5 0,-1-1-1,2-4-4,-1-6-9,-1-5-16,1 2-16,-4-5-16</inkml:trace>
  <inkml:trace contextRef="#ctx0" brushRef="#br0" timeOffset="294946.87">23651 14766 106,'0'0'2,"0"0"1,0 0-1,0 5 3,0-5 1,1 15 0,2-4 1,0-1 0,0 4-1,3 0-1,2 6 1,-2 5 0,4-3-2,-1 5-1,3-4-1,0 4 2,1-4-3,-1 2 1,3-6-2,-3-3 1,2-2-1,-2-2 0,2 0 0,-4-5 0,2-2 0,-3-1 2,1-1-2,-10-3 0,14 0 1,-14 0 0,13-15 0,-9 4 0,1-2 0,-2-2-1,0-3 1,-1 0-1,-1 0 2,-1 0-1,0 4 0,0 0 0,-2 1 0,2 13 0,-5-15 2,5 15-1,0 0-1,0 0 0,-10 0 0,10 0 0,0 16-1,0-6 0,3 2 0,2-1 0,2 1 0,8-2 0,-6-1 0,7-1 0,-5-4 0,5-1-2,-6-1-7,5-2-17,-15 0-28,14-9-9</inkml:trace>
  <inkml:trace contextRef="#ctx0" brushRef="#br0" timeOffset="295082.8778">23901 14830 30,'0'0'-2,"0"0"-8,0 0-8</inkml:trace>
  <inkml:trace contextRef="#ctx0" brushRef="#br0" timeOffset="295517.9027">24066 14938 40,'0'0'2,"0"0"1,1 9 2,-1-9 1,3 12 0,-3-12 0,4 15 1,-4-15-1,5 14-1,-5-14-2,0 0 0,0 0 0,0 0 1,9 7 1,-9-7-3,1-5 3,-1 5-1,0-18 2,0 5 3,0-1-1,2-3 2,-1 4 2,2-2 0,0 5-1,0-2-2,-3 12 1,9-15-4,-9 15-2,13-2-2,-13 2-2,15 0 1,-6 4-1,1 1 0,-1 2 0,-1 6 1,2-3-3,-2 3-3,-8-13-7,15 21-10,-15-21-14,14 19-12</inkml:trace>
  <inkml:trace contextRef="#ctx0" brushRef="#br0" timeOffset="295714.914">24251 14778 179,'0'0'2,"0"0"1,0 5 1,0-5 0,0 9 1,0-9 1,2 15-1,-2-15 0,6 15-2,-2-5 0,3-1-7,-7-9-12,10 17-19,-1-3-23</inkml:trace>
  <inkml:trace contextRef="#ctx0" brushRef="#br0" timeOffset="296236.9438">24408 14667 153,'0'0'6,"0"0"2,0 0 0,0 0 0,0 0 1,0 7-1,0-7 1,0 10-1,-2-1-4,0 1-4,2 2 1,0 1-1,0 2 0,2-1 0,3 0 0,0-2-1,4 0 1,-9-12 0,16 14 0,-16-14 0,18 9 1,-10-8 0,2-1 0,-1-1 0,0-2 1,0 0 2,2-3-2,2 0 0,-5-2 0,8 2 1,-16 6-2,20-13 0,-20 13-6,18-11-7,-18 11-26,11-5-26</inkml:trace>
  <inkml:trace contextRef="#ctx0" brushRef="#br0" timeOffset="301010.2168">24444 15602 7,'0'0'0,"0"0"0,0 0 2,4 2 0,-4-2 0,10 14 2,-3-5-2,-1 4 1,1-1 0,-1 5 0,3-3-1,-3 3-2,3-1-2,0-1-6,-3-1-7</inkml:trace>
  <inkml:trace contextRef="#ctx0" brushRef="#br0" timeOffset="301415.24">24484 15620 0,'0'0'1,"7"0"1,4 7 0,5 0 0,-1 3 0,4 0 1,0 2-1,3 2 1,-5 1-1,4-4-1,-7 0 1,-1-3-1,-1-2 0,-3-2 1,-9-4 3,13 1 4,-13-1 2,7-5 2,-7-4 4,0-4 1,-1 2 2,-6-7-1,-1 1-3,0-2-3,-1-2-3,-2-6-3,2 10-2,1-5-3,0 10-3,3-5-8,5 17-11,-4-16-9,4 16-16,0 0-14</inkml:trace>
  <inkml:trace contextRef="#ctx0" brushRef="#br0" timeOffset="302439.2986">24805 15553 67,'0'0'6,"-2"-10"-1,2 10 5,0 0 3,-6-9 4,6 9-3,0 0 0,-8-10 0,8 10-3,-7 14-3,6-1-5,0 5-3,1-4-1,2 8-3,5-4 1,0 1-4,3-5-1,2-4-3,-1 0-1,2-6-3,1-1 0,-2-2-2,3-1 2,-2-4 1,-1-2 3,-3-2 2,0-6 4,-2 2 5,-1-5 2,-2-7 5,-2 7 3,0-6 4,-2 7 2,0-3 0,-4 7 2,0 0-5,4 12-1,-11-5-2,11 5-3,-11 7-1,5 3-4,0 8-2,3-3 0,1 6-1,2-5 0,0 6-1,0-6-3,1 1 0,3-5-1,-4-12 1,10 14-1,-10-14 1,8 0 1,-8 0 2,9-8 3,-6-2 2,0-2 3,-2-1-1,0-2 2,1 5 2,-2 0-2,0 2-2,0 8 1,0 0-1,0 0-2,10-2 0,-10 2-3,13 7 0,-4 2-2,-9-9 4,18 14-4,-8-8 1,-1-2 0,0-3 0,1-1 0,-10 0 0,15-4 1,-15 4 0,11-14 0,-6 4 0,-1-2 0,-2-7 1,1 7 0,-1-5 1,2 5-2,-2-2 1,-2 14-1,6-18 2,-6 18-2,13 0 0,-13 0-2,14 4 1,-3 2-1,0-3 1,2 1 0,5-3-1,-7-1 1,7 0 2,-9-2-1,6-4 3,-7-4 0,3 1 2,-8-3 1,1 2-1,-2-6 2,1 5 0,-1-4-1,2 5-2,-1-1 0,-3 11 0,8-14-2,-8 14-2,11-3-1,-11 3 0,12 1-1,-12-1-1,17 9-2,-8-6-2,-1 2-4,3-1-5,-3 1-9,2 1-11,-10-6-17</inkml:trace>
  <inkml:trace contextRef="#ctx0" brushRef="#br0" timeOffset="303561.3627">25593 15334 19,'0'0'3,"0"0"0,0 0 2,-6-9-1,6 9-1,0 0 1,0 0-1,-3-10 0,3 10-2,0 0-1,6 0-1,-6 0 1,0 0-2,13 3 2,-13-3 0,10 2 2,-10-2-2,12 0 1,-12 0-1,10-3 1,-10 3 0,12-12 0,-12 12-1,12-14 2,-12 14-1,10-17-1,-10 17 1,9-12-1,-9 12 0,8-4 0,-8 4 0,0 0 0,13 1 0,-13-1 1,10 10-1,-10-10 1,12 10-1,-12-10 0,13 5 2,-13-5-2,13 0 1,-13 0-1,13-4 1,-13 4-1,15-15 1,-7 4 0,6-2-1,-4 1 4,6-1-1,-7 1 2,9-1 0,-8 4 0,4 2-1,-14 7 1,16-5 0,-16 5-3,14 0 1,-14 0-2,16 5-1,-16-5 0,12 6 0,-12-6 1,11 2 1,-11-2 0,11 0 0,-11 0 0,9-7 2,-9 7-1,13-12 0,-13 12-1,15-13 0,-7 6 0,2-3-8,-1-5-24,5 5-21</inkml:trace>
  <inkml:trace contextRef="#ctx0" brushRef="#br0" timeOffset="307121.5664">24769 16798 3,'0'-19'10,"1"-9"0,-6-1 1,-3-3-4,-3-2-1,-2 4 0,-1-5 1,2 8 0,0 0 1,0 6-2,4 3-1,2 6 0,6 12-1,0 0 0,0 0-3,13 0-1,3 7 0,1 3 0,5 3 0,2 0 0,0 4-1,0-5-4,-1 3-4,-1 0-7,-3-1-9,0 2-9</inkml:trace>
  <inkml:trace contextRef="#ctx0" brushRef="#br0" timeOffset="307475.5866">24834 16666 5,'0'0'1,"0"0"2,0 0-1,9-14 0,-9 14 2,12-20-1,-3 11 2,-3-2 2,3-1-1,-9 12 1,12-14-1,-12 14 0,12-6 1,-12 6-1,16 1 0,-8 4-1,3 4-1,-1 3-1,3 4 0,0-2 0,1 7-2,-2-6 1,1 6-1,-2-3-1,2 3-1,-3 3-1,3-7-1,-5 3-3,2-6-5,-4 2 0,-6-16 1,13 16-4,-13-16 2,3-12 0,-3-2 1,-3-7 6</inkml:trace>
  <inkml:trace contextRef="#ctx0" brushRef="#br0" timeOffset="307689.5989">25055 16643 0,'-7'-24'7,"2"0"4,1 7 1,2 4 0,1 2 0,1 11-2,0-8-1,0 8-3,0 0-1,8-6-3,-8 6 0,11 0 1,-11 0-2,17 5 0,-8 2-1,1 2 1,-2 0-2,0 2-3,-1-2-3,-1 2-2,-1 0-7,-2-1-3,-3-10-3</inkml:trace>
  <inkml:trace contextRef="#ctx0" brushRef="#br0" timeOffset="308727.6582">25109 16511 20,'0'0'3,"0"0"-1,11 0 1,-11 0 0,18 12 0,-2-5 0,-1 3 0,4-1 0,-7 1-2,8 0-1,-7-3 0,5 0-1,-7-4 0,0-1-1,-2-2-1,-9 0 1,14-2 1,-14 2-1,0 0 2,9-10 0,-9 10 2,0 0 1,-5-10 1,5 10-1,-10-8 0,10 8-2,-9-4 0,9 4-1,0 0-1,-11-11 0,11 11-1,0-13 1,0 3 0,5-2 0,1-2 1,1-3 0,2-3 0,3-1 0,-1-4 0,0 1 0,-1 0 1,-2 0-1,0 2 1,-4 2 2,0 2 0,-3 3 4,-1 3 2,0 3 0,0 9 0,-1-12 0,1 12-2,0 0 1,0 6-3,4 5-3,3 2 0,2 4-4,3 0 2,3 3-1,2-2-1,-2-1-2,3-1 0,-3-6-2,3 1 0,-2-8 1,0-3 0,-4 0 1,2-7 1,-3-6 2,2-5 1,-3-5 1,-2-3 0,-3-4-1,-2-1 2,-3-6-1,0 4 1,0 1 2,-6 3 2,2 5 3,-2 5 3,1 3 0,5 16-3,-5-11 1,5 11-2,0 0-2,0 15-3,2-2-3,4 8-1,1 2 0,2 4 0,1 3-2,2-3-1,-1 3-3,4-6-3,-1 2-3,1-8-2,-3-6-2,2-3 2,-4-4 2,0-5 2,0-1 4,-10 1 2,14-20 4,-8 3 2,-1 0 2,0 0-1,-2-7-1,0 10 0,0-6 2,0 12-2,5-1 1,-8 9 1,16 0-2,-16 0 1,17 17-1,-9-9-1,6 8-1,-7-6 0,3 5-1,-10-15-1,15 11 2,-15-11 0,16 3 2,-16-3 0,12-7 2,-9-5 1,-1-7 5,-2 3 1,0-5 2,0 2 4,-6-3-1,-2 5-1,-2-2 0,-3 7-1,-9 2-7,7 5-18,1 6-42,-4 8-2</inkml:trace>
  <inkml:trace contextRef="#ctx0" brushRef="#br0" timeOffset="313653.94">24510 11431 19,'9'-9'1,"5"-5"1,4-9-1,2-4 0,4-9 0,7-6-2,2-7-13</inkml:trace>
  <inkml:trace contextRef="#ctx0" brushRef="#br0" timeOffset="319197.2571">31497 5569 0,'-13'0'0,"4"0"1,9 0 2,-19 1 0,8-1 3,-4 0 1,2 0 2,13 0-2,-18-6 0,18 6-1,-10-13 0,5 4-4,5 0 1,0-2-3,4 0-3,0 0 2,4 1-1,1 2-1,2-1 2,-1 3-1,2 2 1,-2 4-1,6-1 1,0 1-1,1 1 1,-1 6 0,-2-2-1,5 4 2,-5 1 0,1 0 0,-6 2 0,2 1 2,-8 1-2,1 0 1,-1 0 0,-3 4 0,1-3 1,-1-1-2,0 2 2,-2-2-1,-4-1 0,4-1 0,2 0 0,-2-2-1,-2-1 2,1-1 0,1 2-1,2-10 3,-1 19-1,1-19 3,-2 19-1,0-11 1,2 6 0,0-5-1,0 3-1,0 1 1,0 1-1,0-1-2,0 3 0,4-1-2,1 2-8,1 3-11,-4-4-18,2 8-7</inkml:trace>
  <inkml:trace contextRef="#ctx0" brushRef="#br0" timeOffset="319466.2725">31740 6245 125,'0'0'3,"0"0"5,0 0 2,0 0 2,0 0 2,0 0 3,7-10 2,-7 10 2,0 0-3,0 0-2,0-8-3,0 8-2,0 0-3,0 0-2,-6-12-7,6 12-11,0 0-23,0 0-36,0 0-3</inkml:trace>
  <inkml:trace contextRef="#ctx0" brushRef="#br0" timeOffset="320837.3509">31793 5150 42,'0'0'2,"0"0"2,0 0 1,-14-9 1,14 9 2,-15-13 0,6 4 2,0-1 2,-5-1-1,2 1 1,0 0 0,1 0-1,-2 1-3,-1 2 1,0 1 0,-5 1-3,1 0-1,-7 3-3,3-1-1,-4 1-1,3 2 0,-2 0-1,0 0 0,0 5 0,1 3 0,5 1 1,-4 3 0,1-1-2,-4 5 4,3-2-2,2 6 0,-5 1 0,0 1 0,0 1-2,2 5 2,0-1-1,0 7 2,-2 4-1,1-2 2,6 6-2,1-1 1,-2 5 0,4-5 0,0 6 3,5-5-3,2-3-1,1 5 1,3-6-1,1 2 1,3-4-1,1 5 0,0 0-1,4 0 1,5 0-1,-1-2 0,1 2 1,1-3-2,1 4 2,1-7 0,0 0 0,5-1 0,-3-3 0,3 1 0,2-3 0,-1-1 0,4-3 0,1-3 0,3-1 0,-1-1 0,1-5 0,4 4 0,-1-6 2,3 3-2,-3-4 0,8 3 0,0-4 1,-2 1-1,3-4 1,-2 4-1,3-5 1,-3-2-1,4 0 1,-10-3-1,6-2 0,-1 0 0,-5-2 0,2-5 0,-1-1 1,-1-5-1,-4 3 0,3-6 1,-7 2 1,2-7-2,0 3 1,-3-7 0,0 4 1,-1-7 0,-3 3 2,6-6 0,-5 5 1,-1-6 1,-2 2-2,1-2 0,-4 2 1,-3 0-1,5 1-1,-8 2 0,2-2 1,-6 0-1,4-2 2,-6 2-1,0-4-1,0 0 2,0 0-2,-5-1-1,2-1-1,1-1 0,-7 7-1,4-6 0,-2 3 1,-1-1-2,-4 2 1,3-1 1,-8 5-1,5 0 0,1-2 1,-4 2-1,-1 2 1,4 2 2,1-1-1,-7 2-1,10-4 0,-10 6-1,6-4 1,0 5 0,-5-3-1,-2 4 0,7-1-1,-1 3 1,-5 4 0,4-3 1,-2 5-1,4 1-1,2 1 0,-1 1 0,0 4-1,-1 1 0,0 0-2,0 2-1,1 0-3,-1 5-1,-4-1-9,5 1-14,-3 3-19,2-3-20</inkml:trace>
  <inkml:trace contextRef="#ctx0" brushRef="#br0" timeOffset="321474.3873">31845 4696 1,'0'0'5,"-1"-8"5,1 8 2,0 0 5,0-9 4,5 0 0,-5 9 4,17-16-4,-6 4 0,2 0-2,1-10-3,3 1-3,-6-8-3,5 3 0,5-10-1,-1 1-1,7-9-1,-4 4 0,8-9-1,-1 2 2,9-4-3,-1-2 1,-5 2-3,9-4 0,-8 7 0,4-1-2,0 4-1,-6 4-3,-4 3-6,2 9-15,-7-8-41,2 15-8</inkml:trace>
  <inkml:trace contextRef="#ctx0" brushRef="#br0" timeOffset="332619.0248">30300 11194 1,'0'0'4,"0"0"2,0 0 0,0 0 0,0 0 1,0 0-1,0 0 1,0 0-1,0 0-4,0 0 0,0 0-2,0 0-2,0 0 1,0 0 0,0 0 1,0 0-1,0 6 1,0-6 0,0 0 0,4 11 0,-4-11 0,4 10 0,-4-10 0,0 0 0,7 10 0,-7-10 1,0 0-1,0 0 1,5 9 0,-5-9 1,0 0-1,0 0 0,3 10 0,-3-10 2,0 0-2,0 0 0,3 10 0,-3-10 0,0 0 0,7 12 1,-7-12-1,4 12 0,-4-12 0,9 12 0,-9-12 2,11 18-3,-6-9 2,2 3-1,1 0 1,0 2-1,0 1 0,1-1 0,-2 3 0,-2-2 2,1 2-2,-1-2 0,1 3 1,-2-5 0,0-1-1,0 2 0,0-3 0,-1-2-1,-1 0 1,-2-9 1,5 15-1,-5-15-1,3 10 0,-3-10-1,0 0-5,0 0-5,0 0-8,6 11-19</inkml:trace>
  <inkml:trace contextRef="#ctx0" brushRef="#br0" timeOffset="333248.0607">30521 11197 50,'0'0'1,"0"0"1,0 0-1,0 0 0,0 0 1,0 0 0,-8 7 0,8-7 1,-8 14-1,2-3 0,2-1-1,0 2 3,1 1-4,1 0 2,-1 0-1,-1 1 1,3 0-1,-1-2 0,-2 0 0,2-2 0,0 0 1,-1-1-2,3-9 1,-4 13-1,4-13 1,0 0 0,0 0 0,0 0 0,0 0 1,0 0 0,0 0 0,0 0 1,0 0-2,0 0 1,-7 9-2,7-9 3,0 0-3,0 0 0,-9 10 0,9-10-3,0 0 3,-7 11 0,7-11 0,0 0-1,-7 8 0,7-8-1,0 0-7,-2 10-11,2-10-18</inkml:trace>
  <inkml:trace contextRef="#ctx0" brushRef="#br0" timeOffset="339787.4348">30429 11282 0,'-2'-13'5,"1"-1"4,0-1 6,0 1 0,0 0 0,1 4-5,0 10 1,0 0-3,0 0-2,0 0-1,0 12-5,0 0-2,1 8 0,0-1 4,1 3-4,-2 3 1,3-1 0,-3-1 0,1-1-2,1 0 2,-2-6-1,1 1 1,1-6-2,-1-1 3,-1-10 0,1 11 2,-1-11-1,0 0 0,0 0 1,5-6-1,-5-3 1,1-2 0,0-2-1,0-6-1,0 2 0,0-5 1,-1 2 1,-2 1-1,0 2 2,0 0 2,0 5-1,2 12-2,-4-11 0,4 11-1,0 0 1,-5 9-2,4 3-2,1 4 1,-1 1 0,0 1 0,-1 3 1,1-1-1,1-3 0,0 0-1,0-6 0,1-1-3,-1-10 1,3 11 0,-3-11 2,0 0-2,10-4 2,-7-7 1,0 1-1,0-7 5,-2 1-2,1-4 2,-2 0 1,0 3 3,0 1 0,-1 5 0,-1 2-2,2 9 0,0 0-2,-10 2 0,7 11-3,-2 4-3,2 1 0,0 4-3,0-1 1,3 0-2,0-4-4,0-3 1,0-2-2,0-12 1,2 12 2,-2-12 0,0 0 3,6-11 2,-4 0 2,0-4 5,-1-1 0,0-5 1,-1 2 1,0-2 2,-4 3 2,0 4 1,0 2-3,4 12 0,-7-10-2,7 10 0,-4 11-2,4 6-2,0 1-2,-1 3 0,1 1-3,1 2 1,1-5-3,-2-1-1,3-4-2,-2-6 2,-1-8 0,0 0 0,0 0 2,11-3 3,-9-7 3,-2-6 4,0 2 1,2-5 0,-2-2 1,0-1 0,-3 2 1,-1 4 1,1 2-1,1 0-1,-1 5-3,3 9-1,0 0-1,-6 6 1,5 8-3,1 1 0,0 3-1,-1 3 1,1 0 0,0-3-2,0-3 1,0-4-2,0-11 0,3 14 0,-3-14-1,0 0 2,6-5 0,-3-5 0,1-4 2,-1-1 0,-3-3 2,4-2-2,-4 1 1,0 1-1,0 1 1,-3 3 0,1 2-1,-1 4 0,3 8-1,-2-9-1,2 9 0,0 0 0,0 0 0,0 0-1,0 10 1,0-10 0,3 16-8,-3-6-15,2 4-19</inkml:trace>
  <inkml:trace contextRef="#ctx0" brushRef="#br0" timeOffset="341593.5381">31095 11033 45,'0'0'3,"0"0"-1,0-10 1,0 10-2,0 0 1,0 0-1,0 0 2,0 0-2,0 0-1,0 0 0,0 12 0,1 0 2,4 3 1,0-1-1,-3 6 0,2-6 1,1 7-2,-2-6 1,1 4 0,3-8-2,-3-2 1,-2 0-1,-2-9 0,8 12 1,-8-12 0,0 0 2,0 0-1,0 0 1,0 0 1,0 0 1,9 0 1,-9 0-2,0 0 0,8-9-1,-8 9 0,5-10-2,-5 10 0,14-9 0,-14 9 1,13-10-1,-5 5 0,4 0 0,-12 5 0,15-7 0,-15 7-1,12-8 2,-12 8-2,12 0 0,-12 0 0,0 0-2,12 0 2,-12 0 0,9 5 0,-9-5 0,10 8 0,-10-8 0,9 9 0,-9-9 2,8 11-2,-8-11 1,6 15 1,-6-15 1,0 18-1,0-9 1,-1-1 2,-3 3 0,-1-1-1,-1 1 1,2-1 0,-2 0-2,1-2 1,1 2-1,4-10-1,-10 15 0,10-15-1,-7 12 0,7-12-2,0 0 0,-9 9-5,9-9-8,0 0-18,0 0-25</inkml:trace>
  <inkml:trace contextRef="#ctx0" brushRef="#br0" timeOffset="342013.5621">31167 11035 42,'0'0'3,"0"9"2,0-9 1,0 0 1,2 13 3,-2-13-3,0 0 4,0 0-1,0 0 2,0 0-4,11-3 3,-11 3-2,13-7 2,-13 7 1,16-12-2,-8 5 2,6-3-3,-5 3 0,5-5-1,-3 3-1,-2-1-3,2 2-1,-3-2-2,-8 10-1,16-11-3,-16 11-8,10-7-12,-10 7-19,0 0-24</inkml:trace>
  <inkml:trace contextRef="#ctx0" brushRef="#br0" timeOffset="342556.5931">31657 10582 26,'0'0'4,"0"0"0,0 0 3,0 0 0,0 0 1,0 0 0,-6 0 1,6 0-1,-9 10-2,9-10-2,-6 19-3,3-4 0,-3 3-1,3 4 0,1 1 0,-1 2 1,1 3-1,-4 3 0,3 1 0,-1 0 1,0 8-1,-1-8 0,-2 11 2,3 1 0,-4 0 3,3 3-2,-2-3 1,1 3-1,-2-4 1,0 4-1,0-9 1,-4-2-3,6-2 0,-4-6 0,4-1-1,-3-4 2,5-2-4,-1-7 1,5-1-1,0-3-5,0-10-4,0 14-7,0-14-7,0 0-14</inkml:trace>
  <inkml:trace contextRef="#ctx0" brushRef="#br0" timeOffset="343031.6203">31499 11043 74,'0'0'1,"0"0"3,-8-7-1,8 7 3,0 0 1,0 0 5,-12-11 2,12 11 1,0 0 1,0 0-1,0 0-1,-8-10-1,8 10-2,-4-10-3,4 10-2,-5-11-2,5 11-3,-2-9-1,2 9-2,0 0-5,0 0-3,0 0-11,0 0-13,0 0-23</inkml:trace>
  <inkml:trace contextRef="#ctx0" brushRef="#br0" timeOffset="343382.6404">31802 11182 95,'0'0'5,"0"0"2,0 0 1,0 0 3,0 0 2,0-6 0,0 6 0,0 0-2,0-12-13,0 12-44,0 0-9</inkml:trace>
  <inkml:trace contextRef="#ctx0" brushRef="#br0" timeOffset="351809.1224">29305 10242 66,'0'0'2,"0"0"3,0 0-3,0 0 3,0 0 0,0 0 1,-13 3 0,5 8 3,-2-2-3,-2 7 0,-4 0 1,0 5-1,-4 1 1,0 4 1,-2 6-3,0-2 1,0 3-2,0-1 1,1 2-2,0-5 1,-2 5-2,3-7-2,-1-2 1,8-3-2,-3-2-2,6-3-8,-1-3-10,4-4-18,8 0-17</inkml:trace>
  <inkml:trace contextRef="#ctx0" brushRef="#br0" timeOffset="352297.1503">29448 9851 22,'0'0'1,"0"0"0,0 0 1,0 0 3,6 0 1,-6 0 2,8 10 3,-8-10 0,4 15 3,-2-4-1,1 2 1,1 0-1,1 0-2,-2 2-2,-1 0 0,2 0-4,1-1 0,-2 0-1,0 1-2,-1-3 0,1 1-1,0 0-1,1-2-4,-2 0-9,1-3-16,4 3-21</inkml:trace>
  <inkml:trace contextRef="#ctx0" brushRef="#br0" timeOffset="352774.1776">29600 9940 1,'10'11'4,"-3"1"0,4-4-2,-6 1 1,9-2 2,-14-7 1,18 9 0,-18-9 0,17 3 2,-17-3 1,15 0 0,-15 0 2,15-11 1,-15 11 1,12-17 3,-9 8 1,0-3-1,-2 1 2,-1-1-2,-2 0-1,-4-1-1,0 1-4,-3 3-2,0-2-3,-1-3-2,0 7 0,-2 2-4,4 3-3,-7 2-1,15 0-5,-22 7-7,22-7-12,-16 27-19,10-17-17</inkml:trace>
  <inkml:trace contextRef="#ctx0" brushRef="#br0" timeOffset="353237.204">29935 9444 47,'0'0'2,"0"0"2,0 0-1,0 0 1,0 0-1,-9 0 2,9 0 0,-2 11-2,2-1 1,0 6-2,0 2 1,1 6 0,1 0 2,1 7 0,0-4 1,-1 7-2,1-4 2,-2 7 0,1 1 0,0 0-2,0 2-1,1-2 0,-2 2-1,1-4-1,-1 5 0,1-11-1,0-2 0,0-5 0,-2-2-2,1-6-4,1-3-2,-2-12-8,4 15-19,-4-15-19</inkml:trace>
  <inkml:trace contextRef="#ctx0" brushRef="#br0" timeOffset="353568.223">29839 9725 125,'0'0'5,"0"0"2,0 0 2,0 0 0,0 0 3,0 0 1,0 0 1,0 0-1,0 0-4,0 0-2,6-14-3,-6 14 0,9-10-5,-9 10-8,11-7-8,-11 7-15,11-5-22,-11 5-11</inkml:trace>
  <inkml:trace contextRef="#ctx0" brushRef="#br0" timeOffset="353768.2344">30118 9656 177,'0'0'6,"0"0"1,0 0 2,0 0 0,0 0 0,0 0-2,-4-3-4,4 3-16,0 0-43,0 0-10</inkml:trace>
  <inkml:trace contextRef="#ctx0" brushRef="#br0" timeOffset="356895.4133">29854 10316 6,'17'-10'8,"3"-3"3,1-2 0,7-4 1,-1-1-4,4-2 0,-4-2-2,4-5-1,-2 0-1,4-3-1,-7 3 1,4-2-1,-1 2 2,-5 0 0,0 0 3,-5 4-2,3-8 2,-7 6 1,3-2 0,-7 2-1,-3-2 0,-1 3-1,-3-3 0,-2 0-1,-2 9-1,0-9-2,-7 8 1,-1-8-1,-3 7-1,1-6 1,-4 5-2,2-1 1,-5 2-1,5 1 0,-3 3 2,4 1-2,-4 3 0,3 1 0,0 3-1,2 1 0,-1-3-1,-1 3 1,-2 1-1,-3 0 1,1-1 0,-3 4-1,1-2 1,-5 2 0,4 0 0,-4 1 0,1 1 0,0 1-1,2 1 1,-1 0 0,2 1 0,0 0 0,1 0 0,1 0 0,-1 0 0,3 2-2,-2 0 2,-1 4-1,0 0 0,0 2 0,-1 1 0,-4 3 0,-3 0 0,3 0-1,0 1 2,3-1 0,-3 0 0,6-1 0,-2 0 0,4 0 0,1 0 0,-2 3-1,3 0 1,-5 3-1,4 0 1,-6 5 0,3 0-1,-1 2 1,4-2-1,-3 2 1,3 0-1,0 1 1,3-3-1,3 4-1,1-3 2,2 4-1,0 5 1,2-1-1,1 4 1,1-4 0,0 7-1,1-6 1,-1 7-1,1-10 0,-1-1-1,2-1 1,2-4 0,2 3 0,2-4 0,2 2 0,-1-5 1,2 4-1,0-5 1,2 4 0,-3-5 0,3 2 0,-2-6-2,0 3 2,1-3 0,2 0-1,-3-3 1,5 0 0,-2-2 0,3-1 0,-3-2 0,4 2 0,-4-3 1,5-2-1,2-1 0,-3 1 2,4-2-2,-5 0 1,6 0 0,-6-4 0,8-1 0,-6-2 1,0 0 0,1-3 0,0 1-1,-1-2 0,2 2 0,-1-4 2,-3 4-2,1-1 0,-2 1 0,0 1 1,-3-1 2,-3 1-2,-9 8 2,15-12-1,-15 12 0,12-10 0,-12 10 0,9-7-2,-9 7 1,0 0-2,0 0-1,10-7-7,-10 7-11,0 0-23,0 0-20</inkml:trace>
  <inkml:trace contextRef="#ctx0" brushRef="#br0" timeOffset="357986.4757">30288 9213 0,'13'7'5,"-13"-7"2,10 3 1,-10-3 1,9 0 0,-9 0 3,13-6 0,-4-10 2,-2 4 2,2-8 0,1 2-1,2-7-1,1 3 0,-1-5-1,0 3-3,2 2-1,1-5-2,-1 4 0,2-6-2,1 5-2,-1-3-1,2 4-1,-1 2 0,1-1-1,-1 5 2,1 2-2,-5 2 0,-2 5-2,-1-1 4,-10 9-2,15-10 0,-15 10 0,0 0 0,0 0 0,0 0 0,0 0 1,0 0-1,0 0 0,0 0 1,0 0 0,8-5 0,-8 5 0,0 0 0,0 0 1,0 0-1,0 0 0,0 0-1,0 0 1,0 0-1,0 0 1,0 0-1,0 0 0,0 0 0,0 0 0,0 0 0,0 0 0,0 0 0,0 0 0,0 0 0,0 0 0,0 0 1,0 0-1,0 0-1,0 0 0,0 0-1,0 0-4,0 0-3,0 0-6,0 0-13,0 0-15,0 0-20</inkml:trace>
  <inkml:trace contextRef="#ctx0" brushRef="#br0" timeOffset="361572.6808">29545 11078 0,'14'18'0,"1"-7"1,4 7 1,-4-4-1,4 4 0,-5-7-1,6 3 0,-5-4 0,3 1 0,-5 0 0,0-2 0,0 3 0,0-4 0,0 2 0,1-2 0,-2 0 1,3 0-1,-2 1 0,3-2 0,-1-2 0,0 3 0,-2-2 0,2 0 0,-1-2 1,-2-1-1,2 0 0,-1-1 0,3 0 0,-3-2 2,1 0-2,-1 0 0,3 0 0,-2 0 0,0 0 0,-3 0 1,1 0-1,-1 0 0,0 0 0,-1 0 0,1 0 0,-1 0 0,-1 0 0,3 0 0,-2 0 0,0 3 0,0-3 0,-10 0 0,16 4 0,-6-4 0,-1 1 1,3-1-1,-12 0 0,20 0 0,-20 0 1,21 0-1,-21 0 1,17 0-1,-17 0 0,12 0 0,-12 0 0,12-1 0,-12 1 1,9 0-1,-9 0 0,13 0 0,-13 0 0,11 1 0,-11-1 0,10 4 2,-10-4-2,0 0 0,11 7 1,-11-7 0,0 0 0,0 0 3,0 0 2,0 0 1,0 0 0,0 0 1,0 0 0,0 0-1,0 0 0,0 0-2,0 0-3,4 10-1,-4-10 0,0 0 1,0 0 0,0 0 0,0 0 2,0 0-2,-8 7 1,8-7-1,-11 0 0,11 0 1,-16 0-2,4-4-1,-1 0 0,-7-5-1,6 1-3,-8-3 2,5 0-1,-6-3 1,3 0 0,-3 0-2,4-1 2,1-1-2,-4 0 1,5 1-2,-6-2 0,2-3 0,-1 0-1,-1-8 0,-4 4 2,1-4-1,-3 4 1,1-3 2,-1 3 1,1-4 1,1 8 0,0 0 2,2 0-1,1 4 1,1-3 0,-5 4-1,8-1 0,-4 4 0,5-3-1,-3 3 0,3 0 0,-2 1 0,6-2-1,2-1 1,-1 1 0,2-1 0,0-2 0,2 3 1,-1-1-1,2-1 0,0 4 2,1 0-2,-2-1 0,2 3 0,1-2 0,-1 0 0,1 1 0,1-3-2,0-1 2,1 1 0,2-1 0,0 1 0,1-3 0,0 5 0,1 0 0,0 3 0,1 8 2,-2-13-2,2 13 0,-4-12 0,4 12-2,-3-10 2,3 10-1,-4-10 1,4 10 0,-5-9 0,5 9 3,0 0-2,0 0 0,0 0 0,-9-3 0,9 3-1,0 0 0,0 0 0,0 0 2,-9 7-2,9-7 1,-2 13-1,2-13 1,-4 17 0,4-17-1,-2 24 1,1-15-1,-1 0-1,0 2 1,2 0 0,-2-1 0,2 0-1,0 1 1,0 0 0,0 0-1,0 0 1,0 2 0,3 0 0,1 3 0,-1 0 0,5 6 0,-2 0 0,4 1 1,-1 2-1,2-1 0,1-2 0,3 2 0,0-4 0,2 3 0,0-3 0,3 2-1,-4-3 1,6 4 0,-4-3 0,6 2 0,4-3-1,-4 2 2,6 3 0,-3-6 0,5 4 0,-6-5 1,8 4-1,-7-3 0,-1 4 0,1-8 0,0 1-1,-1-2 0,1-2 0,-1 1 0,-2-2 1,-1 0-1,0-3 0,1 0 0,-3-2 0,4 1 0,-6-1 0,3-2 0,-2 1 2,1-1-2,-5 1 0,5 2 0,3-3 1,-4-1-1,1 1 0,-3-1 1,4 0-1,-5 1 0,7-3 0,-8 3 0,-2-2 0,2 0 0,-1 2 0,-2 0 0,-1 0 0,-1 0 0,-1 1 0,-1-3 0,-9-1 1,10 4-1,-10-4 0,10 3 1,-10-3 2,0 0-3,0 0 1,0 0 0,0 0 0,0 0-1,0 0 2,0 0-2,0 0 0,0 0-2,0 0 1,0 0-4,0 0-4,0 0-9,10 9-11</inkml:trace>
  <inkml:trace contextRef="#ctx0" brushRef="#br0" timeOffset="364271.8352">25572 13229 0,'-6'-55'4,"-2"-5"-1,1-13 3,-3-4 0,2 2 0,-3 4 0,2 3 1,-2 6-1,-2 8 0,-1 3 0,1 5-2,-2 1 0,-1-1 0,-1 5 1,2 0-3,-1 5 2,1 1-2,1 2 3,0 2-2,2 5 2,3 4-1,0 1 2,2 4-3,1-1 0,2 3-1,1-1-1,1 2 0,1 0-1,0 1 1,1-3-1,0 1 0,0 1 0,0-1 2,0 0-2,0 1 1,0 4 0,0-1 0,0 3 2,0 8-1,0-12 1,0 12 0,-1-10-1,1 10 1,-2-9-1,2 9-1,-2-10 0,2 10-1,0 0 0,-1-8-1,1 8-1,0 0-4,0 0-6,0 0-16,0 0-23</inkml:trace>
  <inkml:trace contextRef="#ctx0" brushRef="#br0" timeOffset="371702.2602">30283 11368 0,'0'0'0,"0"0"3,0 0-1,0 0 2,0 0-2,0 0 0,0 0-1,0 0 2,0 0-2,0 0 0,0 0-1,0 0 0,-10-8 0,10 8 0,-18-3 0,9 1 0,-4-1 0,13 3 0,-22-10 0,11 3 0,-3-2-1,4-2 1,-1 1 0,-3-3 0,2 0 0,-5 1 0,4-4 0,-4 2 0,4 0 0,-4 1 0,4 0 0,-3-1 0,4 2-1,-1 0 1,-1 1 0,0-1-1,0 1 1,0 0-2,-1-5 0,-1 3 1,0-4 0,0 5 0,1-6-1,0 5 1,-1-4 1,1 5 0,0 0 0,1 0 0,2 5 1,0-1-1,0 1 0,3 0 2,-1 2-2,10 5 0,-16-12 0,16 12 0,-16-12 0,16 12 0,-16-15 0,7 9 0,1-1 0,-4 1 0,-5 3 0,4-2 0,-5 5-2,3-3 4,-3 2-2,1 0 0,-5-1 0,8-1 1,0-1-1,-1-3 0,3 2 1,-1-2-1,2 2 1,1-3-1,10 8 1,-15-11-1,15 11 0,-12-10 0,12 10 0,-10-5 0,10 5-1,-10-7 1,10 7 0,-7-9 0,7 9 0,-10-11 0,10 11 1,-8-16-1,8 16 0,-8-18 0,5 7 0,0-2 0,-1-1 0,4 2-1,-2-3 2,1 2-1,0-1 0,0 2 0,0-2 1,-1 1-1,2 2 2,-2-1-2,1 0 1,-1 4-1,0-1 1,2 9-1,-4-14 1,4 14-1,-4-9 1,4 9 1,0 0-2,-7-11 0,7 11 0,0 0 1,-3-12-1,3 12 0,0 0 0,-2-13-1,2 13 2,0 0-1,-5-10 0,5 10 0,0 0 0,-9-13-1,9 13 1,-5-12-2,3 4 1,2 8 0,-5-12 1,5 12-1,-3-12 1,3 12 0,0 0 1,0 0-1,-10-11 0,10 11 1,0 0-1,-9-5 1,9 5-1,0 0 0,0 0 2,0 0-2,0 0-2,0 0 1,0 0-1,0 0-1,0 0 1,0 0 0,0 0-1,0 0 2,0 0-1,0 0 2,0 0-1,-3 8 2,3 5 0,0-13 0,2 17 0,-2-17-1,5 22 2,-3-11-1,1 6-1,1-7 0,-2 0 0,-2 4-1,3-2 1,0 2 0,2-1-2,0 1 2,0-1-1,1 2 1,2 0 0,1 0 0,0 0 0,0 4-1,0-1 1,0-2 0,0 4 0,0-1 0,1 0-1,1 1 1,-2-1 0,4 2 0,-2-3-1,4 0 1,-1 0 0,3 3 0,-3-5 0,4 4 0,-1-4-2,6 4 2,2-4 0,-2 3 0,6 5 2,-5-4-1,7 5-1,-4-6 1,4 6 1,-3-5 0,-1 5-1,0-7 0,-2-1-1,3-2 0,-2-1 0,-2 0 0,-2-4 0,1 1 0,-2-3 0,-1-1 0,-1 2 0,2-1 0,-5-2 0,3 2 0,-3-3 0,2 2 0,-5-2 0,0-1 0,-2-1 0,4-3 0,0 2 0,-5-2 0,5 0 0,-4 0 0,3 0 0,-3 0 0,3-1 0,-14 1 0,14-1 0,-14 1 0,12 0 0,-12 0 0,13 0 0,-13 0 0,0 0 1,9 0-1,-9 0 0,0 0 1,0 0-1,0 0 1,0 0 2,0 0-2,0 0 0,0 0 0,0 0 1,-5 2-1,5-2 0,-16-1-1,5-2 1,0-1-1,-7 0 0,4-2 1,-6-2-1,2 0 2,-2-1-2,0-2 0,0 0 0,0-1 0,2 0 1,-5-3-1,5 1-1,-5 2 1,1-2 0,0-1 0,-1 1 0,-2-3 0,1-6-2,-1 5 1,1-6 1,1 6-1,3-6 1,0 5 0,1-3-1,2 6 2,1 3 0,2 0 0,1 3 1,1-4-1,-2 3 0,3 0 0,-1-1-1,-1-2 1,-1 2 1,2-1-1,-7 1 1,7 0 1,-7 0 0,8-1 2,-5 3-2,7-1 1,-3 0 0,5-4-1,1 4-1,-1-2 1,3 1-2,-2-1 0,1 1 0,-3 1 2,4 1-3,-3 1 1,7 9-1,-13-16 1,13 16-1,-12-14 0,12 14 1,-11-17-1,6 7 0,1-1 0,-1 1 0,1-1 0,1 0 0,0-1 0,1 2 0,0 0 0,0 1 2,0 0-2,2 9 0,-4-15 1,4 15-1,-3-13 0,3 13 0,-5-12 1,5 12-1,-6-12 1,6 12-2,-7-9 1,3 1-1,4 8 1,-8-12 0,8 12-1,-7-11 1,7 11-2,-5-10 2,5 10 2,0 0-4,0 0 2,0 0 0,-6-10 2,6 10-2,0 0 0,0 0 0,0 0 0,0 0 0,-10-9 0,10 9 0,0 0-2,0 0 2,0 0-1,0 0 1,-9 0-1,9 0 1,0 0 0,0 0 0,0 0 0,-12 0 1,12 0-1,0 0 0,-13 3 0,13-3 0,-11 2 0,11-2 0,-11 3 0,11-3-1,0 0 1,0 0-1,0 0 1,-7 10-3,7-10 2,-1 13 1,1-13 0,-4 15 0,4-15 0,-3 18 0,3-18 1,-3 17-1,3-17-1,0 15 0,0-15 0,0 17 0,0-8-1,3 2 2,4 3-1,-2 2 1,2 2-1,2 3 1,2 3 0,-1-1-1,2 3 1,-1-3 0,3 2 0,-1-3-1,2 0 1,-1-5-1,2 2 1,0-2 0,0 2-2,-1-4 2,1 4 0,-1-2-1,2 2 1,0-2 0,2 3 0,6-6 0,-2 6-1,3-5 1,-2 4 0,1 2 1,-1-5 0,4 3 1,-8-5-2,-1 6 1,0-7 0,-1 5 0,0-6 0,0-3 0,-2 2-1,0-2 0,1 0 0,-1 0 0,0-1 0,0-1 0,2 1 2,-4-2-2,3 2 0,-4 0 0,2-1 0,-3 1 0,2-2 1,-2 3-1,-1-1 0,0-1 0,2 1 0,-3-3 0,5 0 0,-5-1 0,2 2 0,-1-4 1,3 1-1,5 0 0,-5 0 0,5 0 0,-4 1 1,4-1-1,-3 2 0,3-2 0,-4-1 0,-4 0 0,1-1 0,-1 2 0,-3-3 0,2 1 0,-10-1 0,12 0 0,-12 0 1,0 0 2,0 0-3,0 0 1,9-1 0,-9 1 2,0 0-2,0 0 0,0 0 0,0 0 0,0 0-1,0 0 2,0 0-2,0 0 0,0 0 0,0 0 0,0 0 1,0 0-1,-7 4 0,7-4 0,0 0 0,0 0 0,-9-1 0,9 1 0,0 0 0,-13-6 0,13 6-1,-11-5 1,2 2-2,0-2 2,0 2 0,-2-3 0,-3 2 0,-5 0 0,4 0 0,-6-3 0,6 1 0,-5-1 0,2-1 0,-5 1-1,4-1 1,1-2 0,-4 0 0,1 0 0,-4-2-1,4-1 1,-7 1-1,3 1 1,-4-4-1,2 3-1,-4-1 2,2 0-1,0-1 1,-1-5-2,4 5 2,-2-8-3,4 6 2,1-5-1,-2 2 1,-2-2-1,6 0 1,-4 5 1,4-5 0,-1 4 0,5-3 1,-3 3-1,5-4 0,3 6 2,-1-2-2,2 3 1,0-1-1,1 1 1,-3 2-1,5-2 1,-3 3-1,4-2 1,-2 0-1,1 2 0,-1 0 0,1 2 3,1-1-3,7 10 0,-13-17 0,13 17 0,-15-15 0,15 15 0,-10-14 0,10 14 0,-11-14 1,8 4-1,-2 2 1,1-1-1,-1 1 1,3-1 1,2 9-1,-6-17 0,6 17 0,-6-12-1,6 12 1,0 0-1,-2-11 0,2 11 0,0 0 0,0 0 0,0 0 0,-3-9-1,3 9 1,0 0 0,0 0 0,0 0 1,0 0-1,0 0 0,0 0 2,0 0-2,0 0 0,0 0 0,0 0 1,0 0-1,0 0 0,0 0-1,0 0 1,0 0 0,0 0 0,0 0 0,0 0 0,0 0 1,-8-5-1,8 5 0,0 0 0,-10-2 0,10 2 1,0 0-1,-9-2 0,9 2-1,0 0 1,0 0-1,-9 0-2,9 0 1,0 0 1,0 0-2,0 0 1,0 9-1,0-9 2,5 15 0,-1-5 1,3 2-1,-1 3 1,2 2 0,1 1-1,2 1 1,-1 1-2,1 2 2,2-3 0,-1 0 0,2 3 0,0-2-1,2 4 1,-3-2 0,3 2 0,-3-3-1,5 6 1,-3-5 0,3 4-1,-3-5 1,4 3 0,-2-6 0,5 4-1,3 2 2,-1-3 0,4 2-1,-7-3 1,8 2 0,-6-4 1,5 4-1,-7-5 0,-1-2-1,1 0 0,-2-1 0,1 0 0,-1-1 0,0-3 0,-2-1 1,1 1-1,-2 0 0,3-4 0,-3 1 0,2-2 0,-5 0 0,5-2 1,-5 1-1,3-1 0,-3-2 0,1 1 0,-2-1 0,2-1 0,-3 0 0,3 0 0,-4 0 0,1 0 0,-1-1 0,0-1 0,-2 1 0,5-1 0,2 2 0,-4-1 0,6 0 0,-5 1 3,5-3-3,-6 3 0,5-3 0,-6 1 0,-10 2 0,15-5 0,-15 5 0,11-5-5,-11 5-10,0 0-19</inkml:trace>
  <inkml:trace contextRef="#ctx0" brushRef="#br0" timeOffset="388504.2212">30594 11182 3,'-1'-9'6,"1"9"-1,0 0 1,0 0-2,-5 6-2,4 5 0,0 6-2,0 2 0,-1 3 0,2 2 0,-2-2 1,0-1-1,1 0-1,0-4-1,1-5 1,0-1-2,0-11-1,0 10 2,0-10-1,0 0 1,0-7 0,0-4 0,0-6 2,0-2 2,-2-5-1,1 0 1,-1-2 2,-1 5 2,0 1 1,2 5 0,-1 5 0,2 10-1,0 0 0,-3 10-1,3 9-2,0 3-2,0 7-1,-1 0-1,0 2 1,-1-1-2,1-2 0,1-4-2,0-5-1,-3-5-2,3-5 1,0-9 0,0 0 1,0 0 1,0-6 1,0-12 1,0-4 2,0-6 1,-2-4 0,0-3 2,-1 2 0,1-1 1,0 4 2,1 6 1,-4 5-1,4 4 1,1 15-2,0 0-1,0 0 0,-4 16 1,4 5-5,0 3 1,0 3-2,-1 3 1,2-2 0,2 1 0,0-3-4,-3-4-1,2-4 0,1-1-5,-2-5-1,1-3 1,-2-9-2,0 0 2,0 0 4</inkml:trace>
  <inkml:trace contextRef="#ctx0" brushRef="#br0" timeOffset="388691.2319">30555 11262 4,'0'-15'8,"0"5"0,0 10 1,0 0-2,-7 17-1,2 4-1,1 1-4,0 6-2,-1 1 1,1 0-3,-1-2 1,1-1-3,-3-7-2,4-3-3,3-5 2,0-11-1,0 0 6</inkml:trace>
  <inkml:trace contextRef="#ctx0" brushRef="#br0" timeOffset="388792.2377">30486 11309 4,'-1'-11'7,"1"11"-1,0 0 0,-3 17-3,3 3 0,0 2-6,1 2-4,3-2-5</inkml:trace>
  <inkml:trace contextRef="#ctx0" brushRef="#br0" timeOffset="399229.8347">28721 9296 0,'-7'-32'0,"2"-5"0,1 3 1,1-2-1,1 2 0,4-2 0,-2 2 0,0 2 0,0 1 0,1 5 0,-1-6 0,0 7 2,1-2-2,-1 0 0,-1 0 0,-3-2 1,2 3 0,-1-2 0,0 2-1,-1-1 1,1 3 1,-1 3-2,2 2 0,0 1-5</inkml:trace>
  <inkml:trace contextRef="#ctx0" brushRef="#br0" timeOffset="401526.9661">29118 10626 3,'11'-15'9,"1"-2"2,3-4-2,2-4 0,4-9-3,0 4 0,0-7-2,0 4 0,-1-2-2,-2 6 1,-3 3-1,-3 6 3,-3 9-3,-4 1 2,-5 10-2,0 0 1,-1 8-2,-9 8 0,-3 0-1,-6 11-1,-1 6-2,-8-1 2,4 9 0,-5-4 0,-2 5 0,2-8-1,1 6 2,5-11 0,0-5 0,4-2-2,-2-7 1,12-5-3,9-10 1,0 0 1,0 0 1,3-6 0,11-11 0,5-5 1,13-6 2,-5-6-1,4-7 2,2 4-3,1-6 1,-4 8 0,-2 0-1,-4 8 0,-5 3 0,-4 7 4,-7 9-4,-8 8 1,0 0-2,0 0 1,0 10 0,-12 10 0,-4 8 0,-5-1-3,2 9 2,-4-5 2,1 1-1,2-5 0,3 0 3,8-11-6,6-8 1,3-8-5,13 0-14,7-17-19</inkml:trace>
  <inkml:trace contextRef="#ctx0" brushRef="#br0" timeOffset="405776.2091">30162 11356 0,'17'2'1,"3"1"2,5 1-2,0 0 1,7 2 1,0-2-1,-6-1-1,1 1 0,-6-2 1,0 0-2,-2-2 1,-2 0-1,0 0 1,-1 0 0,0 0 0,-2-3 1,1 1-1,-3-1 0,-4 0 0,1 0 0,-9 3 3,11-5 1,-11 5 0,0 0 0,0 0 1,0 0 0,0 0 0,0 0-1,0 0 0,-8-2-3,-4 2-1,0 0 1,-3 2-1,-2-1 1,-3 0-1,-2-1 1,-1 0-1,-3-1 0,-2-6 0,-1 0 0,-1-4-1,-5-1 0,2 0 0,-2-2 0,2-1 0,-1 2-1,1-1 1,0 2 0,-1-3 0,5 4 0,-5-4 0,1 1 0,-1-4 0,-2-2-1,2-3 0,0-8 0,0 3 1,1-5 0,0 3 1,-4-1 0,6 0 1,0 2 1,5 2 0,-1 7 1,4-3-1,1 4 1,5-3-3,7 3 0,-5-4-1,3-1 0,-3 0 0,4 0 0,-2-5 0,0 1 0,1-2 0,1 2 0,-1 1-1,4 3 1,-1 0-1,3 0 1,2 7 0,0 1-1,1 6-2,1 1 3,2 9-1,-2-12 0,2 12 0,0 0-2,0 0 1,0 0 0,0 0-2,0 0-1,0 0 1,0 0-1,0 0 1,1 17 2,4-6-2,3 11 2,0-2 0,4 11 0,2 2 2,0 9-1,2-1 0,1 0 0,1 1 0,0 0-1,1 3 1,0-7 0,8 2 1,4-7-1,1 6 0,5 0 1,1-3 0,6 2 1,-2-1-1,9 0 0,-8-4 1,2 4-1,-1-8 1,-2-3-2,1-2 1,-7-2-1,4-5 0,-4 0-1,1-4 1,-3-2-1,-5-5 1,3-1 0,-6-3-1,1-2 2,-7 0-1,-4 0 1,-1 0 0,-5-1 0,-10 1 0,13-3 0,-13 3 1,0 0 2,10 0-1,-10 0 0,0 0 2,0 0 0,0 0-1,-6-3 1,6 3-2,-14-10 2,4 2-3,-4-3 1,-3-3-1,-3-2 2,-3-4-3,-6-2 1,2-2 0,-5-3 0,5 2 2,-3-1-2,3 2 1,-2-4-2,3 9 2,5-4-1,-4 9-1,6-5 0,-5 6 0,1-3 0,1 2-1,1 2-1,1-3 0,0 2-3,-1-2 0,0 1 2,1 0-2,2 2 0,-1 0 1,3 1-1,-1-2 1,2 0 0,-1-1-1,2-3 0,0-1 0,-1 0 0,0-4 2,-4-2 0,4-1 2,-4-1 1,5 1 3,-4 1-2,6-2 1,-5 4-1,5 0 1,0 4-1,-1 0 0,1 2-2,-4 1-2,4-5 1,-5 6 0,4-3-1,-2 7 3,2-4 0,-1 4 1,4 2 2,-1 4 0,3 3 0,8 1-2,-15 0 0,15 0-2,-8 3 0,8-3-2,-2 17 1,2-17 0,0 23-1,6-12 2,0 11 0,5-4 0,2 11 1,3-2-1,3 5 1,3 4 0,-1 1 0,7 6 0,0-2 0,4 6-2,7-4 2,-2 3 0,5-5 0,-1 5 3,8-2 0,-4-3 1,6 0 1,-1-10-2,-6 4 2,4-9-1,-7 0-2,4-6-1,-7-3-1,1 0 0,-1-1 0,-7 0 0,2-2 1,-7 0-1,1-1-1,-8-1 1,2-3 1,-8-2-1,-2-4 0,-3-1 3,-8-2 1,9 2 4,-9-2-1,0 0 0,0 0 0,0 0 1,0 0-1,-9-4-2,9 4-2,-18-2-2,8 2 0,-3-3 0,-1 0-1,0-1 1,-6-1-1,-1-3 0,-5-4 3,2 0-3,-4-2 0,-1-3 0,-1-3 0,1 1 0,-1 0-3,2-1 3,2 3-1,-3-1 1,3 2-1,-1-3 0,1-6 0,-1 5-2,2-6 2,-1 3-1,1-6-1,2 0 1,0-3 0,-1 1-1,2 1 3,3-6-1,1 3 1,0-6 0,-2 3 0,5-1 0,-1 2 1,5-2-1,-3 6 1,4 1 1,0 1-2,3 6 1,2 0-1,-2 7 0,3-6 0,-1 10 0,1-2 0,4 14 1,-10-19-1,10 19 0,-8-9 0,8 9-1,0 0 1,-4 3-1,4 13-1,1-5 0,2 8 0,6 2 0,0 6 1,6 2 0,5 12 0,0-5-3,5 6 2,-2 4-1,7 3 1,-1 6 1,8-2-1,-7 7 2,2 1 0,4 2 1,-1 0 0,2-5 0,-1 0 0,2-7 0,-6-1 1,3-9-4,-8-9 2,3-4 0,-9-6-1,4-4 1,-5-6 0,1-1 0,0-6 1,-7-3 2,2-2 0,-6-5 1,2-6 0,-8-1-1,1-2 1,-5-6-1,-11 3 1,0-4-3,-8-2 0,0-2 0,-6 0 1,-1-1-2,-4-2 0,-1-1 0,3-4 0,-6 1 0,4-6-2,-7 6 0,4-4-2,-2 5-1,3 0-1,-1-1-3,0 3 3,0 0-1,-1 8 1,2-4 3,-4 3-1,9-2 3,-4 1 2,7-3 0,-1 3-1,6-5 0,2 1 0,6 0 0,3 0 0,0 3 0,4 1 0,0 6-1,3 3-1,-2 3-1,3 11 1,0 0 0,0 0-1,12 17 2,-2 6 0,8 6 0,9 5 1,1 12 1,9 3-1,2 6 0,7-1 0,-2 6 1,6 1-1,-4 2 1,-2-4 0,0-2 1,-3 0-1,2-8 1,-7-1 1,3-9-2,-7-5 0,4-6 0,-2-5 0,-2-4 0,-2-5 1,-5 0-2,0-4 0,-5 0 0,-1-5 0,-7-2 1,-12-3-1,8 0 1,-8 0-1,-2-15 1,-9 2-1,-5-5 1,-5 0-2,-8-7 1,-7 3-1,-2-3 2,-5 1-1,-2-1 3,0 3-2,-4 1 1,3-3 1,-1 2-2,3-2 0,-2 0-2,2-4-3,-1 0-2,-2-6 1,4 5 0,1-7 0,5 5 0,0-4 1,3 1 2,4 0 2,6 1 0,6 4 1,3-3 0,3 4-1,2-1 0,4 4 0,3 2-1,1 5 0,2 3 0,0 1-3,6 6 3,-6 8-1,19 0 0,-6 4 2,7 13 0,3 5 0,9 9 0,9 5 2,3 12-1,7-2-1,2 12 1,4 1 1,2 3 3,4-2 0,-6 1 1,-6-3 1,3-3 1,-10-1 2,4-6-3,-4-6-1,-5-4 0,-1-8-2,-7 0-1,1-7-2,-8-2 0,2-6 1,-9-1-2,-2-5 0,-3 0 2,-12-9 0,13 7 1,-13-7 0,0 0 2,2-9-1,-2 0-1,0 9 2,-9-18-3,3 9 1,6 9-2,-14-14 0,14 14 0,-11-7 0,11 7-1,0 0-1,-10-2 0,10 2 0,0 0 0,0 0-1,0 0 1,0 0 0,0 0 0,0 0 1,0 0-1,0 0 1,0 0 0,0 0 0,0 0 1,0 0-1,0 0 1,0 0-1,0 0 1,0 0 0,0 0 1,0 0 0,0 0-1,0 0 1,0 0 0,0 0 0,0 0-1,0 0 0,0 0 1,0 0-1,0 0-1,0 0 0,0 0-5,0 0-6,0 0-12,0 0-16,0 0-14</inkml:trace>
  <inkml:trace contextRef="#ctx0" brushRef="#br0" timeOffset="408183.3468">27040 16873 26,'0'0'4,"-12"-4"1,2 1 2,10 3 1,-21-7 1,10 4 0,-6-1 2,3 0 1,2 2-3,-4 1-1,4 1 1,-4 0-2,3 0 0,-3 3 0,2 3 1,-1 1-3,3 2 1,-1 2-2,2 3 1,2 3-2,1 5 1,2 5-3,4 3 1,1 4-1,0 3 1,5 5-1,5 1 0,3 5 0,2-3 1,-4-21-3,-1 2 0,4 0 0,-1 2 0,3-1 0,1 0-2,4 0 1,1 0 0,2-4 1,2 0-1,1-2 1,2 0 0,-2-7 0,4 1-1,0-1 0,0-1 1,-2-7 0,0-1 0,-2-3 1,-1-2-1,-5-2 1,0-3-1,-5-3 1,-4-3-2,-5 1 1,-2 0 0,-1-3-1,-3 1 1,-4-9 2,-6-8 0,-5 4 1,-2-3 2,2 4-2,4-3 2,7 4 0,5-5 0,-1 8-3,5-1 1,2 1-1,2 2 2,0 0-1,-1 5 1,2 2 1,-1 4 0,0 2 1,2 5 1,-3 0 0,1 5 0,2 3 0,-1 2-2,0 3 1,2-1-2,-2 4 0,0-3 0,1 2-2,-2-3 0,1 1 0,0-4-1,1 1 0,-3-4-3,4-1-5,-4-4-8,3 0-12,0 0-18,-2-2-19</inkml:trace>
  <inkml:trace contextRef="#ctx0" brushRef="#br0" timeOffset="408594.3703">27551 17200 57,'0'0'4,"0"0"2,9 0 1,-9 0 3,13 0 0,-13 0 3,23 7-1,-12-3 0,6 2-3,6 1-3,-4 3 0,7 2-3,-6 3 0,7-3 0,-8 2-2,6 0 2,-11-2-1,-2-3 2,-3 0-1,-9-9 0,9 9 1,-9-9 1,0 0-2,-8-7 2,-2-3-1,-3-2 0,-2-9-1,0 1 0,-3-8 0,-5 1-1,9-7-1,-4 0 0,7-2-1,-1 2-2,9 2-6,2 2-7,1 0-16,16 9-21,-4 0-12</inkml:trace>
  <inkml:trace contextRef="#ctx0" brushRef="#br0" timeOffset="409178.4037">28021 16976 54,'0'0'3,"0"0"6,0 0 3,-10-3 1,10 3 3,0 0 0,-13 5-1,13-5 0,-10 21-3,8-5-4,1 2-4,1 6-1,-1-2-3,2 2 1,3-3-2,2 0 0,3-4 1,-1-1-3,1-8 2,0-3-1,-9-5 0,19 2-1,-19-2 1,17-7 1,-17 7 0,11-20 1,-7 5 1,-3-3 0,-1-1 1,-1-1 2,-2-1-1,-2 1 3,0 3 1,-3 3 1,5 4 1,3 10-1,-6-13 0,6 13-3,0 0 1,0 0-3,0 0-1,0 0 0,7 0-2,2 5-2,0 2-1,5-2-4,0 0-5,5 2-12,-2-2-13,3-2-13</inkml:trace>
  <inkml:trace contextRef="#ctx0" brushRef="#br0" timeOffset="409983.4497">28192 16851 110,'0'0'4,"0"0"5,0 0 2,0 0 2,0 0 1,0 0 0,0 0 1,0 0 0,-11 8-6,11-8-3,-3 20-3,3-7-1,0 3-2,4 0 0,3 3-2,0-1-1,3-2-2,1-1-1,0-5 1,-1-3-1,1-4-1,-2-3 2,-1-8 1,-3-5 1,-1-4 1,-2-6 2,-1-4 4,-5-8-1,-7 0 2,-1-8 0,-7 1 0,0-3 0,-7-2-1,3-1 1,-9 0-2,4 4 0,-4-6-2,2 8 1,-1 1 0,6 6 1,0 3 2,4 7-1,5 8 1,2 3 0,4 6 0,10 8-2,-9-7 0,9 7-1,0 0-1,0 9-2,7 2 1,5 7-1,4 5 0,3 4 0,2 6 0,4 4 1,4 4 0,-1-1-1,4 2 1,-3-3-1,4 4 1,-5-4-2,8-1-1,0 0 0,0-5 0,-3-2 1,-4-7-2,1-2 2,-7-6-1,5-3 1,-9-6 0,-5-5 1,-1-2 1,-1 0-1,-4-6 1,-8 6-1,14-17 2,-10 5-1,-3-1 4,0-7 1,-1 4 1,-1-1-1,-2 0 2,-1 0-2,1 4 3,1-2-2,2 15-2,-3-10-1,3 10-1,0 0 0,0 0-1,6 0 0,-6 0-1,17 3 0,-7 1-1,1 0-2,3 2-4,-2-4-3,-1 0-8,1-2-7,-12 0-12,16-4-12,-14-8-12</inkml:trace>
  <inkml:trace contextRef="#ctx0" brushRef="#br0" timeOffset="411086.5128">28670 16612 99,'0'0'5,"0"0"2,-5-15 1,5 15 4,-12-17 3,5 7 1,-1 1 4,-1-1 0,9 10-2,-13-11-3,13 11-3,-10 0-3,10 0-2,-4 12-3,4 1-3,2 3 0,2 2-2,4 4 0,1-2-1,3 2 1,-1-3-3,2-3 2,-2-3-1,2-5 0,-1-4 0,0-3 0,-4-1 1,-8 0 2,12-15 0,-6 1 0,-5 1 0,1-1 1,-1 0-1,-1 1 1,1 3 0,-1 10-1,4-11 1,-4 11-1,10 0 1,0 3-1,-2 3 2,5 2-2,-1 1-2,1 1 0,2-3-2,0 4-3,-5-3-4,4-3-3,-5-2-2,1-1-2,-10-2 2,13-5 1,-11-4 5,-1-8 4,-1 1 4,-5-8 7,-3 1 3,-5-6 3,2 2 1,-5-4 0,4 9 3,-2-2 1,4 9-3,3 3-2,7 12-1,0 0-3,0 0 0,0 0-4,12 15-3,1-1-3,-1 1-1,5 2-3,-3-1-2,5 1-2,2-4-1,-1-1-5,2 0 1,-6-2 1,4-1 1,-6-3 2,3-3 4,-9-2 2,-8-1 5,9-5 4,-9-5 1,-1-4 0,-9-4 3,-3-8 3,-10 1-1,1-5 3,-5 1-1,5-1 2,-1 4 2,4 2-2,0 7-1,7 3-2,12 14-1,-3-11-3,3 11-1,6 6-2,4 6-2,5 5-1,6 4 0,1 4-1,3 2 0,0 4-2,2 0-4,-2 0 0,4-3-3,-6-1-1,-1-5-2,-3-1 2,-4-8 1,-3 0 4,-2-6 5,-10-7 6,6-11 1,-6-14 5,-8-14 0,-2-17 2,4-16-1,-1-15-5,4-10-15,3-14-34,9 8-22</inkml:trace>
  <inkml:trace contextRef="#ctx0" brushRef="#br0" timeOffset="412022.5664">28733 17515 6,'0'0'1,"0"0"2,0 0-1,2 12 2,2-3 0,5 3 2,-3 2 0,7 1 0,-4 2-1,6 3-1,1-1-2,2 3-3,0 0-2,0 2 0,0-2-1,1 1-3,-1-2 0,-4-2 1,-1-3 2,-3-3 4,-10-13 0,3 12 3,-3-12-2,-5-3 5,-4-8 0,-4-4 0,-4-2-1,1-4 2,-3-2 0,3 0 0,-2-2 1,1 1 0,1-1 0,6 1 0,-2 1-1,6 2 0,4 2-3,2-2-2,1 5 1,7 5-1,2 1-1,4 4 2,4 3-1,0 3 1,2 0 2,1 4 1,-1 4-1,0 2 1,0 3-1,-3 3 1,1 1-1,-4 2-2,0 1 2,-3 2-2,-3 1 1,0 0-2,-2 0 2,-5-1-2,-1 0-1,0-1 0,-1-4-3,-2 3-8,-2-7-11,0 0-9,1-1-10,4-12-10</inkml:trace>
  <inkml:trace contextRef="#ctx0" brushRef="#br0" timeOffset="412736.6072">29286 17607 13,'0'0'1,"0"0"2,0 0 0,0-11 1,0 11 1,0-10 0,0 10 1,-3-13-1,3 13 3,-8-12 0,8 12 1,-10-17 3,10 17-1,-11-12 2,11 12-1,-14-12-2,14 12 0,-15-7-4,15 7-3,-16 0-2,16 0-1,-11 8-2,8 0 0,1 4-1,2 0 0,0 1-2,2 1 0,5 1 1,0-1 0,3-1-1,0 1 2,4-2-1,0-2 2,1 0 2,0-4 0,1-3 0,0-1 1,1-2 0,-3-2 2,0-7-2,-3-1 1,0-3 1,-3-1-1,1-1 0,-4-4 1,-9 7 1,5-33 0,0 5 1,-1 2-2,0 9 1,-5-1-1,5 9 1,-4 1-1,4 11-2,0 9 2,7-12-1,-7 12 0,11-10 0,-11 10 0,19-10-1,-10 6 0,3 3 0,-1 1 1,2 0 0,-3 1-1,3 5 0,-3 2 0,4 2 0,-14-10-3,15 14-5,-9-4-2,1-1-4,-1 5-5,2-2-3,-4-1-5,-2 0-5,-2 2 0</inkml:trace>
  <inkml:trace contextRef="#ctx0" brushRef="#br0" timeOffset="413664.6603">29631 17100 73,'0'0'6,"0"0"4,0 0 5,-10-1 0,10 1 3,-14 0-1,4 5 3,10-5 0,-19 15-7,14-5-3,1 3-3,3 2-1,1 1-3,3 5 0,11-3-2,-4 1 1,11 1-1,-5-2-1,5-4-1,-3 1 1,6-7-2,-6-1 1,-1-6-1,1-1 1,-3-4-1,1-7 0,2-1-1,-2-5 0,-1 0 1,-2-5 0,-2 1-1,-1-3 1,-4 0 0,-3-1 2,-2 3-1,-1-2 1,-5 4 1,-1-2 0,-5 6 0,2 2 0,-2 2 1,1 9 1,2 3-3,8 0 0,-9 10 0,8 5 0,1 4-3,5 5-1,2-2-2,6 2-3,0-5-1,0 0-4,2-6-1,0-4-1,0-6-1,-4-3 1,1 0-1,0-9 5,-6-4 4,3 0-1,-4-4 6,-2-4 2,-3 3 1,0-4 2,0 2 4,-1 5 4,-2 0 0,2 3 0,1 12 2,1-9-3,-1 9-1,6 0-1,-6 0-4,17 12-6,-4-5-3,0-3 1,0 4-3,1-3 0,-2 0-1,-2-2 0,-1-3 1,0 0 1,-9 0 2,7-8 2,-6 0 0,-1-2 3,-1-6 4,-4-4 2,-2-1 3,-5-5 3,3-2 4,-4 1 0,3-2 2,0 4 3,1 4-4,1 8-1,4 0-3,4 13-3,0 0-5,10 17-2,1 1-5,3 0-4,-1 7-3,8-3-4,-4 4-3,4-4 0,-4-1-1,3-1-8,-3 0-9,0-4-6</inkml:trace>
  <inkml:trace contextRef="#ctx0" brushRef="#br0" timeOffset="413897.6736">30080 16857 44,'0'0'1,"-4"-12"2,2-7 0,2 1 1,0-11 3,1-3 1,1-8-2,7-1-1,-1-1-4,2 4-13,4 10-14,-1-1-15</inkml:trace>
  <inkml:trace contextRef="#ctx0" brushRef="#br0" timeOffset="414594.7135">28426 17539 4,'78'-51'7,"-3"-2"-1,8-3 0,-6 3-1,1 0-1,-3 3 0,-12 3-3,3 4 0,-8 0-2,3 2-1,-7 4-5,2 5-7</inkml:trace>
  <inkml:trace contextRef="#ctx0" brushRef="#br0" timeOffset="415241.7505">30015 17495 3,'48'-26'3,"2"-3"2,5 0-3,4-5 1,-9 5 0,-12 6 1,-10 7-4,-1 4 1,-8 2 0,-3 0 0,-6 3 1,-10 7-1,16-9-1,-16 9 0,0 0 0,10-7-1,-10 7-1,0 0 0,0 0 0,0 0-2,4-10 0,-4 10 0,0 0 0,4-8 1,-4 8 0,0-10 3</inkml:trace>
  <inkml:trace contextRef="#ctx0" brushRef="#br0" timeOffset="415986.7931">30284 16832 0,'-29'-43'7,"5"2"0,-4 2-2,4 4 0,0 5-1,4 6-1,-4 7 0,4 0 1,5 8 1,-4 2 2,3 3 0,-3 0 2,3 3-2,-2-1 0,1 2-1,-1 0-3,-2 2 1,-2 3-3,1-1 0,-3 6-1,-1-2 0,-4 4 2,1 0-2,-4 3 0,-4-1 0,-2 3 0,-8-2 0,5 6 0,-8-6 0,4 9-3,-6-2 1,-1 2-1,1 1 1,-2-1 0,0 4-1,-2-5 2,-3 8 1,-3-7 1,-2 3 2,-1-1-1,1 6 0,-2-2 1,2 2-1,-2 4 1,3-1-1,-1 2 0,-1-3 3,4 4-1,29-21-3,1 4 1,-2 0-1,-1 2 2,2-1-2,-2 2 0,3 0 0,-2 0 0,3 1 3,-2 2-1,5-4 2,0 4 0,4-1 0,2 1-2,1-3 1,1 0-1,7 3-1,1-2 0,7 0-1,3 0-1,2 2 0,8-1 1,2 0 0,6 1 0,-18-27-1,24 24 1,2 0 1,9 3-2,42 27 1,-33-36 0,5 6-1,4-10 2,-2-7-1,8-7 2,-2-5 0,8-12 1,4-13-2,-33 8-4,116-88-22,1-35-34,-3-46 1</inkml:trace>
  <inkml:trace contextRef="#ctx0" brushRef="#br0" timeOffset="417193.8622">27474 18006 55,'0'0'2,"0"0"2,-12 0-2,12 0 2,-14-2-1,4-3 0,0 0-3,-3-2 0,-2-1-7,-2 0 0,-2-1-1,-2-1-1,-3-2 2,-3-2 0,-5 1 2,0-3 2,-2 1 5,-1-6 0,-2 1 2,-1-5 2,-1-1 1,0-2 0,-24-22 4,-13-19-3,8-4 0,9-2-1,15-2-1,14 1-1,13 4-3,13 5 1,9 11-4,10 3-1,7 3 1,5 1 0,5-2 2,7 0 0,1-2 1,10 4-1,7-2 1,5 1-1,5 5 3,6 0-2,0 6-2,7 1 1,0 6-1,1-4 2,2 2-1,0-2 0,-3-2 0,-3-3-1,0-6 0,-5 3 1,-1-4-1,-5 4 0,-12-1 0,5 5 0,-3 2 0,-3 4 1,-5 10 1,-5-3-2,-2 6 1,-6 2 1,2 1 1,-10 1-1,-2 3 0,1 1 3,1 4 1,1 5 0,0 4 1,8 11-1,-2 12-1,9 15 1,1 10-5,10 27-10,4 22-24,-9 19-21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11:24:10.232"/>
    </inkml:context>
    <inkml:brush xml:id="br0">
      <inkml:brushProperty name="width" value="0.09071" units="cm"/>
      <inkml:brushProperty name="height" value="0.09071" units="cm"/>
      <inkml:brushProperty name="color" value="#FF0000"/>
    </inkml:brush>
  </inkml:definitions>
  <inkml:trace contextRef="#ctx0" brushRef="#br0">19967 13006 8882,'4'0'-1709,"0"0"3508,-4 0-2339,0 11 540,0-9-629,0 9 718,0-1-89,-11-7-89,9 7 178,-9-10-89,11 11 0,-10-9 0,7 19-89,-18-8 1258,18 11-1799,-7-1 91,-1-9 628,9-4 1261,-9 0-1170,11-7 179,0 7-179,0-10 540,0 0-540,21-10 899,5-3-1259,11-21 360,-3 18 360,0-25-540,-7 25 0,7-29 45,-6 17 0,-1-1 225,4-23-91,3 16 1,-2 4-180,-16 6-539,26-16 89,-37 26 720,16-7-90,-21 12-540,0 11 810,0 0-450,0 11-450,0 12 450,-11 3-577,-2 8 577,-10-10 270,-12 10-270,9-8-180,4 1 0,0 1 180,-5 0 135,5 5 0,0 0-135,-4-4 180,3-2 0,1 0-180,-4 0-90,-8 17 90,10-28 0,0 15 90,11-18-90,3 0-360,10-2 720,0-11-540,0 0 127,0-11-127,0 9 450,0-19 450,0-3-720,0 8-270,21-36 270,-16 34 0,27-27-270,-30 22 540,9-1-270,-11 11-900,10-18 541,-7 26-3689,7-27 4048,-10 30 0,-3-9 0,-1 11 0</inkml:trace>
  <inkml:trace contextRef="#ctx0" brushRef="#br0" timeOffset="667">19756 12818 8792,'3'0'1529,"0"0"-809,-3-10-1,0 7-449,0-7-360,0 10 630,0-11-450,0 9 0,0-9 629,11 11-629,2 0 90,27 26 0,6 11 0,-15-9 0,-1 1-358,16 13 1,0 0 177,-16-8 0,-5-3 90,1 6 0,19 10-90,-9 0 0,1-10-135,-9-10 0,-1 0 225,2 2-90,5 5 0,-24-13 114,1-18-114,-8 18 0,7-19-270,-10 9 360,0-11-90,0 0 528,0-11-618,0-2 253,0 0-163,0-8 0,0 8 0,-21-10-180,5-1 0,-28-10 270,17-3 0,-7 1-270,11 2 180,-1 10 90,0-10-90,1 8 360,-1-18-90,1 18-270,-11-8 0,18 10-90,-5 22 359,52 46-224,-12-17 0,2 1-45,8 13 0,2-1 90,16 7-90,-7-14 0,-4-1 0,-12 0 0,8-10 0,-1 0 90,-18-1-90,0-18 0,-2 7 0,-11-20 0,0 7-270,0-7 1,0-1-181,0 9-1979,-11-19 810,-2 8 1619,-11-1 0,-3-7 0,-2 8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11:12:24.675"/>
    </inkml:context>
    <inkml:brush xml:id="br0">
      <inkml:brushProperty name="width" value="0.05292" units="cm"/>
      <inkml:brushProperty name="height" value="0.05292" units="cm"/>
      <inkml:brushProperty name="color" value="#0070C0"/>
    </inkml:brush>
  </inkml:definitions>
  <inkml:trace contextRef="#ctx0" brushRef="#br0">24915 16353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11:23:23.892"/>
    </inkml:context>
    <inkml:brush xml:id="br0">
      <inkml:brushProperty name="width" value="0.09071" units="cm"/>
      <inkml:brushProperty name="height" value="0.09071" units="cm"/>
      <inkml:brushProperty name="color" value="#FF0000"/>
    </inkml:brush>
  </inkml:definitions>
  <inkml:trace contextRef="#ctx0" brushRef="#br0">18462 12348 7083,'46'21'450,"-17"-6"-360,5 9 0,-13-3-90,-8-19 90,21 40-90,-18-23 0,16 15 0,-19-3 89,0-15-89,-3 7-89,1-2 89,-8-8 0,17 11 89,-17 10-89,8-19 0,-1 27 0,3-16 0,0 11 0,-2 7-89,-1-7 89,-7-1 89,18 9-89,-8-9 0,0 22 0,-2-19-45,-10 4 1,-2 0 44,1-9 44,4 13 1,2 3-134,7 2 89,-6-17 0,-1 1-483,5 21 843,-11-20-270,0-3-450,0 10 360,0-15 0,0 26 0,0-19 0,0 1 0,0-3 0,0-11 0,0 11 0,0-7 0,0 17 0,0-28 393,0 26-393,0-27 89,0 19-178,0-10-91,0-1 180,0-10-90,0-2 0,0-1 90,0-7-90,0 7-270,0 1 180,0 2 90,0 0 90,0 8 0,10-19-90,-7 9 270,7-11 810,1-11-901,-8 9 271,7-9-270,-10 11-90,11-10 0,2 7 90,0-7 450,8 10-450,-8-11-450,11 9 450,10-19-90,2 18 0,1-7 90,-3 10-90,-10-11 0,-1 9 0,22-9 0,-16 11 0,26 0 0,-29 0-90,40 0 720,-3 0-630,-27 0 0,1 0-225,-3 0 0,1 0 225,4 5 0,0 1 0,27-4-158,-31 9 1,1-1 247,29-7 360,-15 18-360,10-19-90,-25 8 0,-1 1-540,5 2 495,3-1 0,2 0 45,-11 0 0,0-1-45,8 1 0,2 0-427,2-1 0,-1 1 472,-7 0 0,0 0-136,14 4 1,3 2 45,-6 0 0,1 0 270,5 0 0,-3 1 10,-19-2 1,-1 0-461,8 1 0,-2-2 180,-9 0 630,28 15-540,-30-18 540,8 0-630,-11 8-450,1-18 405,10 28 675,-18-26-348,9 16 0,2 0-732,2-16 450,18 27 90,-12-19-89,-12 0 89,11 8 0,-18-8 89,26 21 181,-5 2-225,-13-12 0,2-1 45,2 0 0,1 1 270,6 10 0,-2 0-495,-6-7 0,-1-1 135,4 4 0,-2-3-322,-5-3 322,-12-4 540,20 4-630,-12 2-180,15-2-989,-13-3 719,-8-19 540,0 19 0,1-18 0,-10 7 0</inkml:trace>
  <inkml:trace contextRef="#ctx0" brushRef="#br0" timeOffset="1308">21990 15264 8072,'8'13'-90,"-1"-2"720,-7-11 1889,0 0-2879,0-11 900,0 9-540,0-9 449,0 11-449,11-10 0,-9 7-809,19-18 1169,-8 8-271,22-31 1,-9 4-270,-4 12 1,0-1 179,5-8 359,-4 3-314,5 11 0,-3 2 315,-15 3-225,26-9 0,2 1-135,-20 11 45,9-7 0,1-1-45,-2-3-810,1-1 1,1-1 1618,22-11-809,0 3-480,-5 4 480,-22 19 659,11-10-659,-7-1-360,17 1 360,-17-1 0,17 1-90,-18-1 90,8 11-495,4-8 0,1 0 1305,8 3-1305,2-9 0,1-1 405,11 2 689,-25 14 0,-1 0-869,15-9-135,-6 15 0,-2-1-134,-8-16 494,5 16 0,-2 1 19,-11-15 116,19 18-90,13-18 0,-16 8-885,-8 8 0,-3-3 885,-4-13-845,28 19 845,-27-9-81,28 1-9,-9 7 180,-8-18 360,6 19-450,-32-9 0,8 11-450,13-10 990,26-3 0,-7 0-270,2 2-270,-21 11-539,3-10 629,0 7 250,7-7-250,-18 10-90,19 0 180,-19-11-540,19 9 810,-19-9 90,29 11-322,-26 0-668,16 0 944,-22 0-404,1-10-99,-1 7 459,-10-7-990,19 10 1,-16 0 449,7 0 80,-2 0-350,-18 0-228,18 0 588,-19 0 0,7 0 0,-10-1 0</inkml:trace>
  <inkml:trace contextRef="#ctx0" brushRef="#br0" timeOffset="2035">25094 13947 8432,'2'-13'180,"0"3"0,-2 10 270,0 0 359,-10-11-809,7 9 180,-7-9-180,10 11 630,-11-10-630,8 7 90,-7-18-180,10 19-360,0-9 450,0 1 0,0 7 0,0-18 0,0 8 450,0-10-900,0 9-90,10-17 540,4 15 0,-1-18 90,8 1-90,-8 6 0,10-7-196,-9 21 645,7-8 1,-8 8 0,10-10-990,-10-1-539,19-10 449,-6-2 540,21-11 540,-10 0-270,-10 17 0,1 2-180,12-11 450,7-5-1350,1 1 1,1-1 729,-19 15 0,0-2 350,9-6 0,5-4 0,-3 7-1773,-9 13 1,-2 3 1817,-1-4 0,0 2-442,4 8 0,0 0-682,19-24 899,-17 23 0,1 0 225,-3-9 0,2 2-495,17 12 0,-1 0 225,-21-9 0,0 0 45,21 11 0,-5-1 540,-20-14-1,29 19-1078,-5-19 539,-14 19 0,-1 1 557,15-9-647,15-1-450,-25-2 540,-4 0 2707,-15 3-3696,-21 10 1166,0 0 1,-4-1-1,-2 1 1</inkml:trace>
  <inkml:trace contextRef="#ctx0" brushRef="#br0" timeOffset="2543">26646 12583 7353,'6'-11'270,"-2"9"-90,-4-8-1,0 10-89,0-11 0,0 9 360,0-30-450,0 16 0,0-28 0,0 28 45,0-36 0,0-11 90,6 26 0,-1-1-836,-4-7 0,-2-4 0,4 4 791,7 3 0,1 3 314,-5 4 1,1 2-456,16-16 366,-6 15 0,1 0-225,8-16 180,0 11 0,3 0-1172,-5 6 0,2 3 902,3-1 0,2 2 225,7-5 0,3 2-585,11 2 0,1 0 630,-12-1 0,-1 0-270,11 1 0,-2 2 225,-19 4 0,-3 4-642,23 4 417,-2-15-450,-14 18 450,0-1 967,-8-6-1596,8 17 269,-10-18-809,10 18 719,-19-17-49,6 17 499,-21-8 0,-6 11 0,-2 0 0</inkml:trace>
  <inkml:trace contextRef="#ctx0" brushRef="#br0" timeOffset="4450">22060 15334 8252,'20'1'540,"-11"-1"-90,12 0 269,-18 0-539,7 0 180,-10-11-630,0 9 360,0-9 540,0 11 1079,0 0-1619,0-10-180,0 7 180,0-7-180,0 10-90,0 0 360,-10 0-540,7 0 0,-18 0 450,18 0 270,-18 0 0,8 10-360,0-7 0,3 28 0,-1-15-360,9 7 360,-9-2 0,11-18 360,0 18-270,0-8-180,0 0 90,0-3 0,0 1 0,0-9 90,0 9-180,0-1 180,0-7-90,0 7 0,0-10 0,11 0 0,-9 0-180,19 0 180,-8 0 0,1-10 270,-4 7-270,-10-7 0,10-1-360,4 9 90,-1-19 270,-3 18 0,-10-18 0,0 19 720,0-19-720,0 18-180,0-18 270,0 19 0,0-9 359,0 1-449,0 7 0,0-18 0,0 19 0,0-9-270,-10 11 1,7 0 89,-18 0 180,18 0 270,-18 0-270,19 0 90,-9 0-90,11 0-270,-10 0 540,-3 0 359,-11 11-809,1 2 0,-1 0 180,11 8 270,2-19 0,11 19-270,-10-18 90,7 7-180,-7 1 90,10 2-90,0 0-270,0 8 450,0-19 90,0 19 90,0-18-360,10 7 90,-7 1 90,18-9-270,3-2 0,2-2 360,-3-9-90,-2 1-90,-8 7 450,11-39-450,-11 35 90,-2-35-90,-11 29 180,0-11 179,0 1 91,-32-11-540,3 8 180,-29 2 0,22 24-90,12 3 0,14 18 90,10-8 0,-11 10-90,9-10 90,-9 19-90,1-17 90,7 19 0,-8-10-90,11-1 0,0 1 0,11-1-90,13 1 90,-9-11 0,17-3 0,-19-10 0,21 0 0,-8 0-90,8-10 90,-10 7 90,10-18-90,-18 19 0,15-19 0,-18-3 0,1 9 90,-4-27 0,-10 37 180,0-37 269,0 26-539,-10-18 0,-4 11 90,-9 10-180,-1 2 180,1 11 90,-33 31-180,25-23 90,-14 34-180,35-18 180,10-9-90,0 17 90,0-19-90,0 10 0,0 1 90,0-11-90,10-3 90,14 1-90,-8-9 90,26-2 0,-37-2 180,37-19 90,-37-3-271,16 9 271,-21-17-270,0 9-90,0 7-90,0-15 90,-10 28-180,7-7-179,-18 10-181,8 0-1529,-11 0 2069,-10 0 0,1 0 0,-9-1 0</inkml:trace>
  <inkml:trace contextRef="#ctx0" brushRef="#br0" timeOffset="8540">2399 12065 7892,'5'0'90,"-1"0"450,-4-10-360,-10 7-180,7-7 630,-7 10-630,10 0-540,0 0 540,10 0 0,-7 0 90,7 0-90,-10 10-90,11-7 90,-9 7-90,19 1 540,-18-9-450,18 9-540,-8-1 270,0 3 270,-2 0-90,-1 8 0,-7-18-90,7 18 180,-10-8-90,0 0 90,0 8 0,0-18-89,0 17 89,0-17 0,0 7-90,0-10 90,0 11 0,0-8 0,0 7 539,0-10-1078,0 10 539,0-7 0,0 8 0,0-11 1079,0 0-1619,11-11 540,2 8 0,11-7-90,-1 10 90,1 0 0,10 10 0,-8-7 0,8 18 0,-10-18 0,-1 17 0,-9-6 0,-4-1 0,-10-3 0,11 1 540,-9-9-540,9 19 0,-11-8-540,0 0 540,0 8 0,0-18 0,0 18 0,0-19 540,0 9-630,0-1 90,0-7-630,0 18 630,0-8 540,0 0-540,0-3-540,0-10 1890,0 0-1350,0-10 0,0 7 0,0-7-450,0 10 900,0 0-1,10 0-898,-7 0-91,18 0 540,-19 0 0,9 0 450,-1 10-450,4-7-450,-1 7 450,8-10 450,-19 11 89,9-9-539,-1 19 0,-7-18-989,7 18 1439,-10-8-1,0 0-808,0 8 269,0-8-360,0 0 900,0 8-450,0-8 90,0 0-90,0 8 449,0-8-449,0 0-449,-10 18 449,7-25-450,-18 25 450,19-28-90,-19 17 540,18-17-270,-8 7-360,11-10 2159,0 0-2339,11 0 360,-8 11 360,18-8-720,-19 7 360,19-10 0,-18 10 0,18 4-90,-8-1-270,11 7 450,-11-6-90,8 9 90,-19 1-90,9-11 270,-11 18-270,0-26-360,0 27 630,0-19-180,0 0 0,0 18 180,0-15-270,0 18 90,0-21-90,0-3-360,0-10 270,-11 11 450,9-9-1,-9 9-359,11-11 360,0 0-360,11 0-540,2 0 540,10 0-269,1 0 538,10 10 1,-18-7 0,15 7-630,-7 1 720,2 2-900,-2 10 540,-3-10 180,-19 8 90,9-18-989,-1 49 179,-7-10 810,7 8 0,-10-9-270,0-27-270,0 9 720,0 11-1,0-18-719,11 15 180,-8-28 180,7 18-90,-10-19 0,0 9 90,0-11 270,0 0-360,11 0 90,2 0-90,0-11 0,8 9-540,-8-19 540,0 18 0,8-7-3032,-8-1 2942,11 9 320,-1-9-230,1 11 0,0 0 0,-11 0 90,8 0-360,-8 11 3372,0-9-3102,8 9 60,-18-1-60,18 3-90,-8 11 315,3 8 0,2 1-585,8 1 360,-14-1 0,0-1 630,9-8-1260,-19 10 900,9-19-90,-11 6-180,0-21 360,0 11-540,0-9 0,0 9 270,0-11 540,0 0-720,0-11 360,0 9-450,10-9 180,-7 11-90,18 0 360,-8 0-450,11-10 180,-11 7 0,8-7-90,-8 10 180,0 0 0,29 10-180,-34 3 180,44 21-90,-36-8-180,8 19 90,-3-19 90,-8 15 0,-3 4 0,-1 2 0,-3-2 0,0-1 0</inkml:trace>
  <inkml:trace contextRef="#ctx0" brushRef="#br0" timeOffset="10949">1317 6538 8972,'16'-13'2428,"-3"-28"-1798,-13 33-90,0-34-270,0 29-180,0 0-270,0-8-90,0 18 360,0-7-90,0 10 629,0 0-629,0-11 0,0 9 0,-11-9 0,-2 22 0,-10-9 0,-12 19-89,9-18-181,-18 28 180,17-25 0,-7 25 360,11-18-360,-1 21-180,0-8-90,11 8 270,-8-21 90,19 18 0,-9-25 360,11 15-360,0-21 90,0 10-90,0-7 0,0 7 90,0-10-90,0 0-90,21 0 90,-15 0-90,25 0-270,-18 0 270,11 0 450,20 0-360,-15 11 0,26-9 0,-39 9-360,26-11 720,-26 10-450,7 3 90,-2 0 0,-18-2 0,7-11-270,-10 10 0,0-7-269,0 18 808,0-19 361,0 19-270,0-18-270,-10 7-90,-3 1 90,0-9 0,-8 9 0,8-11 0,-1 0 0,-7 10-90,-2-7 90,-3 7-1,-9-10 1,12 0-90,-1 0-179,1 0 179,-1 0-90,11 0 539,-8 0-449,18 0-90,-28-10-90,15 7 450,-18-7-450,21-1-89,-8 9-181,8-9 450,0 1 0,1 7 0,10-7 0</inkml:trace>
  <inkml:trace contextRef="#ctx0" brushRef="#br0" timeOffset="11342">1623 6115 7892,'3'-10'-89,"0"7"898,-3-7-629,0 10-450,11 10 360,-9-7 360,9 28 449,-11-15-3751,10 39 2582,3-27 810,1 17-845,6-1 395,-17-5-631,18 8 991,-18-2-450,18-19 360,-19 29-630,9-26 180,-11 36 450,0-26 1941,0 8-2571,0-13-90,0-10 720,0-1-270,0 1 1310,0-11-1850,0 8 987,0-19-717,0 9-540,0-11 113,0 0 0,-3 0 0,-1 0 0</inkml:trace>
  <inkml:trace contextRef="#ctx0" brushRef="#br0" timeOffset="12506">1576 6703 8792,'-10'0'2339,"2"0"-1890,8 0 271,0 0-630,11 0-90,2 0 90,11 11-90,-11-9 90,8 9-90,-8-11 0,21 0-45,-1-5 0,2-1 315,10 4-270,-1-9 0,-2 1 90,-13 7-270,4-7 0,0-1-90,-4 9 360,26-19 270,-29 18-90,8-18-270,-10 18 90,-1-17-90,1 17 90,-1-18-180,-10 8-360,-2 0 450,-11-8 180,0 18 0,-21-7 89,-5 10-269,-1 0-89,-25 0 89,34 10-90,-27-7 90,32 7-270,2 1 0,1-8 540,7 17-360,-7-17 90,10 18 270,0-18-180,0 17-90,0-6-180,0-1-720,0 18 1260,10-26-360,4 27 360,9-30-360,11 19 0,-7-8 539,17 0-539,-28-2 180,36-11-360,-12 0-89,10 0-1,-6 0 270,-20-11 0,8 6 0,1-3 270,1-15 89,21 10-449,-34-8 90,-7 18-89,-1-18 178,8 8 181,-8-31-3752,0 4 3482,-3-7 0,-10 24 180,0 12-180,0 11 0,0 0 0,-10 0 0,7 11 3482,-7-8-3572,-1 7 180,9 11 0,-9 15-90,11 4 0,-10 15 0,7-29 0,-7 29 0,10-16 0,0 8 0,0 8-90,0-27 180,10 27-180,-7-29 90,7 8-180,-10-10 180,0-11-90,0-3 90,0 1 360,11-9 90,-9 9-90,9-11-180,-11 0-180,0-11 179,0 9-448,0-19 179,0 8 180,0-11 90,0 11-91,0-18-448,0 5 359,0-11-180,0 3 270,0-10 0,0 5 90,0-19-450,0 22 90,0 2 90,0 10 0,0 11-90,10-8 270,3 8-90,32-10 180,-6 9-90,9 4-90,-14 10 180,0 0-360,-8 0 180,19 10-180,-30-7 180,27 18-180,-36-18 540,15 28-180,-21-26-180,0 27 0,0-30 90,-11 19-90,-2-8-90,-32 11-90,6-11 0,2-3-1079,-15 1 899,33-9 360,-15 9-450,13-11-629,19 0-270,-19 0 1349,18-11 0,-23 9 0,8-9 0</inkml:trace>
  <inkml:trace contextRef="#ctx0" brushRef="#br0" timeOffset="12980">3434 6397 8522,'31'-10'2069,"-2"-3"-810,-16-11-1079,-2 11-630,-11 3 91,0 10-91,0 0 450,-11 0 360,-2 0-270,-10 0 269,-1 0-269,11 10-90,2-7-449,1 18 89,-3-8 720,0 0-360,-8 8 359,18-8-359,-7 0 90,10-3-539,0 1 89,0 2 1169,10 10-719,3-9 270,11-4-360,0 0 0,-1-7 90,11 7-540,-7-10 450,17 11 360,-18-8-810,-2 7 1,-3-10 89,-18 0 0,7 10 720,-10-7-360,0 8 360,-21-1-270,5 3-540,-28 0 810,28-2-720,-47-1 810,52-7-1,-52 18-1618,27-19 0,-4 9 629,6-1 540,24-7 0,4 7 0,-1-10 0</inkml:trace>
  <inkml:trace contextRef="#ctx0" brushRef="#br0" timeOffset="13197">3857 6397 7803,'8'11'809,"-1"-9"-539,-7 9 0,0-1 449,0-7 1,0 18 0,0-8-1170,0 10 0,0-9 900,0 6-810,0-17 360,0 18 360,0-8-1170,0 0-359,0 8 1169,0-18 0,-7 7 0,-1-10 0</inkml:trace>
  <inkml:trace contextRef="#ctx0" brushRef="#br0" timeOffset="13391">3810 6327 11490,'-2'-11'450,"6"9"-180,-15-19-180,11 18-90,0-7-360,0 10-517,0 0 0,-6 0 0,-3 0 0</inkml:trace>
  <inkml:trace contextRef="#ctx0" brushRef="#br0" timeOffset="14323">3998 6468 9691,'9'0'1440,"-2"0"-721,-7 0 91,0 0-810,0-11 180,10 9-180,3-9 0,1 1-90,6 7 90,-17-7 0,18 10-360,-8 0 360,11-11 0,20 9-360,-15-9 360,16 22 450,-32 2-180,-3 0-270,-10 8-360,0-19 0,0 19 360,0-8 360,0 1 0,0 6-360,0-17-90,-10 18-180,-3-8 0,0 0 270,2-2 0,11-11 90,0 0-180,11 0 360,2 0-360,11 0 90,-11-11 90,18 8-90,-5-7 0,1 10 0,4 0 360,-18 0-540,11 0 270,-11 0-450,8 10 360,-18-7 0,17 18 540,-17 13-360,8-5-180,-11 15 269,-37 1 1,-10-4-90,-6-1-444,8 0 1,-2-5 622,-5-24-179,47-1 450,-48-7-450,45 7 90,-34-10-1,29-10-358,0 7 89,3-7 89,10-1 349,0 9-528,0-19 0,0 18 0,0-7 90,10-1 0,14-2 90,2 0-180,29-18 0,-26 26-281,4-10 1,0-2 190,-5 4 270,17 0 0,-11-18 90,3 25-1016,0-25 836,-3 18 0,10-10 90,-4-1-135,-6 7 0,0 0 135,5-9 427,-5 2-697,-13 4 180,-18 6-90,7 1 180,-10-8 610,0 19-520,0-19-180,0 8-180,0 0 1,0 2 89,-21 11-90,6 0 360,-9 0-90,3 11 0,8 2-180,0 0-270,-8 8 270,8 2 0,-1-7 360,4 26 0,10-26-360,0 7 359,0-2-269,0-8 0,11 0-539,12 8 449,3-18-540,9 7 91,-12-10-631,1 0-359,-1 0 1529,1 0 0,-9 0 0,-2 0 0</inkml:trace>
  <inkml:trace contextRef="#ctx0" brushRef="#br0" timeOffset="14518">5339 6327 9691,'11'0'810,"-1"0"-810,-10-11 90,0 9-180,0-9-90,0 11-629,0 0-181,10 0 271,-7 0 719,7 0 0,-19 0 0,-3 0 0</inkml:trace>
  <inkml:trace contextRef="#ctx0" brushRef="#br0" timeOffset="14693">5386 6515 8612,'11'0'-989,"-1"0"989,-10 0 0,-10 0 0,-1 0 0</inkml:trace>
  <inkml:trace contextRef="#ctx0" brushRef="#br0" timeOffset="16166">12065 800 8432,'13'0'-90,"-2"0"180,-11 11 0,0-9 0,0 19-90,10-18 90,-7 18-90,7-8 0,1 10-90,-8-10-90,17 8-989,-6-8 1169,-1 0 0,7-2 0,-7-11 0</inkml:trace>
  <inkml:trace contextRef="#ctx0" brushRef="#br0" timeOffset="16359">12136 706 11221,'0'-13'269,"0"3"-1258,10 20 1079,-7 3 0,18 11-90,-8 10-1889,32 2 810,-16 1 1015,15-3 0,-21-21 1,0-3-1</inkml:trace>
  <inkml:trace contextRef="#ctx0" brushRef="#br0" timeOffset="17009">21519 165 9332,'21'-10'3508,"27"-14"-3868,-40 9 360,23-6-90,-31 21 989,0 0-1258,0 10 359,0 3-90,-10 11 449,-3-11-718,-21 8 269,7-8-630,-7 10-2968,0 1 3688,8-1 0,-14-10 0,9-2 0</inkml:trace>
  <inkml:trace contextRef="#ctx0" brushRef="#br0" timeOffset="17170">21802 141 9044,'21'1'1260,"6"-1"21,-24 0-1821,7 0 801,-10 10-261,0-7-406,0 18-1663,-21-8 2069,6 10 0,-15-10 0,11-2 0</inkml:trace>
  <inkml:trace contextRef="#ctx0" brushRef="#br0" timeOffset="19234">6938 6021 8612,'15'-10'2519,"-3"7"-2070,-12-7-179,0 10 270,0-11-630,0 9 0,0-9 180,0 11 630,0 0-1170,0 11 450,0-9 90,0 9 360,-21-1-540,16 3-630,-37 11 540,37-1 180,-27-10 720,9 19-630,-14-6-180,0 10-270,-8 9 270,19-19-1134,-8 8 1584,11-11-270,-1 1 90,-10-1-90,8 1 0,-19-1 270,19 1-965,-8-11 246,10 8 236,0-18 123,1 17-180,-1-17 540,-10 18 339,-3-18-339,1 18-270,2-19 297,20 9-207,-6-11 144,6-11-324,1 9 0,3-9 0,10 1-449,0 7 449,0-18 269,0 18-269,0-17 270,0 7-540,0-1 270,0-6 180,0 6 90,10 1-450,-7-8 180,28 8 0,-25 0 0,25 3 0,-18 10 0,0 0-180,8 0 360,-7 0-450,20 0 360,-8 0 360,8 0-450,0 0 0,-18 10-180,26-7-90,-5 28 900,23-15-630,-10 8-270,5-4 360,-21-8 0,0 0 180,11 14-630,-1-13 0,-2-2 360,-13-1 0,5-10 270,-23 11 0,-11-9-360,0 9-180,10-22 630,-7 9-360,7-9 0,-10 11 0,0 0 180,0-10-90,0 7-90,0-7 0,0 10 90,0-11-90,0 8 90,0-7-270,0 0 0,0 7 0,0-8 450,0 1 0,0 7-90,0-17-180,-10 17 90,7-8 89,-7 1-89,-1-3-180,8 0 180,-7 2 90,10 1 90,0 7-180,0-7 0,0 10-90,0-11 0,0 9-90,0-9 90,0 11-180,0-10 0,0 7-719,0-7 89,0 10 120,0 0 1,0 0-1</inkml:trace>
  <inkml:trace contextRef="#ctx0" brushRef="#br0" timeOffset="20907">7902 6303 7713,'4'0'449,"0"0"361,-4 0 89,0 11-719,0-9-270,0 9 1529,0-11-179,0 0-1530,10 0 90,-7 0 90,28 0 180,-15 0-90,18-11 450,-10 9 359,10-9-449,13 1-540,-8 7 450,27-7 90,-37-1-360,26 9-3392,-29-9 3392,19 11 360,-19-10-508,-2 7 148,-3-7-270,-8 10 270,10-11-180,-10 9 630,-2-9 2645,-11 11-3725,0 0 1,-4 0-1,-2 0 1</inkml:trace>
  <inkml:trace contextRef="#ctx0" brushRef="#br0" timeOffset="21551">8490 6021 9512,'-8'0'1169,"2"0"-1169,6 0 360,0 0-810,0 11 1439,0-9-989,0 9-449,11-1-1,-9-7 450,9 18 540,-1-19-540,4 19 0,9-18 449,11 7-539,-8-10 90,-2 0 0,-3 0 360,3 11 90,2-9-900,18 9-359,-28-11 1258,5 0 91,-21 0-450,0 0-540,11 0 540,-9 0 0,9 0 270,-11 0-360,0 0-810,0 10 1260,-11 3 0,9 11 90,-19-1-540,7 1-180,-9 10 450,-1-8-462,1 8 282,-1-11 449,0 11-808,1-7-91,-1 7 0,1-1 360,-1-6 360,11-4 0,-8 8-1,18-25-718,-7 25 269,-1-28 461,9 18-11,-9-19-1079,11 9 359,0-11-697,0 0 0,-4 0 0,-1 0 0</inkml:trace>
  <inkml:trace contextRef="#ctx0" brushRef="#br0" timeOffset="21994">9478 5621 8252,'7'-23'1709,"-1"-1"-1259,-6 11-360,0 3-90,0 10 720,0 0 179,0 21-1079,0-16 540,1 26-90,9-18-90,3 21 494,9 18 1,1 6-450,-8-10 0,-1 1-255,-3-5 0,1 3 0,-1 0 60,1 6 0,-1 1 0,-3-7-120,-5-8 0,-1-2 225,15 27 0,-2-8-225,-12-29-990,7 4-809,-10-28 1889,0-3 0,4-3 0,1-8 0</inkml:trace>
  <inkml:trace contextRef="#ctx0" brushRef="#br0" timeOffset="22907">9901 6280 8792,'9'10'1079,"-3"-7"-809,5 7 360,-8-10 359,18-10-1259,-8 7 810,10-18-180,22-2-3752,-6-14 3392,-2 1-820,-6 2 730,-17 10 180,-1 1-360,8-1 720,-19 1 0,9-1-450,-11 11 2806,0-8-2806,0 19 1675,0-19-1765,0 18 180,-11-7-359,9-1-1,-9 9 180,11-9 540,-10 11-540,-3 0 90,-11 11 0,11-9 449,2 9-449,1-11 0,-3 10-359,-11 3 359,11 0 0,2 8-360,1-18 720,7 18-360,-7-8 449,10 10-449,0-10 180,0 8-180,0-8-90,0 0 90,0 8 90,0-8-630,0 11 540,42-1-269,-21-10 538,24 8-89,-14-18 0,27 7-360,-16-18 0,2-5 225,0 6 0,-1-1 90,-7-3 0,-4-2-45,2-8-90,0-2-270,-8 7 1,9-15 808,-12 7-449,-10-2-360,-2 3 360,-11 2-360,0 8 270,0 0 0,0-8 0,0 8 0,0 0 0,-11-8-269,-2 18 269,0-7 539,-18 20-539,4 24 0,-9-5 0,11 19 0,15 0-360,39-21 630,-8 4-540,27-49 270,-17-27 180,-28 32 90,7-8-540,-10 19 1,11-9 358,-9 11 181,19 11-270,3 12 180,2 3 90,8 8-1349,11-21 179,-27-2 900,35-11 0,-56 0 0,13 0 0</inkml:trace>
  <inkml:trace contextRef="#ctx0" brushRef="#br0" timeOffset="23296">10936 5880 8432,'11'-10'1170,"8"7"-901,-6-7 361,0 10-990,19 0 900,-17 0-900,9 10 540,-3-7-180,3 18 90,2-19 360,-3 19-450,-2-8 539,-8 11-539,1-11 450,-4 8-810,1-8 1,-9 10 448,9-10 451,-11 8-270,0-18-90,0 7 0,0 1 539,0-9-539,0 9-180,0-11 0,0 0-180,-11 0 180,9-11 180,-9 9-180,11-19 90,-10 18-90,7-18 270,-8 8-270,11 0-270,-10-18 270,7 15 270,-7-18-360,10 21 180,0-8-180,10 8-90,3-10-2428,22-1-630,1 1 3238,1 9 0,-12-7 0,-13 8 0</inkml:trace>
  <inkml:trace contextRef="#ctx0" brushRef="#br0" timeOffset="23723">11501 5762 7713,'11'0'719,"-1"11"-359,-10-8 90,0 17 269,0-7-629,0 11 720,0 0-720,0-1 180,0 11-180,0-18-450,0 15 0,0-18 1529,0 11-539,0-1 269,0-10-629,0-2 0,0-11-90,0 0-360,0-11 180,0 9-270,0-40 270,0 24 180,0-27 90,0 11-540,0-2 180,0 9 90,11-4-270,2 28 270,10-17-269,-10 6 538,-2 1-89,-1 3-360,3 10 360,11 0 90,10 0-450,-8 0 180,-2 10-90,-3-7 90,3 18-90,2 13 90,-3-16-180,-12 24-89,-11-29 718,10 11-269,-7-11-180,8 8-90,-11-19-539,0 19 539,0-18-990,10 18-179,-7-19-360,7 9 1619,-10-11 0,-10 0 0,-3 0 0</inkml:trace>
  <inkml:trace contextRef="#ctx0" brushRef="#br0" timeOffset="23912">12041 5715 8162,'14'50'3778,"-4"-16"-4587,-10-3 449,0-25 360,11 25-540,-9-18-89,9 0 629,-11-2 0,0-11 0,0-1 0</inkml:trace>
  <inkml:trace contextRef="#ctx0" brushRef="#br0" timeOffset="24102">11947 5598 10411,'3'-21'2519,"4"16"-2969,-17-16-1079,10 21 1259,0 0 0,-10 0 0,-3 0 0</inkml:trace>
  <inkml:trace contextRef="#ctx0" brushRef="#br0" timeOffset="24574">12300 5645 7892,'1'13'990,"10"-3"719,-9 11-1529,9-15-360,-11 25 450,10-8-90,-7 4 269,7-4-449,-10-2 360,0-18 90,0 7-450,0 1 989,0-9-899,0 9 180,0-11-450,0 0 180,0-11-90,0 9 360,0-19-450,0 8-90,0 0 270,0-8 180,0 8 90,0-21-270,0 18-90,0-15 90,0 17 0,21-9 90,-15-1-90,25 1-270,-28 10 90,18-8-359,-19 18 809,19-18-1,-7 19-89,9-9 90,-10 11-270,8 11 0,-18-9-180,18 9 0,-19 10 270,19-16 90,-18 26 90,18-18-360,-18 11 90,7-1-180,-10-9 0,0 6-89,0-6 358,11 9 271,-9-10-180,9 8-1259,-11-8 719,0 0-1259,0-2-360,0-11 1709,0 0 0,0 0 0</inkml:trace>
  <inkml:trace contextRef="#ctx0" brushRef="#br0" timeOffset="25154">12959 5668 9242,'12'-13'2069,"3"-7"-1080,-2-4-359,19-13-271,-27 1-269,16-9-90,-21 30 450,0-17-450,0 30-90,0-9 180,-11 11-180,-2 0-270,-11 0 360,1 11-90,-1-9 360,11 19-270,-18 3 90,15 2-360,-2 10 1,2 4 179,3 4 269,6-9 1,3-2 90,4-9-360,11-4-449,2-17 89,42-13 225,-23-10 0,-1-7 675,2-9 0,-3-2-585,-5 7 0,-6 0-585,-8-14 1170,-1 35 629,-7 20-629,8 3-90,-11 11 179,0-1 181,0 22-360,0-16-1156,0 25 976,0-27 44,-2 15 1,4 2-135,8-8 180,-3 25 0,-1 6-225,1-27 0,-1-1 0,0 9 0,-1 1 225,-5-9 0,0-2-91,0 19-89,0-17 270,0 14-90,0-27-90,0-4-360,0-2 450,0-18 180,0 7 706,0-10-1426,-21-10 0,16 7-989,-27-28 629,19 15-899,0-28 1529,2 10 0,1 0 0,5-11 0,-7-20 0</inkml:trace>
  <inkml:trace contextRef="#ctx0" brushRef="#br0" timeOffset="25593">13547 5363 11041,'3'-11'-810,"10"9"900,0-9 989,0 1-899,8 7 90,-18-7-180,18 10 90,-8 0 720,11 0-900,-1 10 90,1 3-90,21 32 89,-17-17-89,-4 0 0,-3-1 0,-8-1-269,-2 19 269,-1-29 539,-7 15-359,7-29 540,-10 9-630,0-11-90,0 0-90,0-11 90,0 9 0,0-40 90,0 13-90,0-18 270,0 13-360,0 11-360,0-11 450,0 18 270,0-15-90,11 18-360,-9-11 270,19 11-180,-18-8 180,7 19-270,-10-9-270,11 11 180,-9 0-180,9 0 1,-11 0-1080,0 0 449,10 0 181,-7 0-630,18 0 1529,-18 0 0,14 0 0,-8 0 0</inkml:trace>
  <inkml:trace contextRef="#ctx0" brushRef="#br0" timeOffset="26043">14464 5292 9152,'5'-10'2159,"-1"7"-1530,-4-7-449,0-1-90,0 9 270,0-9-1260,-10 11 541,-3 0 359,-11 11 359,-10 2-808,8 10 1348,-19 1-989,19-1 180,2 1-496,14-1 46,10 1 450,-11-1 360,9-10-720,-9 8 630,11-8 180,0 11-1350,21-11 1260,-5-3-44,18-10 44,0-10-630,3-14-270,-3-4 0,0-1 450,8-2 0,13-1 270,-42 45-90,-2 0 0,10 8 449,-5 3-718,18-9 89,-11 17 0,11-30-90,-18 9-90,26-11-630,-26 0-2248,28-11 3058,-17 9 0,2-9 0,-12 11 0</inkml:trace>
  <inkml:trace contextRef="#ctx0" brushRef="#br0" timeOffset="26688">14911 4751 9242,'-7'-10'2788,"1"-3"-2788,6 0-360,0 2 720,0 11-270,0 0 0,0 11 0,0-9 0,0 19-90,0-18 180,0 18 90,0-8-180,11 10-360,-9 1 0,9-1 0,-1 11 450,4-8 180,-1 8 90,-3 0-181,1-7-449,-9 6-89,9 1 449,-1 13 89,-7-7-269,7 4 0,1-20-269,-8 10 358,18-19 1,-19 27 90,19-26-90,-8 7 90,11-2-90,-1-18-180,1 7 270,21-20 90,-16-3-360,26-11 90,-29 1-1876,6 0 0,2 1 1876,-3 4-385,3-20 0,-2 3 385,-17 24-270,6-41 450,-21 39 0,0 0 0,0-8-180,0 18-360,0-17 3371,0 17-2921,0-8 881,-21 11-1151,5 11 270,-18-8-180,11 17 0,-1-6 180,11 9 90,3 1 0,-1-1-90,8-10-270,-7 8 90,10-8 180,0 11 180,0-11-180,0 8 90,0-19-270,10 9 0,4-11 270,-1 0-270,8 10 0,-8-7 90,10 7 180,1-10-720,10-10 360,-18 7-269,15-7-541,-18-1-1259,11 9 2249,0-19 0,-7 18 0,-1-8 0</inkml:trace>
  <inkml:trace contextRef="#ctx0" brushRef="#br0" timeOffset="27056">14723 4986 10411,'-5'0'2159,"7"0"-1530,-13 0-89,11 0-360,0 0 360,11 0-270,2-10 809,21 7-629,13-18 134,-7 20 1,2 0-540,-9-10 0,-1 1-369,3 8 0,-1 1 414,10-9-45,0 5 0,1-1-45,16-7 135,-5 8 0,-2-3-6072,-4-13 5937,-14 19 0,-31-9 0,-25 11 0</inkml:trace>
  <inkml:trace contextRef="#ctx0" brushRef="#br0" timeOffset="33150">7808 15852 11400,'4'0'-89,"-1"0"3597,-3 0-3508,-10 0 0,7 0 0,-7 0 89,10 0 91,-1 0-270,-9 0 180,7 0 90,-7 0-90,10 0 450,-11 10-450,9 3-90,-9 0 90,1 8-90,7-8 0,-7 11 0,10 0 90,0-11-90,0 7 90,0-6-90,0-1 360,0 8-271,0-8-538,0 0 539,0-3-90,0 1 0,0-9 0,10 9 90,3-11-90,11 0 0,-11-11 0,8 9 90,-18-9-90,18 1-90,-19-3 90,19 0 90,-18-8-180,18 18 90,-18-18 0,7 18 0,-10-17 90,0 17 0,0-18-180,0 18 90,0-7-90,0 10 90,0-10 90,-21 7-90,16-8 0,-27 11 0,30 0 0,-9 0 0,1 0 90,-4 0-90,1 0 89,-8 0 1,19 0 0,-19 0 90,18 0-90,-7 0 0,-1 11 0,9-8 0,-9 17 0,11-17 90,-10 18 0,7-18 359,-8 17-449,11-6-629,0 9 539,0-10-90,0 8 90,0-8 90,0 0-180,0-2 180,0-1 0,1-7-90,9 7 0,-7 1 90,7-9-90,-10 9 180,11-11-270,2 0 180,0 0-90,8-11 0,2-2 0,-7-10 0,5 10 0,-10-8 89,-9-3 181,9-2-270,-22-8 0,-2 21 0,0 3 0,2 10 0,1 0 0,7 0 0,-7 0 0,10 0 0,-11 0 0,9 0 90,-9 0 0,11 0-180,-10 0 90,7 0 0,-7 0 90,10 0 540,0 10-630,0-7-540,0 7 630,-11-10-90,9 0 90,-9 0-90,11 0-6386,0 0 6386,-10 0 0,4 0 0,-8 0 0</inkml:trace>
  <inkml:trace contextRef="#ctx0" brushRef="#br0" timeOffset="34761">1341 15852 11041,'-11'0'1349,"3"-11"-1169,-2 9 180,7-9-91,-7 11 91,10 0 0,0 0-180,-11-10-180,8 7 90,-7-7-90,10 10-450,0 0-179,10 0 179,-7 0-1079,18 0-720,3 0 2249,-9 0 0,14 0 0,-18 0 0</inkml:trace>
  <inkml:trace contextRef="#ctx0" brushRef="#br0" timeOffset="35055">2352 15734 9602,'5'0'2338,"-1"0"-2158,-4 0-90,21-10-180,-16 7-180,37-7-1259,-15 10-630,9 0 2159,-12 0 0,-8 0 0,-8 0 0</inkml:trace>
  <inkml:trace contextRef="#ctx0" brushRef="#br0" timeOffset="35260">3081 15687 8252,'7'0'270,"8"0"-180,-12 11-90,8-9 0,-11 9-360,10-11-269,3 0 629,0 0 0,-8 0 0,-12 0 0</inkml:trace>
  <inkml:trace contextRef="#ctx0" brushRef="#br0" timeOffset="35713">3739 15852 10321,'9'0'1169,"-3"0"-989,-6 0-360,0 0 270,11 0 180,2 0-450,10 0 270,1 0-1799,10 0 720,-8 0 989,8 0 0,-17 0 0,-2 0 0</inkml:trace>
  <inkml:trace contextRef="#ctx0" brushRef="#br0" timeOffset="35934">4492 15852 9242,'10'0'809,"8"0"-809,-15 0 180,18 0-899,-19-11-990,19 9 1259,-8-9 450,1 11 0,-1 0 0,-10 0 0</inkml:trace>
  <inkml:trace contextRef="#ctx0" brushRef="#br0" timeOffset="36127">4962 15828 10771,'11'0'-450,"8"0"720,-16 0 270,7 0-360,1 0 179,-8 0-1078,18 0-181,-8-10-1438,21 7 2338,-8-7 0,-11 10 0,-16 0 0</inkml:trace>
  <inkml:trace contextRef="#ctx0" brushRef="#br0" timeOffset="36331">5456 15828 9781,'25'0'990,"-5"0"-181,-20 0-269,0 0-450,11 0-180,-9 0 90,9 0 180,-11 0-540,0 0-90,10 0-2158,14 0 1798,-8 0-89,26 0 899,-27 0 0,10 0 0,-14 0 0</inkml:trace>
  <inkml:trace contextRef="#ctx0" brushRef="#br0" timeOffset="36540">5880 15828 9152,'33'11'2428,"-7"-9"-1978,-2 9-90,-3-11-180,-18 0-90,7 0 90,-10 0-3149,0 0 1080,11 0 1170,-9 0 89,19 0 630,-18 0 0,18 0 0,-8 0 0</inkml:trace>
  <inkml:trace contextRef="#ctx0" brushRef="#br0" timeOffset="36747">6397 15852 9422,'24'0'1169,"-10"0"450,18 0-1619,-27 0 90,16 0-180,-11 0-180,-7 0-1169,8 0 899,-1 0 540,-7 0-809,7 0 809,1 0 0,-10 0 0,9 0 0</inkml:trace>
  <inkml:trace contextRef="#ctx0" brushRef="#br0" timeOffset="36927">6938 15875 10861,'23'-13'-150,"-18"-8"0,14 8 0</inkml:trace>
  <inkml:trace contextRef="#ctx0" brushRef="#br0" timeOffset="38235">16110 15476 9242,'9'0'1529,"-2"0"-810,-7 0 271,0 0-1350,11 0-90,12 0-89,4 0-631,7 0 541,0 0 629,13 0 0,-5 0 0,6 0 0</inkml:trace>
  <inkml:trace contextRef="#ctx0" brushRef="#br0" timeOffset="38443">17357 15405 7533,'22'0'0,"0"11"-90,-9-9-90,8 9-90,-18-11 270,18 0 0,-18 0 0,9-1 0</inkml:trace>
  <inkml:trace contextRef="#ctx0" brushRef="#br0" timeOffset="38646">18203 15381 7713,'14'1'179,"7"-1"-268,-18 0 89,18 0-90,-8 0 0,10 0-360,1 0 90,0 0 360,-1 0 0,-10 0 0,-4-1 0</inkml:trace>
  <inkml:trace contextRef="#ctx0" brushRef="#br0" timeOffset="38849">19003 15381 8162,'26'1'-90,"9"-1"90,-19 0-359,26 0-1,-37 0-90,27 0 450,-19 0 0,9 0 0,-1-1 0</inkml:trace>
  <inkml:trace contextRef="#ctx0" brushRef="#br0" timeOffset="39020">19732 15405 9242,'35'0'1889,"-24"0"-1889,31 0 0,-29 0 0,11 0-1260,10 0 991,-8 0-1171,29 0 1440,-16 0 0,5 11 0,-14 1 0</inkml:trace>
  <inkml:trace contextRef="#ctx0" brushRef="#br0" timeOffset="39191">20673 15452 8522,'5'0'-90,"0"0"-450,6 0 540,2 0-269,10 0 179,-10 0-180,-2 0 90,-1 0 180,3 0 0,-4 0 0,-5 0 0</inkml:trace>
  <inkml:trace contextRef="#ctx0" brushRef="#br0" timeOffset="39463">21402 15452 8252,'33'0'1889,"-6"0"-1799,-16 0-90,2 0 450,0 0-450,8 0 0,-19 0 0,19 0-450,-18-10 450,18 7 0,-18-7-90,28 10-90,-26 0-90,16 0-269,-10 0-271,-8 0-89,17 0 269,-17 0 630,18 0 0,-25 0 0,7-1 0</inkml:trace>
  <inkml:trace contextRef="#ctx0" brushRef="#br0" timeOffset="39845">22296 15452 7982,'9'0'-359,"-2"0"-181,-7 0 540,0 0 0,-7 0 0,-2 0 0</inkml:trace>
  <inkml:trace contextRef="#ctx0" brushRef="#br0" timeOffset="54056">21943 15570 7533,'8'0'270,"-1"0"-181,-7 0 181,0 10-90,0-7-90,0 7-90,0-10-338,0 0 1,-7 0 0,-1 0 0</inkml:trace>
  <inkml:trace contextRef="#ctx0" brushRef="#br0" timeOffset="55655">21990 16181 7623,'8'-10'1079,"-1"7"-989,-7-7 989,0 10-899,0 0 810,0 10-990,0-7 539,0 7-1528,0-10 2158,0 0-539,0-10-540,0 7-90,0-7 0,0 10-608,0 0 1,-7 0 0,-1 0 0</inkml:trace>
  <inkml:trace contextRef="#ctx0" brushRef="#br0" timeOffset="57006">22178 15476 8072,'9'0'1889,"-2"-11"-539,-7 9-1440,0-9 180,0 1-450,0 7 720,0-7-450,11 10 449,2 0-718,10 0-271,11 0 1080,-18 0-810,16 0 450,-19 10 360,10-7-91,-10 7 181,-2 1-450,-1 2 0,-7 0-810,18 18 810,-18-26 270,7 27 0,1-19-360,-9 0 0,9-3 0,-1 1 0,3-9-360,21 9 450,-18-11-360,5 0 630,-21 0-180,0 0 540,11 0-631,-9 0-268,9 0 89,-11 0-90,0 0 450,-11 0-91,9 0-179,-19 0 0,8 21-89,-11-16-1522,11 26 1611,2-28-449,-10 28 449,16-4 0,-16 9 0,21-2 0,0-21 269,0 8-359,0-8 90,0 0 270,11 8 1430,-9-8-1700,9 11 0,-1-11 0,3 8 0,0-19-89,-2 19 89,-11-8 89,0 0 181,0-2 450,0-1-540,-11-7-180,-12 18 270,-3-8-630,-19 0-90,8-3 450,11-10 0,-2 0 0,19 0 0</inkml:trace>
  <inkml:trace contextRef="#ctx0" brushRef="#br0" timeOffset="57849">22789 15805 8342,'11'-11'2249,"-3"9"-2069,-8-8-360,0-1 630,0 8-91,0-7 181,0 10 0,0 0-540,0 10-540,0 4 630,0-1 180,0 8 0,0-8-270,0 0 0,0 8 0,0-19-540,0 19 630,0-8 360,0 0 179,0-2-449,0-11-899,0 0 989,0-11-90,0 9-91,0-19-89,0 18-89,0-18-1,0 8 359,0-21-448,0 8 448,0-8-269,0 21-90,10 3 90,4 10 90,-1 0 270,18 0-270,-15 10-270,8-7 270,7 17-90,-26-17 180,27 18-180,-19-8-360,0 0 360,-3 8 180,1-18 180,-8 7-180,7-10 0,-10 0 180,0 0-360,0-10-180,0 7 270,0-18-90,0 19 179,0-19-179,0 8-89,0-11 89,0 11-90,0 3 90,0-1 179,11-2-89,12 0 90,3 2-270,8 22 180,-10-8-90,0 28-449,-11-26-1,-3 26 0,-10-28-2248,11 18 1348,-9-8 1350,9 0 0,-20 8 0,-2-8 0</inkml:trace>
  <inkml:trace contextRef="#ctx0" brushRef="#br0" timeOffset="58024">23330 15711 10591,'22'0'1079,"-10"0"-809,-1 0 0,-11 0 360,0 0-540,0 10-270,0-7 360,10 28-900,-7-25-539,7 15 1259,-10-11 0,1-8 0,1 9 0</inkml:trace>
  <inkml:trace contextRef="#ctx0" brushRef="#br0" timeOffset="58174">23330 15664 10681,'-1'-13'-90,"-1"2"90,2 11 90,0-10-1080,0 7 271,0-7 719,0 10 0,-9 10 0,-2 3 0</inkml:trace>
  <inkml:trace contextRef="#ctx0" brushRef="#br0" timeOffset="58567">23613 15711 8522,'12'10'1169,"-3"-7"810,-9 49-2249,0-41 540,0 41 180,0-49-270,0 18 450,0-19-540,0 9-90,0-11 90,0-11 179,0 9-449,0-19 91,0 18 448,0-18-629,0 8 270,0-10 0,0 9 270,0-6-270,0 17 0,0-18 0,0 18-180,11-17 1,2 17-1,11-18 449,-1 18 361,11-7-450,-7 20-90,7-7 0,-21 18-90,8-8 0,-19 0-450,9 8-179,-11-8 359,10 0-1979,-7 8 2249,7-8 0,-20 0 0,-2-3 0</inkml:trace>
  <inkml:trace contextRef="#ctx0" brushRef="#br0" timeOffset="58957">24224 15758 10771,'14'0'1259,"7"0"-1169,-8-10 180,0 7 0,8-7 90,3-1-270,2 9 449,18-19-719,-17 8 270,17-11 360,-7 1-450,-11-1 90,-5 11 90,-21-8-90,11 8 0,-9-11-90,9 1 270,-11-1-270,0 11 0,-11-8 179,9 19 1,-9-9-180,-10 22 0,16-9 90,-16 30-90,47 11 0,11 3 0,-12-5 0,13 1 0,-1 0 0</inkml:trace>
  <inkml:trace contextRef="#ctx0" brushRef="#br0" timeOffset="60029">24789 15476 10411,'1'-13'1709,"0"2"-1529,-1 1 360,0 7-540,0-7 0,0 10 90,0 0-90,11 0-90,2 0 180,0 0-90,19 0-180,-17 0-90,19 0 810,1 10-450,1-7-1,1 18-89,8-8-179,-19 10 179,-3 11-90,-2-18-360,-18 15 540,7-28 719,-10 7-719,0-10-360,0 0 270,0-10-269,0 7 269,-10-17 269,-3 6-89,0-9-90,2 10-360,11-8 270,0 8-269,0-11 269,0 1-90,0 10 539,0-8-718,0 18 448,0-18-179,11 19 0,2-9 90,0 1-180,18 7 270,-25-7-180,36 10-90,-27 10 0,20-7-179,-1 7 538,-8 1-269,8 2 180,-10 0-180,-11-3 90,18 1-270,-26 2 90,27 10 180,-19 1-90,0-11 180,-2 8 90,-11-19-90,0 9 0,0-11-180,0 0 90,0-11-90,0 9-90,0-19 0,0 18 0,0-18 180,0 8 0,0 0 180,-11-8-450,8 8 180,-7 0-270,10-8 180,0 19-90,0-19 540,0 18-450,10-18 360,4 19-180,9-9-180,1 1 90,0 7 0,10-7 0,2-1 90,1 9-90,-3-19 0,-10 18 0,-1-7 0,-10-1 0,-2 9 0,-11-9-90,0 11-180,0 0 270,-11 0 0,-2 11 0,0-9-180,3 19 540,-1 3-360,9 2 0,-9 8 0,11-21 0,0 8-90,0-8 180,0 0-90,0-3-90,0 1 270,0-9-180,0 9-90,11-22 360,-9 9-270,9-9-270,-11 1 270,10-3 0,-7-11 0,7 1 0,-10-1 0,0 11 0,0-8 270,11 8-270,-9 0 90,9-8 0,-11 19 180,21-19-181,-5 18-89,7-7 90,-2 10 180,24 10-90,-14-7-90,24 18 270,-20-8-270,-20 0 629,6 8-179,-21-8-270,0 0 540,0-3-721,0-10 1,0-10 0,0 7-90,0-7-989,5-34 0,1-6 179,-4 16-90,12-30 1,4 0-1596,-2 24 2495,18-7 0,-25 13 0,-3 11 0</inkml:trace>
  <inkml:trace contextRef="#ctx0" brushRef="#br0" timeOffset="61241">8090 16205 7353,'-8'0'719,"1"0"-269,7-11-180,-11 9 899,9-9-449,-9 1-270,11 7-360,0-7-90,0 10 449,0 0-988,0-11 179,0 9 450,0-9 180,0 11 359,0 0-539,0 11-360,0-9 180,11 9-179,-9-1 628,9-7-718,-11 18 718,0-19-449,10 30 450,-7-17-360,18 9-270,-18-3 270,18-19 0,-19 19 0,19-8 0,-8 0 270,0 8-540,8-8 270,-7 11 0,-1-11 0,8 8 360,-8-8-630,0 0 270,-3 8-359,-10-19 269,0 19 180,0-18 179,0 18-179,0-19 180,0 9-899,0-1-991,0-7 541,0 7 1079,0 1 0,-4-9 0,0 9 0</inkml:trace>
  <inkml:trace contextRef="#ctx0" brushRef="#br0" timeOffset="65381">6562 6962 7623,'-12'0'899,"2"0"181,10 0-721,0 0 181,0-11-1799,-10 9 989,7-9-630,-7 11 361,10 0 539,0 0 0,0 0 0</inkml:trace>
  <inkml:trace contextRef="#ctx0" brushRef="#br0" timeOffset="65665">7173 6915 6993,'0'0'0</inkml:trace>
  <inkml:trace contextRef="#ctx0" brushRef="#br0" timeOffset="67505">8608 3904 7353,'5'0'539,"0"0"-697,-5 0 1,-5 0 0,0 0 0</inkml:trace>
  <inkml:trace contextRef="#ctx0" brushRef="#br0" timeOffset="72414">12065 5010 9602,'-13'0'2608,"2"-10"-2608,11 7 90,0-8-360,0 11 1170,0 0-990,11 0-90,2 0-1336,22-4 0,6-2 1516,7 3-30,-5 1 1,12-1 0,5 0 0,-3 1-211,7 1 0,0 2 1,2-1 306,-9 0 0,3 0 1,0 0-1,-4 0-310,8 0 1,-2 0 0,-7 0 467,0 0 0,-7 0-225,4 0 89,-13 0 1,-2 0-180,-8 0-329,15 0 689,-30 0 2766,-4 0-3306,-10-11 859,0 9-859,0-9 493,0 11-3101,0 0 2945,-10 0 0,5 0 0,-9 0 0</inkml:trace>
  <inkml:trace contextRef="#ctx0" brushRef="#br0" timeOffset="81728">26482 10301 8702,'16'-10'2429,"-10"8"-1620,5-19-629,-11 18 540,0-7-271,0-1-179,0 9-270,0-19-180,10 8 90,3-11 630,1 1-450,-4 10 360,1-19-270,-9 17-90,9-19 0,-11 10-180,0 1 90,0 10 90,0-8 89,0 18-179,-11-18 0,-2 18 90,-11-7-180,-10 0-179,8 7 269,-19-7-180,19 20 180,-29 3-180,26 11 90,-26 10-866,18-8 1136,1 8-326,2 0 56,10 2-180,11 1 360,2 18 90,11-37-360,0 24 180,11-29-360,2 0 630,28-33 0,18-25 0,-9 5-540,-6 1 225,4 0 1,9-7-1,-25 14 45,-32 21 682,0 11-682,0 11 270,10 12-180,3 14 90,8 10 0,3 5-135,-4-7 0,-1 1-675,0 9 1,-1-2 719,-1-19 0,-3 0-201,-6 14 1,-2 0 200,7 12 0,-2-3 0,-1-1 832,-8-7 67,9 17-719,-11-38 359,-11 17-1078,-2-43 629,-42-15-180,23-13 45,-6 3 0,0 2-135,10 5-45,0-5 0,0 0 822,-8 6-2486,-1-30-1015,3 9 2814,21-1 0,-1 3 0,9 10 0</inkml:trace>
  <inkml:trace contextRef="#ctx0" brushRef="#br0" timeOffset="82115">26811 10184 10141,'44'-41'1079,"-1"1"1,-14 4-1,0 12-1034,3 29 0,1 14-180,-2 6 0,-4 5 675,4 11-405,-2-7 0,-5 0-225,-22 3 90,9-3 270,-11-21 270,0 8-271,0-8-179,0 0 90,0-3-270,0-10 270,0 0-180,-11-10 270,-2-14-270,0 9 0,-8-27 90,8 16-90,0-11-90,2-7 0,11 18-360,0-19 1,0 30-361,0-27-1708,1 26 1258,9-18-179,-7 21 1439,18 3 0,-24-1 0,7-2 0</inkml:trace>
  <inkml:trace contextRef="#ctx0" brushRef="#br0" timeOffset="83201">27399 10184 8882,'-16'0'3688,"8"0"-2879,-13 0-1078,19 0 269,-9 0 89,11 0-268,0 0 269,11 0-90,-9 0 0,19-10 179,-8 7-358,1-18-1,7 19 449,-8-19 181,21 8-360,-8-21-90,8 8-270,-10-19-179,-11 19 718,-3 2 1,-10 4 90,0 17-450,0-18-90,0 18 180,0-7-90,0 10-719,0 0 809,-10 0 180,7 0 89,-7 0 1,-1 0-360,9 0 180,-19 0 0,18 0 90,-8 10-360,1-7 180,7 8 90,-7-11-90,10 0 0,0 0-270,-11 0 540,9 0-270,-9 0 270,11 0-810,0 0 810,-10 0 180,7 0-180,-7 0-270,10 10-180,-11-7 270,-2 17-270,0-17 180,2 18 90,1-8-270,7 11 180,-7-11-90,10 28 180,0-22 0,0 25 180,0-20-90,0-11 90,10 8 269,14-19-539,23-23 0,-18-7 90,0 0 0,-6-2 0,-17-6-90,15 2 0,-21 10-90,0 11 90,0 3 0,0 10 90,0 0 0,0 10-90,0 3 0,10 0 0,-7 8 0,18-18 90,-18 18-90,17-8 0,-17 0 90,8 8-90,-1-19-180,3 9-90,0-11-539,19 0 269,-27 0-989,37 0 809,-26 0-1888,28-11 2608,-7 9 0,-7-19 0,-4 7 0</inkml:trace>
  <inkml:trace contextRef="#ctx0" brushRef="#br0" timeOffset="83756">28128 9902 8702,'19'-21'3238,"-9"16"-2518,1-26-900,-11 28 180,0-18 180,0 18 539,-11-18-449,-2 19-270,-11-19 90,1 18-630,-1-7 540,0 10 360,1 0-90,-1 0-540,1 10 270,-1 3 90,11 0 180,-8 8-270,8-8 90,0 21-90,2-7-270,11 7 270,0-11 90,0 1 270,0-1-270,0-10-90,11 8 0,2-18 0,11 18-90,-1-19 90,1 9-360,10-22 90,-18 9 720,15-19-720,-18 8 180,11-11-90,-11 1 360,8-22-809,-19-15-1274,9 8 1903,-11-3-90,0 31 450,0 1 0,-21-11-270,16 18 0,-27-26-270,30 37 270,-19-26-90,7 28 539,-9-18-359,10 8-270,2 0-180,1 3 2263,7-1-1813,-7 9-180,10-9-180,0 11 180,0 11 0,0-9 180,0 19 180,0-18-181,0 28 91,0-15-90,10 28-90,3-18 90,11 19-90,10 2-180,-8-8-56,-2 5 146,-14-20 0,11 10-180,-5 13-1259,18-8 629,-21 6 1,-2-32-1,-1-3 630,-7-10-539,7 0-361,-10 0 1080,0 0 0,4 0 0,0 0 0</inkml:trace>
  <inkml:trace contextRef="#ctx0" brushRef="#br0" timeOffset="83962">28387 9784 9602,'9'0'3957,"9"-10"-3597,-5 18 90,0-6 0,8 32-630,-18-7 180,18 6 0,-18-19 180,18 6-540,-19-6-1169,9 9 809,-11 1-719,0-11 1439,0-3 0,-8-10 0,-2 0 0</inkml:trace>
  <inkml:trace contextRef="#ctx0" brushRef="#br0" timeOffset="84117">28387 9666 11041,'-14'-33'-990,"8"17"271,-5-5 719,11 21 0,-7 0 0,-2 0 0</inkml:trace>
  <inkml:trace contextRef="#ctx0" brushRef="#br0" timeOffset="84916">28693 9855 8882,'20'13'2698,"-9"-3"-2158,10-10-450,-8 0 270,0 0-630,8-10 360,-8 7 0,0-7 540,19-11-181,-27 16-269,26-37-90,-18 26 0,1-18 0,-4 11-540,-10-1 180,0 1 630,0 10-90,0-8-270,-10 18-90,-4-7 90,1 10 0,-8 0-270,8 0 0,-10 0 360,-12 0 180,20 10-270,-17 3 270,30 0-90,-19 29-450,18-34 180,-7 44 450,10-36-360,0 18 360,21-11-270,5 1 0,11-1 0,7-9-90,-17-4-540,38-10 360,-12 0 90,7-10 0,-5-4 360,-8-19-270,-8 17-270,-4-16 630,-14-12-360,-19 13 180,9-24 90,-11 31-810,0 1 360,0 10 180,0 2 360,0 11-270,0 0 180,0 11-270,0 2 180,0 10-180,0 1-180,0-1 90,0-10-90,0 19 360,0-27-360,0 26 180,0-28 90,0 18 180,0-19-180,0 9 269,0-11-179,0 0-270,0-11 90,0-2 90,-11-21-90,8 19 180,-7-27-90,10 26-90,0-18 90,0 11 0,0 10-360,11-19 270,-9 27 270,30-16-270,-17 21 0,20 0 180,-22 11-360,18 9 0,1 4 270,-19 7-45,13-3 0,0-1-675,-15 7 181,-9-18-901,9 15 901,-11-28-1081,10 18-89,-7-19 1619,7 9 0,-19-22 0,-3-2 0</inkml:trace>
  <inkml:trace contextRef="#ctx0" brushRef="#br0" timeOffset="85167">29657 9314 11490,'12'-11'1170,"-13"-1"-541,-1-2-359,-19-6 90,18 17-450,-8-8 360,11 11 719,0 21-1079,0-15 360,11 25-90,13 3-180,2 26 0,-9-29 0,0 1-90,-5 3 0,0-2-90,11 3-708,-10-2 439,-2-21-991,-1 8 991,-7-8-2610,7 0 3059,-10-2 0,1-11 0,-1-1 0</inkml:trace>
  <inkml:trace contextRef="#ctx0" brushRef="#br0" timeOffset="85383">29516 9549 10141,'1'-10'2609,"6"7"-1980,-18-7-449,11-1 0,21-2-180,-5-10 0,19 5 0,6 2-450,-8 3 1,0 0 449,8-5 0,2 2-1215,-3 3 1,-1 2 366,10-2 0,-12-8 0,-15 8 0</inkml:trace>
  <inkml:trace contextRef="#ctx0" brushRef="#br0" timeOffset="85858">30621 9361 9512,'14'-24'1529,"-2"12"180,-12-30-1799,0 3-90,0-11 360,0 5 989,0 22-1169,-11 10-90,-23 2 90,5 11-360,-36 11 720,25 12-270,4 14-180,4 10 90,29-21-270,-7 26 90,21-44 180,2 34 0,10-39 270,11 18-180,14 2-270,12 3-175,-10-2-5,-6-14 450,-20 1-90,0-9 166,-1 19-166,-10-18-90,-2 18 90,-11-19 270,0 9-270,-11-11-90,-2 10-90,-21-7-539,8 7-1530,-29-10 1170,26 0 1079,-16 0 0,31 0 0,3 0 0</inkml:trace>
  <inkml:trace contextRef="#ctx0" brushRef="#br0" timeOffset="86427">30574 9314 8342,'52'-34'791,"0"0"1,0 0 0,-6 4-1,-1 1 1,-7 2-927,-7 4 0,-7 2-421,-3-8 1005,21-16-449,-42 22 225,0-11-225,0 18 279,0-15 171,-10 18-450,-3 0 0,-11-8 90,11 18 13,-19-7-193,27 20 220,-26-7 319,28 7-449,-7 1-90,10 12 90,0 3 0,0 8 0,0-10-809,0 31 359,0-13 855,3-5 0,4 4-450,4 0 0,2-1 45,2 15 0,1-15 0,0-4-360,-3-10 900,11 8-630,-11-21 629,-3-24-539,-10 6 180,0-37-180,0 16-270,0-10 270,0 2-270,0 10 360,21-10 180,6 18-270,9-15-270,-2 28 270,-10-7 90,10 20 180,-8-7-450,19 28 180,-29-25 0,5 25-180,-21-18 180,10 11 450,-7 10-540,7-19-180,-10 27-179,0-37-541,0 16-1348,0-10 898,0-9 1440,0 9 0,-2-11 0,0-1 0</inkml:trace>
  <inkml:trace contextRef="#ctx0" brushRef="#br0" timeOffset="87310">31444 9196 8522,'3'-13'720,"-1"3"89,-2 0-269,0 7 180,0-18-181,0 18-449,0-17-180,-10 17-270,7-8-89,-18 11 539,19 11 449,-9 2-539,1 10-449,7 1 988,-7 0-539,10-11 450,0 8 0,0-8-360,0 0-90,10 8-270,3-8 540,11 0-90,0 8 179,-1-19-359,1 9 0,-11-11-179,8-11 448,-19-2 1,9 0-809,-11-29 808,0 24-449,0-37 360,0 39-360,0-25 360,0 35-360,10-25 360,4 18-180,-1 0-180,8-8 360,-19 18-449,19-7 538,-18 10 1,28 0-270,-25 10-360,15-7 91,-21 18 359,10-19-90,-7 19 269,7-8-538,-10 11 89,11-1 180,-9-9 180,19 6 359,-8-6-269,1-1-540,7-3 180,-8-20-90,10 7 90,-10-28 90,-20-7 0,-7-3-179,-4-8 313,-3 2 1,-3 7-135,1 27-90,10 3 270,2 10-180,11 0 0,0 0 180,0-11-180,0 9-270,11-9 90,-9 11-89,30-10 449,-27 7 89,27-18 1,-30 8-540,9 0 360,-1 3 180,-7-11-270,7 5-360,-10-18 1,0 0 449,0 8 179,0-8-179,-10 11 0,7 10-539,-18-19 808,19 17-359,-19-19 90,18 20-90,-8 4 270,11 10 0,0 0-360,0 10 180,0-7 0,0 39 270,0-24 89,0 37-359,21-8 0,-15-8-1606,24 10 0,3-1 1516,-23-11 0,23 8 0,-3-4 90,-25-26-540,16 17 1,-21-19-1440,11 10 989,-9-10 900,9 8 0,-14-18 0,-1 7 0</inkml:trace>
  <inkml:trace contextRef="#ctx0" brushRef="#br0" timeOffset="87822">31726 8984 11400,'-20'-23'1440,"10"0"-1350,0-1-90,10 11 90,42-8-180,-32 8 90,24 6 0,6 1-1530,9-15 1575,-8 14 0,2 1-270,-5 0 1,-2-1 673,22-3 631,-24-1-2339,-11 9 1708,-10-9-359,-2 11 450,-11 0 90,0 0-900,0 11-90,0-9 450,0 9 899,0 10-899,0 5-450,10 10 1,-7-2 1078,18-21-629,-18 8 0,7-18-90,1 7 0,-9-10 270,19 0-270,-8 0-180,21-21 180,-18 16 0,16-26 0,-30 18 90,9-11 270,-11 1-90,0 10-180,0-8-270,0 18 270,0-7-180,0-1 270,0-2 89,-21 0-538,5 3 269,-18 10-630,0 0 630,7 0-180,-28 10 0,26-7-855,-9 12 1,0 1 135,17-11-1979,-31 27 2878,39-30 0,-3 19 0,1-8 0</inkml:trace>
  <inkml:trace contextRef="#ctx0" brushRef="#br0" timeOffset="88460">32267 8773 10681,'5'-13'2249,"9"-8"-2069,-11 19-360,18-9 809,-18 22-629,18 2 0,-19 0 360,19 8-360,-8-8-450,21 21 630,3-19-180,-11 6-90,6-21 180,-19 0-90,21-10-270,3-14 540,0-2-360,-14-8 720,-12 0-900,-11 19 270,0-17-270,0 19 0,0 0 540,0-8-450,0 19 450,0 2-90,10 2 90,-7 19-450,7-18-180,-10 18 360,11-8 90,-9 10 0,19 1-270,-18-11 720,28 8-810,-25-19 360,25 9-180,-18-1 540,11-7-450,0 7 0,-1-20-360,11-3 360,-18 0 270,15-8-180,-28 8-270,8-21 90,-11 8 270,0-19-180,0-2 0,-21-3 0,5-7 270,-6 23 0,-1 0 179,10-3 1,0 1-180,-10 4 0,1 1 90,7-24-181,-6 63-89,21-3-90,0 29 90,0 0 270,0-8-270,10 19-450,3 2 360,0-8 450,19 16-540,-27-29 0,27 8 0,-30-10-539,19-1 269,-8 1-630,1-1-179,6 1-2069,-17-1 1709,8-10 1529,-11-2 0,-5-12 0,-2 1 0</inkml:trace>
  <inkml:trace contextRef="#ctx0" brushRef="#br0" timeOffset="88651">32714 8608 10321,'-15'-13'2069,"14"-7"-1889,-20 17 899,21-18-89,0 8-900,11-11-90,33 1 0,-12-1-180,6 18 0,0-1-90,-9-14 270,2 15 0,3-1-1439,27-16 179,-30 10 1,1 2 1177,25-2 1,-28 3-1,-12 9 1</inkml:trace>
  <inkml:trace contextRef="#ctx0" brushRef="#br0" timeOffset="90248">16557 4375 8612,'-37'-13'4138,"18"-8"-3689,19 18-538,37-7 118,7 11 1,12 4 0,-1-1 120,-10-3 0,-1-1 0,3 2-1258,6 2 0,4 2 0,0 1 1,-6-3 972,12-2 0,-2-1 75,-3 2 0,3 1 0,-5-1-239,-8-3 0,1 0 411,0 0 1,6 0 0,1 0-1,-6 0-67,11 0 0,-1 0 45,-12 0 0,5 0 0,0 0 0,-5 0-45,15 0 0,0 0-75,0 0 0,4 0 0,-6 0-870,-1 0 1,-1 0 869,-11 0 0,3-1 0,-4 2 30,7 4 0,-3 1 0,-2-5 0,-1 0 0,5 5 0,-1-1-389,-9-5 0,-2 0 344,5-1 0,0 2 600,-4 4 1,0 0-691,-2-4 0,4 1 75,18 4 0,8 2 0,-5-1 60,-10-6 0,0 0 0,7 3 0,6 0 0,-9-1 45,-16-3 0,-5 0 1074,22 0-1658,-23 0-1,-16 0 1129,-53-11 1,11 8-1,-27-7 1</inkml:trace>
  <inkml:trace contextRef="#ctx0" brushRef="#br0" timeOffset="90600">18156 4422 9332,'-13'0'629,"3"0"-899,10 0 1530,0 0-451,11 0-629,2 0 360,31 0-450,-4 0-958,-2 0 0,3 0 958,21 0-90,-20 3 0,5 1 0,-2 0-1216,13-3 1,0 0 1185,-11 2 0,1 2 0,-2-2 30,8-3 0,-3 0-879,6 5 1,-1 0 923,-11-4 0,-1 1-225,8 3 0,1 0-610,5-4 0,-3-2 610,-16 1 0,1 0 360,22 0 0,-1 0 185,-22 0 1,-2 0-546,15 0 0,-2 0 180,3 0-270,12 0 360,-38 0-1032,7 0 942,-21 11 0,-6-9 0,-11 8 0</inkml:trace>
  <inkml:trace contextRef="#ctx0" brushRef="#br0" timeOffset="93379">26482 11783 6903,'16'-10'0,"1"7"0,7-7-90,10 0 180,2-4-270,1 1 90,-3 3-270,-21-1 360,8 9 0,-23-9 0,7 11 0</inkml:trace>
  <inkml:trace contextRef="#ctx0" brushRef="#br0" timeOffset="93950">27399 11313 7533,'7'0'1349,"-1"-10"-1169,-6 7 0,0-7-90,0-1-360,0 9 270,0-9 540,0 11-91,-10-10-449,7 7-899,-18-7 809,18 10 630,-18 0-540,8 0-540,-10 0 630,-1 0-90,11 0-90,-8 0 180,8 0-180,-11 0 90,0 0 450,-10 10-540,8-7-540,-18 18 1170,17-8-270,-28 10-1440,16 1 1305,-5 3 0,-1 1-225,0-8 45,18 3 0,-1 7-645,-1 6 1,-1 7-1,5-5 690,10-8 0,1 0 0,-12 13 0,-5 6 0,8-10 0,7-5 0</inkml:trace>
  <inkml:trace contextRef="#ctx0" brushRef="#br0" timeOffset="95246">21919 15217 11580,'9'-24'90,"-3"12"630,-6-20-720,0 27 270,0-16-180,0 11-630,11 7 900,2-8-360,11 22-360,-1-8 180,-10 7 450,-2-10 0,-11 10 0,0-7-720,0 18 450,0-18 90,0 7 0,-11 1 180,-2-9 359,-11 9-269,11-11-270,-8 0 360,8 0 89,0-11-449,3-2 0,10 0 90,0-8-180,0 8 90,0 0 90,0-18-180,10 25-180,14-15 180,2 11 90,8 7-90,-21-7 90,-2 10-180,-11 0-899,0 0 179,0 10-3327,0-7 4137,0 18 0,-7-19 0,-2 9 0</inkml:trace>
  <inkml:trace contextRef="#ctx0" brushRef="#br0" timeOffset="96550">22154 14676 7263,'20'0'719,"-10"0"-449,0 0 1349,1 0-1259,-9 0 270,9 0-630,-1 0 90,-7 0 0,18 0 269,-19 0-628,9-10 628,-1 7-359,-7-18 0,8 8 0,-1-21-269,-7 8 628,7-8-269,-10 0-90,11-13 0,-9 8 360,9-16-720,-11 29 360,0-29-449,10 26 898,3-36 1,11 5-938,0 8 128,-13 3 1,1 1 359,12 3 135,-7-7 0,0-5-1441,1 13 1,1 1 1170,4-4 0,1-2 135,-1-12 0,1-1-796,10 7 0,0 0 661,-13 1 0,0-2-369,4 11 1,2-1 0,-3 4 548,-4 3 0,0 0 15,4-5 0,3-3 0,1 4-15,3 4 0,0 0-360,-2-3 0,0-5 1,5 3 523,12 3 1,5 2 0,-1-1-390,-15 5 0,-2-1 0,2-1 1,4 1 210,7 1 1,7 0 0,1 0-1,1 1 1,-3 0 125,2-3 1,-1 0-1,-1 0 1,1 2-62,0 2 0,-1 0 1,2 1-1,3-1-231,-10 7 0,4-1 0,1 0 0,0 0 0,-3 2 1,-4 3 224,10-4 0,-4 4 0,3-3-19,-8 3 1,3-3 0,2 0 0,3 0 0,3 2-85,-1 5 0,6 0 0,3 2 1,1 0-1,-2 1 0,-5 0 0,-6 1 136,-2-3 1,-7 2 0,0-1 0,9 1-102,-3 2 0,8 0 1,6 0-1,2 0 1,-2 0-1,-3 1 1,-7 1-1,-10 2-22,14-4 0,-5 3-90,-4 5 0,6 2 0,1 0 1,-7 1 89,6-4 0,-2 1-120,5 1 0,5 0 0,-6 2 255,-5 0 0,-1 1-255,-4-3 0,4 0 0,-3 2 363,8 6 1,-1 2-199,5-5 0,-2 1-225,-16 3 0,-1 0 135,5-4 0,-2-2 674,8 1-629,6 0 1559,-35 0-1469,-2 0 1264,-8 0-1354,1 0 2510,-4 0-2870,-10 0-2979,0 0 3339,-11 0 0,3 0 0,-9 0 0</inkml:trace>
  <inkml:trace contextRef="#ctx0" brushRef="#br0" timeOffset="96766">27070 11219 8162,'6'-11'1529,"-1"-1"-2068,-5-2 719,0-6-360,0 17-180,0-8-629,0 11 989,0 0 0,-15 0 0,-5 0 0</inkml:trace>
  <inkml:trace contextRef="#ctx0" brushRef="#br0" timeOffset="97247">25518 11618 8522,'-21'-10'1529,"10"8"-90,12-19-809,12 18-270,31-18-180,-15 8-135,8 2 0,2-1 135,14-12-2159,6 8 0,5-2 2024,-19 1 0,2-2 45,8 0 0,7 0 0,0-1-598,-2 0 0,0-1 0,1 2 508,-1 2 0,2 2 0,2-3 202,-4 0 1,5-3-1,-2 1 1,-4 4-526,-7 4 1,-3 3-1,4-2 255,5-4 1,5-2 0,1-1 0,-2 3 44,-9 4 1,-1 2-1,-1 0 1,0 1-98,10-1 0,-1 1 0,5-1 180,-14 3 0,6 0 0,2-1 0,0 2 0,-2 0 0,-4 3-382,2 2 1,-4 3-1,0 0 1,2-1 267,-1-3 0,4-2 0,-1 0 0,0 2 0,-3 1 144,19 5 0,-3 3 0,-10 0 157,-16-2 0,-3 1-247,9-1 0,-4 1 0,0 3 1610,-10-10-1790,-7 0 180,-4 0 0,-2 0 1328,-18 0-1238,7 0 2492,-10 0-3031,0 0 142,0-10-952,0 7 407,0-7 852,0 10 0,-18 0 0,-6 0 0</inkml:trace>
  <inkml:trace contextRef="#ctx0" brushRef="#br0" timeOffset="97650">28387 10795 9242,'9'-10'2788,"-1"8"-1708,-8-19-1440,0 8 540,0 0-90,0 2-90,0 11-180,0 11 450,0-9 89,0 9-359,10-1 0,3-7-90,11 7 90,10 1 90,3 2 90,21 0-1235,-19 8 1055,16-19 0,-18 9 180,6-5 0,3-2-270,12-1-346,-13 2 1,-1 0 165,3-5 0,11 0 0,-8 0 540,-3 0 0,-3-10 360,-17 7-720,7-7 180,-21 20-360,-3 3 540,-10 0-810,0 19 540,-10-17 0,-14 19 156,-13 0-696,2-10 1,-8 3-1,0 1 314,1 4 0,0 2 1,-2-1-1,-10 1 0,-2-1 1,1-1-1,6-2 1,0-1-1,1 1 0</inkml:trace>
  <inkml:trace contextRef="#ctx0" brushRef="#br0" timeOffset="115117">2422 11995 8702,'-21'-13'3868,"5"2"-3688,16 11 0,0 0-360,10 0 180,14 0-90,-9-10 180,7 7 359,-2-7-449,-4 10 90,18 10-269,-21-7-1,8 7 90,-7 1 360,9 2-1,1 21-538,-11-19 89,-3 27 270,-10-26-90,0 28 0,0-18 269,-10 8-179,7-10 180,-18 10 90,8-8-360,0-2 90,3-4-180,10-17 0,0 18-180,0-18 360,0 7 180,-1-10 0,-9 0-270,7 0 270,-7 0-180,10 0 539,0 0-719,0-10 90,0 7 90,0-7-90,0 10-90,31 0 90,-12 0 0,15 10 90,-3-7-90,-25 7-90,25-10 180,-7 0-90,-9 11 90,17-9-90,-19 9-90,0-1 0,8 3 90,-8 0 90,0-2-90,8 10 0,-18-16 0,7 37 90,-10-27-90,0 19 90,0-10 0,0-1-90,0-10 90,-10 19-90,7-27 90,-7 26 0,-1-28 0,9 18 0,-9-19-90,11 9 90,-10-1-90,7-7 0,-18 7 180,8 1-90,0-9-90,2 9 0,11-11-1305,0 0 1,-4 0 0,-2 0 0</inkml:trace>
  <inkml:trace contextRef="#ctx0" brushRef="#br0" timeOffset="116728">2846 12747 10141,'6'-13'1529,"-1"3"-1349,-5 10 180,0 0-360,31 10-90,-23-7 450,24 18-360,-32-19 180,10 9-90,-7-11-90,7 10-90,-10-7 270,0 7-90,0 1 90,0-9-91,0 9-178,0-1-1,0-7 180,0 18-1,0-18 181,0 17-90,0-7-90,0 1-90,0 6 180,0-6-270,0 9 270,0-10 0,0 8-90,-10-18-180,7 18 180,-18-19-90,19 19 90,-9-18 0,11 18-90,0-19 0,-10 19 0,7-18 90,-8 7-90,11-10 180,0 0-180,0 11 0,0-9-90,0 9 180,0-11 269,0 0-359,0-11-90,11 9 180,2-9-90,11 11 0,-1 0 0,1 0 0,-11 0-90,8 0 90,-18 0 0,18 0 0,-19 0 90,19 11-90,-8-9 0,11 19 0,-11-18 0,-2 18 0,-11-19 0,10 19 0,-7-18 90,7 18-90,1-19 180,-9 19-180,9-8 0,-11 0 0,0 8 0,0-8 0,0 0 180,0 8-270,0-18 180,0 7-90,0 1 0,0-9 0,0 9 0,0-11 90,0 0-90,0 10 0,0-7 0,0 7 0,0-10 180,0 0-270,0 11 90,0-9 90,0 9 0,0-11 360,0 0-450,0-11 0,0 9 0,0-9 0,0 11 0,10 0 0,-7 0 0,7-10 0,1 7 0,2-7 0,0 10 0,8 0 0,-18 0 0,18 0 0,-8 0 0,10 0 0,1 10 90,-11 3-180,-2 0 180,-1 8-180,-7-18 629,7 18-539,1-19 90,-9 19-629,9-8 539,-11 11 0,0-11-90,0 8 90,0-8 0,0 0 90,0 8-90,0-18 0,0 7 0,0-10-5038,0 0 3689,0 10 450,0-7 899,0 8 0,-6-1 0,-1 3 0</inkml:trace>
  <inkml:trace contextRef="#ctx0" brushRef="#br0" timeOffset="136034">12747 7503 8252,'-19'-24'990,"15"11"-91,-28-8-809,29 19 270,-18-9-810,19 11 900,-9 0 90,11 0-540,0 11-900,0 2 900,0 10 90,0 1 90,0-1 630,0 22-181,0-16 91,11 36-990,2-26 315,-2-5 0,2 0-303,10 16 708,-10 7-91,8-10-314,-14-8 0,-1 1 45,18 15-45,-7-2 0,0 3 45,-3-12 0,-2-1-45,1-1 0,-2 2-45,1 6 0,-3-1 0,-8-12 0,1-1 45,8 1 0,1-1-507,-10-1 1,0-2 461,20 14 0,-18-10-45,7-5 1,1 1-46,-9 9 45,3-9 0,1 2-675,4 23 91,4-19-1,9 5-89,-10-20 1081,-2-11-1891,-11-3 1881,0-10 7,0 0-162,10 0-197,-7 0-450,7 0 2159,-10 0-2069,0-10 1619,0 7-89,0-7-990,0 10-1,0 0 181,11 0-630,2-11 270,11 9 90,-1-9-90,1 11 90,20-10 90,6 7 45,-10-7 0,2-1-348,21 9 303,-13-9 0,-1 1-957,7 7 867,3-7 0,2-1 0,-21 10 0,-1 0-90,12-8 0,13-3 33,-19 5 1,9 1 0,6-1-1,5-1 1,1 1 0,0 0 0,-5 0-1,-5 1-568,4-1 0,-6 0 0,-1 1 0,2-1 0,6 0 535,-3-1 0,6 0 0,4-1 0,1 0 0,0 0 0,-4 1 0,-4 0 0,-9 1 30,18-1 0,-10 1 0,2-1-505,-7 0 0,3-1 0,-2 0 0,-5 1 475,11 0 0,-1 0-268,-5 0 0,7-1 0,-2 1 0,-10 2 268,-10 5 0,-3-1-116,8-4 1,5-2 0,-6 1 115,15 5 696,-11-8 0,1-1-696,-3 4 0,-4 1 90,4-7 883,-6 8 0,-6-1-1153,-22-4 2820,8 7-3450,-8-7 1096,0-1-4423,-2 9 4137,-11-19 0,-8 18 0,-2-7 0</inkml:trace>
  <inkml:trace contextRef="#ctx0" brushRef="#br0" timeOffset="137646">13100 7761 8792,'2'24'899,"0"-11"-809,-2 8 0,0-18 0,0 18 0,0-19 90,10 19-630,-7-8 1530,18 11-900,-8-1-720,0 1 540,8-1 0,-18 1 450,28-1-1,-25 11-898,25-18 449,-18 26-450,11-16 90,10 11 900,-18-4 359,15 1-1258,3 3 628,-10-8 1,2 0-270,4-9 0,0-1-360,18 25-89,-14-20 1348,0-11-899,13 18 0,-8-26-360,6 27 270,10-9 540,-23-7-1259,23 15 1258,-42-28-359,8 7-90,3 1 360,2-9 180,39 9-990,-33-11 360,23 10 180,-32-7 90,12 7-180,-20-10 540,27 0-630,-15 0 90,9 0 0,9-10-450,-19 7 0,8-7-449,-10 10 1259,-11-11 449,18 9-359,-15-9-1350,29 11 1350,2-10-540,3-3 90,-13 0 360,4 2-360,-25 1-450,18 7 90,-10-18 360,0 19 0,-1-19 0,1 18-90,-1-18 540,1 8-810,10-10 1,3-11 808,-11 18 451,16-26-1260,-37 27 450,37-30-180,-16 9 90,1 9 450,15-14-450,-37 25 0,37-18 90,-37 21 0,27-8-90,-30 8 0,19-11 0,-18 11 90,18-8 0,-18 8-90,17-10-270,-6 10 0,-1-8 630,8 8-630,-8 0 720,10-8-91,-10 8-359,-2 0-90,0-8 180,2 8-90,0-11 0,-3 11 180,1-8-180,-9 8-359,19-10 448,-18-1-89,7 11 90,-10-8 0,0 8 360,11-10-360,-8-1-90,7 11-270,-10-8 450,0 18 540,0-17-630,0 17 269,0-8-359,0 11 180,0-10-90,0 7-180,0-7 90,0 10-1305,0 0 1,-6 10 0,-2 3 0</inkml:trace>
  <inkml:trace contextRef="#ctx0" brushRef="#br0" timeOffset="139977">13053 7808 8432,'-11'-10'360,"2"8"-450,-1-9 180,7 11 540,-7 0-540,10 0 449,0 0-449,0 11-180,0-9 180,0 19 0,10-8-540,3 11 1,0-1 449,19 11 539,-27-8 541,37 19-1530,-37-9 0,27 1 360,-9-3 90,-7-11 0,16 11 0,-19-7 0,0 6-449,8 1 449,-19-18 539,19 26-449,-18-37-90,7 27 0,-10-30 0,11 19-450,-8-18 1440,18 18-990,-19-19 0,9 19-450,-11-18 90,10 18 360,3-19 0,0 9 450,-2-11-360,-11 10-90,10-7-540,-7 7 540,8-10 0,-1 0 0,-7 11 1799,18-9-3058,-8 19 1619,10-18-360,1 18-450,10-8 0,-8 10 1260,8-10-1080,0 8 630,-18-18-450,5 18 540,-10-19-360,2 19 269,0-18-269,-3 7-1079,1 1 989,2-9 90,0 9 270,-2-11-720,-1 10 360,-7-7-360,18 7-90,-8-10 450,10 11 360,-9-9 0,-4 9 90,1-11 89,-9 0-539,19 0-449,-8 10 449,0-7-360,8 7 360,-18-10-360,18 11-90,-18-9 450,7 9 450,11-11-450,-16 0 360,37 0-360,-36 0 90,15 10-450,-11-7 1709,14 7-2248,-9-10 539,17 0 360,-19 0 450,0 0-360,8 0-180,-18 0-270,18 0 450,-8 0 0,0 0 1259,18 0-1709,-25 0 360,25 0 90,-18 0-180,21 0 90,-18 0 0,5 0-450,-21 0 810,11 0-360,2-10 0,10 7-360,1-7 810,10 10 0,-8 0-360,19 0-360,-8-11 270,-1 9 0,-1-9-180,-1 1 180,-8 7-540,29-18 1530,5 8-1170,-28-3 0,-1-2 180,27 3 360,-13-17-360,-19 19 90,8 0-90,-11-8 0,1 8-180,-11-10 270,8-1 270,-8 1-270,0 10-270,-2-8 270,-1 18-270,-7-28 180,8 15 360,-1-18-1,3 11-359,0-1-180,8 1 180,-8-11 270,11 18-450,-11-15 90,-2 17 90,-11 1 0,10-7 180,-7 6-360,18-9 180,-19-1 90,9 1 0,-1-1 0,3 1-270,0-1 450,-2 1-180,-11-11-90,0 18 270,10-15-360,-7 18 180,8 0-90,-11-8 90,0 8-270,0 0-90,0-8 270,10-3 0,-7-2 180,7-18-90,-10 18 270,0-8-360,0 10-270,0 11 0,0-8 270,0 8 90,0 0 270,0-8-90,0 18-180,0-17-90,0 6 0,0-9 180,0 10-180,0-8 90,0 18 0,0-18-1,-10 8-268,7 0 269,-7-8-90,10 19 269,0-19-269,0 18 90,0-7-90,0-1 0,0-2 0,0 0-90,-11 3-179,8 10-361,-7 0-4857,10 10 5487,0-7 0,-6 7 0,-1-10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11:25:49.407"/>
    </inkml:context>
    <inkml:brush xml:id="br0">
      <inkml:brushProperty name="width" value="0.09071" units="cm"/>
      <inkml:brushProperty name="height" value="0.09071" units="cm"/>
      <inkml:brushProperty name="color" value="#FF0000"/>
    </inkml:brush>
  </inkml:definitions>
  <inkml:trace contextRef="#ctx0" brushRef="#br0">3975 4093 7083,'8'0'450,"-1"0"269,-7 0-449,0 0-720,11 0 630,-9 0 90,19 0-90,-8 10 360,22-7-540,-9 7-540,18-10 540,-17 0 540,17 0-630,4 11 90,1-9 0,-11 3 0,3 1 269,11-6 1,1 0-716,-8 0 0,2 0 296,-4-1 0,2 1 0,1 1 240,19 4 0,-2 0-959,-10-4 1,-1 1 912,6 3 1,-3 0-90,-21-4 1,0-2-1,26 1 0,4 0 28,-7 0 0,4 0 47,1 0 0,6 0 0,-4 0-300,-17 0 0,-3 0 0,1 0-203,3 0 1,0 0-1,-5 0 518,-4 0 0,-4 0 45,30 0-50,-28 0 410,10 0 773,0 0-1223,-10 0 0,18 0-360,-26 0 720,26 0-360,-39 0 0,26 11 0,-27-9 1488,9 9-1578,-3-11 1512,-18 0-1782,7 0 1091,-10 0-1661,0 0 1,0 0 0</inkml:trace>
  <inkml:trace contextRef="#ctx0" brushRef="#br0" timeOffset="2485">1858 4751 7173,'4'0'360,"-1"11"359,-3-9-719,0 9 90,0-11 2429,0 0-2429,11 0-360,-9 0 360,19 0 0,-8 0-2943,11 10 2494,0-7-685,10 7 1044,3-10 471,-1 0-471,9 0 90,-8 0-495,-5 0 0,4 0 135,0 0 0,1 0 225,-1 0 0,2 0-871,12 0 1,0 0 915,15 0-30,-22 0 0,4 0 0,-3 0-15,-4 0 0,1 0 434,16 0 1,6 0 0,-7 0-390,-17 0 0,-2 0-330,9-1 0,5 1 1,-6 1-121,18 10 1753,-18-10 0,1 0-1528,-3 5 0,-2-1 315,22-5 1081,-18 0-182,-35 0-1346,-10 0 87,0 0 0,-6 0 0,-1 0 1</inkml:trace>
  <inkml:trace contextRef="#ctx0" brushRef="#br0" timeOffset="4009">5786 5762 9961,'-35'-10'2069,"8"7"-1709,-7-18 0,0 19 269,18-9 1,-15 1-540,28 7 0,-18-7 180,19 10-270,-9 0 180,11 0 0,21 0-1,16 0 1,5 0-180,18 0-362,-5 0 1,0 0 406,-18 0 0,-3 0 0,2 0 0,2 0 45,23 0 0,1 0-703,-22 0 1,2 0 642,4 0 0,5 0 0,-4 0 15,-8 0 0,1 0-45,3-3 0,4-1 0,-4 0 45,-3 3 0,-1 0 0,17-5 0,1 1 45,-14 5 0,-2 0-45,-4 1 0,-1-2 45,-1-4 0,-2 0-539,14 2 539,-20-7 0,4 10-1,-18 0 1,0 0 0,-2 0 512,-11 0-602,10 0 1117,-7 0-1117,7 0 588,-10 0-4545,0 0 449,0-11 3508,11 9 0,-10-9 0,7 11 0</inkml:trace>
  <inkml:trace contextRef="#ctx0" brushRef="#br0" timeOffset="4773">7620 5715 8972,'-7'-10'2428,"-3"7"-2248,-4-7-90,4 10 720,10 0-180,0 0-541,11 0 91,12 0-539,24 10 179,-7-7-375,-2 2 1,0 0 734,4-5-45,-8 0 0,0 0-405,13 11 0,1-9 360,-1 9-270,0-11 810,11 0-630,-8 0 270,7 0-270,-20 10-810,18-7 630,-26 7 180,5-10-629,-24 0-2429,-10 0 3058,0 0 0,-4 0 0,-1 0 0</inkml:trace>
  <inkml:trace contextRef="#ctx0" brushRef="#br0" timeOffset="7003">28269 14323 7623,'20'0'269,"-10"0"-89,11 0 0,2 0-180,-7 0 450,47 0 90,-42 0-540,45 0 494,-16 0 1,-1 0-495,4 0-1283,2 0 0,-3 0 1283,-15 0-1086,10 0 1536,-10 0-373,8 0-77,-19 0-360,29 0 1,-26 0 359,36 0 449,-36 0 91,37-10-1529,-6 7 899,-7-7 90,2 10 0,-21 0-45,-1-5 0,2 0-45,31 2-620,-25-2 0,-1-1 620,7-4 90,-2 7 751,-8-7-751,20-1 0,-17 9-1262,15-9 1262,-19 1 0,22 7-249,-12-12 1,0-1 248,-12 13 0,0 1 0,17-14 0,-2 0 0,1 14 0,-6-14 0,1 1 90,10 9 0,-12-8 0,3-3 270,1 4 0,-2 2-271,13-4-314,-14-6 1,-2 0 1945,-5 5-1271,0-7 620,7-9-530,-7 17-540,0-19 1164,-3 10-1164,-10 1 329,10-1-239,-19 1 756,17 10-486,-9-29 179,-7 34-719,5-34 1,-21 29 7,0 0 621,0 3 775,0-1-775,0 8 451,11-7-810,-9 10-450,9-10 450,-11 7-90,0-8-270,0 11-4317,0 0 4587,0 11 0,-2-9 0,0 9 0</inkml:trace>
  <inkml:trace contextRef="#ctx0" brushRef="#br0" timeOffset="31494">18533 9478 10681,'-13'0'1709,"4"11"-2159,9-8 1080,0 18-360,0-8 89,0 0-269,0 8 90,10 2-180,-7 3 0,7 8 0,1-21 0,-8 8 0,18-8 270,-8 21-270,0-8 0,-3 8-270,1 11 0,-9-27 1,9 24 269,-11-40 539,10 19-449,4-8-360,-1 0 540,-3-2 0,-10-11-270,0 0 90,11 0-540,2 0 180,0 0 900,29-21-630,-24 5 0,27-18 90,-22 11 180,-9 10-450,6-8 180,-17 18-270,8-18 900,-11-2-630,0 7 90,0-36-90,0 44 180,0-34-180,0 40-540,0-19 990,0 18-450,0 3-90,0 3 180,0 18-90,0-8 90,0 0-180,0 8 270,0 2-360,0-7 270,0 15-90,0-28 0,10 18-270,3-19 450,11 9-270,22-22 0,5-10 270,1-7-180,-4 6 0,-6-3-270,-21-20 270,-21 19 0,0-8 0,-21-10-90,15 15 270,-25-5-90,18 13 0,-11 8-180,11 0 270,-8 13-90,18 3 0,-7 18-270,10-8 270,0 10-90,0-10 0,10 39 179,3-41-179,0 20 0,-2 1 0,2-17-179,8 19-91,-8 0 540,11-8-91,0 8-448,-11-10 179,8-11 0,-19-3-90,9 1 90,-11-9 0,0 9-360,10-1 360,-7-7 90,7 7 90,-10-10-180,0 11 90,0-9 180,-32-4 0,-9-6-450,23 3-296,1-31 1,13-1 0,25 23 0,11-12-1,-1 0 1</inkml:trace>
  <inkml:trace contextRef="#ctx0" brushRef="#br0" timeOffset="31661">19403 9408 9691,'3'-26'3598,"-1"15"-3688,-2 14 180,0 28 180,0-15-540,0 18-359,0 10-720,11-15-450,-9 16-270,9-22 2069,-11 1 0,-3-11 0,0-3 0</inkml:trace>
  <inkml:trace contextRef="#ctx0" brushRef="#br0" timeOffset="31778">19285 9619 9512,'32'-20'-270,"-1"-1"0,-10 0 0,21-3 0,0 3 0,-22 11 0</inkml:trace>
  <inkml:trace contextRef="#ctx0" brushRef="#br0" timeOffset="33558">30645 9619 9062,'-23'-20'1619,"11"15"-1169,-9-16 269,18 21 451,-7 0 359,10 31-1439,10-13 90,-7 48-91,18-37 1,-8 25-90,11-17 45,-7-3 0,0 0 45,9 8-270,-9-4 1,0 0-901,7 1-989,-11 8 2069,8-13 0,-20-21 0,8-3 0</inkml:trace>
  <inkml:trace contextRef="#ctx0" brushRef="#br0" timeOffset="34630">30621 9737 8792,'1'-23'1349,"-10"10"-1079,6-8 450,-7 18-271,10-28 541,10 15-990,3-18 629,21 21-359,3 3-450,0 10 450,-14 0 0,9 21-180,-27-16-270,16 37 360,-21-27-450,0 19 90,0 0 360,0-7-90,-12 5 0,-8 1-450,-19 9 360,15-8 0,-2 0 270,-18 2 0,20-2-270,11-10 0,3-11 0,10-3 0,0-10-180,0 0 0,0 11 270,0-9 360,42 9-540,-21-11 90,44 0-90,-28 0 90,10 0-270,-10 0 270,7-11-180,-17 9 360,17-9-180,14-10-180,-6 6 180,-4-9 270,-17-7-270,-28 26 180,7-27-90,-10 30-90,0-19 270,11 8 90,-9 0-181,9-8-268,-11 18-91,0-7 180,0 10-90,0 0 449,0 10-359,0-7-269,0 28 628,10-5-449,3 11 90,11-14-179,0-12 89,-1-11 180,-10 0-90,19 0 90,-16 0 179,39-21-269,-26 16-90,15-27-89,-20 30-1,-11-19 180,8 8 90,-19 0 0,9 2-1,-11 1-358,0-3 449,0-1-360,0 4 449,0 10-358,0 10 89,0-7 0,10 49 0,4-10 0,-3-7 0,1 1-90,1 11 135,-6-9 0,-3 0 44,-4-4-89,0 5 0,0-3 90,0-20 360,0 15-180,0-18-270,0 0 90,0-23-90,0-6 0,8-38 0,5-9-180,3 8 120,-6 7 0,2-10 0,0 2 180,-1 7 0,1 2 0,-1 2-296,2-5 0,0 0 131,-1-19 0,0 10 45,-2 33-90,-10 3 180,0 12 0,0 11 270,11 11-270,2 12-180,0 3 180,8 8-90,-19-10 0,19-1 0,-18 1 90,8-1-180,-1 1 622,-7-11-442,28 18-90,-26-25 0,27 14 90,-19-20-90,0 0 0,8 0 0,-8 0-810,11 0 360,-1 0-2968,-9 0 1169,-4 0 2249,0 0 0,-10 0 0,6 0 0</inkml:trace>
  <inkml:trace contextRef="#ctx0" brushRef="#br0" timeOffset="34777">31044 9572 10321,'-21'1'180,"9"-1"-360,2 0-719,-1-11 359,9 9-90,-9-9 630,11 11 0,-1 0 0,-1 0 0</inkml:trace>
  <inkml:trace contextRef="#ctx0" brushRef="#br0" timeOffset="34999">32220 9220 12840,'29'44'2698,"-2"-15"-2608,-3 16-90,-1-11 0,1-8 0,-11 8-180,8-11-989,-8 11-90,0 3-1,8-11 1260,-8 16 0,-4-27 0,-3 19 0</inkml:trace>
  <inkml:trace contextRef="#ctx0" brushRef="#br0" timeOffset="35143">32079 9737 9422,'49'-23'-900,"-6"10"900,-9 2 0,0 1 0,12 7 0,7-8 0</inkml:trace>
  <inkml:trace contextRef="#ctx0" brushRef="#br0" timeOffset="38062">20344 14935 7443,'4'0'360,"0"0"3687,-4 0-3237,-21 10-810,16-7 0,-26 18 0,28-19 0,-7 9-180,10-11 180,0 0 360,0 10-270,0-7 90,0 7-180,0-10 89,10 0-178,-7 0 178,18 0 271,-19 0-270,19 0-270,-8-10 540,1 7-180,-4-18 0,-10 8 0,0 0 90,0-8-180,0 19 179,0-19-179,0 18-180,0-7 180,-10 10 0,7 0-90,-18 0-90,18 0 90,-7 0 180,-11 10-360,16 3 180,-16 11 0,21-11 0,0 8 0,0-19 90,0 19-270,21-8 360,-16 0 0,26-2-90,-28-11-90,7 0-180,1 0 180,-8-11 0,18-2 180,-19-10-90,9 10 0,-11-8 0,0 18 630,0-28-630,0 26 0,0-16-1,0 21-358,0 0 269,-21 10 0,5 3 0,-8 11 0,14-11 0,-1 8 90,9-19-180,-9 19 90,11-18-90,0 7 270,0 1-180,0-9 0,0 9 0,0-11 0,11 0 90,2 0-90,0 0 89,-3 0-89,1-11-89,-8-2 268,7 0-179,-10 3 180,0-1 0,0 9-90,0-9 0,0 1-180,0 7 90,0-7-90,0 10-1079,0 0 629,-10 0-1259,-4 0 540,-9 10 1259,-11-7 0,14 18 0,-6-8 0</inkml:trace>
  <inkml:trace contextRef="#ctx0" brushRef="#br0" timeOffset="38553">20367 14958 12660,'5'0'1349,"-1"0"-3148,-4 0 0,0 0 0</inkml:trace>
  <inkml:trace contextRef="#ctx0" brushRef="#br0" timeOffset="38794">20344 14888 9781,'4'0'3508,"0"0"-3808,-4 0 0,0 0 1</inkml:trace>
  <inkml:trace contextRef="#ctx0" brushRef="#br0" timeOffset="39001">20367 14888 9332,'5'0'989,"-1"0"-1469,-4 0 0,0 0 1</inkml:trace>
  <inkml:trace contextRef="#ctx0" brushRef="#br0" timeOffset="40037">18015 15099 7982,'-13'0'630,"2"0"-900,11 0 0,0 0 0,-10 0 1,-3 0-1</inkml:trace>
  <inkml:trace contextRef="#ctx0" brushRef="#br0" timeOffset="40409">17992 14982 8792,'13'0'1169,"-3"0"-1618,-10 0 2068,0 0-1619,10 0 449,4 0-449,24 0 0,16 0 0,-7 0 0,5 0 0,-6 0 0,0 0 0,0 0 0</inkml:trace>
  <inkml:trace contextRef="#ctx0" brushRef="#br0" timeOffset="40595">18862 14982 4819,'15'0'1170,"-3"0"1317,-12 0-1947,0 0-1418,10 0 69,3 0 344,11 0-75,0 0 91,-1 0 449,1 0 0,-13 0 0,-3 0 0</inkml:trace>
  <inkml:trace contextRef="#ctx0" brushRef="#br0" timeOffset="40751">19403 14982 7623,'16'0'359,"7"0"-269,-20 0-90,7 0-180,1 0-359,2 0 89,11 0 450,-11 0 0,5 0 0,-8 0 0</inkml:trace>
  <inkml:trace contextRef="#ctx0" brushRef="#br0" timeOffset="40937">19850 14958 7982,'4'0'810,"9"0"-270,-10 0 179,7 0-629,-10 0 0,0 0-90,11 0 0,-9 0 0,9 0-540,-11 0-179,10 0 179,-7 0-89,7 0 629,1 0 0,-12 0 0,8 0 0</inkml:trace>
  <inkml:trace contextRef="#ctx0" brushRef="#br0" timeOffset="41588">20344 14888 10681,'4'0'-1439,"0"0"809,-4 0-539,0 10 1169,0-7 0,-4 7 0,0-10 0</inkml:trace>
  <inkml:trace contextRef="#ctx0" brushRef="#br0" timeOffset="41846">20391 14888 11580,'5'0'-359,"-1"0"2607,-4 0-2248,0-11-359,0 9 359,10-9 0,-7 11-990,7 0 720,-10 0-90,0 0-629,11 0-90,-9 0-181,19 11 1260,-18-9 0,3 9 0,-11-11 0</inkml:trace>
  <inkml:trace contextRef="#ctx0" brushRef="#br0" timeOffset="43194">23707 15711 10951,'12'10'989,"-2"-7"900,-10 8-1439,0-11-180,10 0 1259,-7 0-900,7 0 1,-10 0-833,0 0 1,-10-1 0,-2 1 0</inkml:trace>
  <inkml:trace contextRef="#ctx0" brushRef="#br0" timeOffset="45614">31562 12089 9691,'14'0'0,"-9"0"-449,5 0 629,-10 0 3418,0 0-3598,0 11 179,0-9 451,0 9 0,0-11 449,0 0-1079,0-11-1439,0 9-1439,0-19 899,0 18 1979,0-7 0,-2 10 0,-2-1 0</inkml:trace>
  <inkml:trace contextRef="#ctx0" brushRef="#br0" timeOffset="46684">9572 13053 7982,'8'0'900,"-2"0"-1,-6 0-1551,0 0 0,-6 0 0,-2 0 0</inkml:trace>
  <inkml:trace contextRef="#ctx0" brushRef="#br0" timeOffset="58369">13264 14982 7083,'27'0'0,"-7"0"0</inkml:trace>
  <inkml:trace contextRef="#ctx0" brushRef="#br0" timeOffset="61553">23636 15640 9781,'12'0'-989,"8"0"1799,-17 0 269,18-10-360,-18 7 1,7-7-990,-10 10 450,0 0 180,0-11 180,0 9-540,0-9-90,0 11-270,0 0 720,0 11-450,0 23-270,0-16 720,11 34 0,2-46-450,21 15 269,-18-21-358,5-11 448,-11 8-179,-7-17 630,7 17-270,-10-18-540,0 18 180,0-7-90,0 10 180,0-11-1,0 9-179,0-9-179,0 11-2880,0 0 3059,-10 11 0,-13-9 0,-13 9 0</inkml:trace>
  <inkml:trace contextRef="#ctx0" brushRef="#br0" timeOffset="87532">26106 3152 8252,'-9'0'-90,"2"0"90,-4 11 0,-2-9 180,0 9 270,-8-1-360,19 3 540,-9 0-540,11 8 629,0-8-719,0 11 1169,0 20-1618,11-15-54,2 26 503,10-19 225,-11-2 0,0 0-135,12 19-742,-13-20 0,1 2 382,12 22-89,-11-7-904,2-7 1,1 3 1532,-8-14 0,0 1-604,14 28 1,1 1 378,-10-26 0,0 6-110,-2 9 0,0 13 0,0 7 1,0 0-1,0-6 65,-1-6 0,1-4 0,-2 0 0,0 5 15,-2-5 0,0 5 0,-1 2 0,0-1 0,0-3 0,-1-6-15,2 14 0,0-6 0,0-3-60,0-11 0,0-1 0,0-3-337,1 14 0,0-2 531,3-4 1,1-1 0,5 8 0,-2-4 1159,-10-1-1384,10-13 0,2 1-90,-6-4 0,1-2 450,14 18-90,-4-22 0,1-5 89,3-1-89,8-11 90,1-3-90,-9-10 1089,29 0-1269,-20-5 0,1 0 0,29 2-41,-25-7 1,-1-1 220,19 9-90,2-19-68,-8 10 1,14 0 0,6 0-1,-2-1-4,-16 2 0,1 0 0,-1-1 0,2 0 0,0 1 0,7 0 0,2 0 0,1 0 0,-1 0 0,-3 1 27,2-2 0,-2 0 0,0 1 0,4 0-30,-8 2 0,4 1 0,2-1 0,-1 1 0,-4 0 0,-6-1-68,8-2 1,-7 0-1,10-1 64,-15 4 0,5-1 0,5 0 1,3 0-1,3 0 0,1-1 1,-1 1-1,0-1-144,-7 0 0,2 0 0,1 0 0,1 0 0,0-1 0,0 1 1,-1 0-1,-1 0 0,-1 0 0,-3 2 133,8-1 0,-2 1 0,-3 0 0,0 1 0,1 0 0,1-1 0,4-2 25,-6 1 0,4-1 0,3-1 1,1-1-1,0 1 0,0-1 0,-3 1 1,-3 0-1,-6 1 0,-5 1-25,15-3 0,-8 2 0,-6 1 0,-4-1 795,13-4 0,-7 0-1425,-4-5 0,-11 4-989,-25 12 1224,-3-9-2843,-10 1 3928,0 7 1,-2-7-1,-1 9 1</inkml:trace>
  <inkml:trace contextRef="#ctx0" brushRef="#br0" timeOffset="89602">26741 3575 6813,'5'0'360,"0"11"-270,-5-8 90,0 17-180,0-17 90,0 18 0,10-18 90,-7 28-91,8-26 721,-1 27-720,-7-19-540,18 10 540,-19-10 630,9 19-630,-1-27 539,-7 37-1078,7-27 988,-10 19-539,11-10 630,-8 10-1080,7 2-89,-10 1 628,11-3 1,2 0 450,0-8-450,3 6 0,-1 1 360,-10-1-450,16 6 0,0-1 449,-15-8-764,13 3 1,4 2 1213,3 15-899,11 1-270,-3 5 1,-11-40 628,1 27-269,0-26 270,-1 7-360,-10-2 90,8-8-450,-8 0 360,11 8 0,-11-18 0,8 18 360,-8-19-540,11 19-90,20 3 630,-4 2-360,7-2 0,-13-4 0,-10-17 450,-1 18-450,1-18-270,0 17 270,-1-17-360,-10 18 810,19-18-810,-27 18 720,27-19-270,-19 9-90,0-11-90,8 10-270,-8-7 270,10 18 90,1-19 0,0 19 270,-1-18-180,11 18-90,-7-19 270,17 9-270,-28-1-270,36-7 540,-33 7-540,36 1 450,-15-5 0,-1 1-180,-3 6 45,15-6 0,-7-4-135,-36-3 180,44 0-270,-36 0 540,7 0-360,-2 0-90,-7-10 360,20 7-450,-19-7 180,17 10-180,-8 0 270,2-11 0,8 9 270,21-30-181,-24 27-269,24-16 270,-41 11-539,17 7 538,-26-7-358,37-1 448,-26 9-179,18-19 90,-10 8-90,-1-11-270,1 11-90,0-8 91,-1 18 179,1-17 539,10-4-449,3-2-270,-1-8 270,9 0 90,-19 8-315,-3 0 0,-1-3 45,4-31 0,8 8 90,-10-3 90,-3 11 0,2 2-90,6 2-60,-10-2 0,1-10 0,-4 8-119,0-3-205,1 2 1,-3 1 203,-11 7 180,8-18-270,-11 27 180,5-9 0,0-2 90,-2-3 270,7-15-90,-10 12-270,0-2 180,0 12 0,0 0 0,0-18 1216,0-2-1216,0 11 0,0 15-180,0-15 180,0 20-270,0 1 720,0-42-450,0 41 0,0-39 180,0 40-180,-10 7-90,7-26-90,-7 37 449,-1-26-359,8 28-90,-7-18-449,10 19-720,0-9-271,0 11 1260,0 0 0,-9 0 1,-3 0-1</inkml:trace>
  <inkml:trace contextRef="#ctx0" brushRef="#br0" timeOffset="91005">19779 3669 7713,'4'0'809,"-1"0"-719,-3-10-450,0 7 450,0-7 0,0 10-473,0 0 1,-3 0 0,-1 0 0</inkml:trace>
  <inkml:trace contextRef="#ctx0" brushRef="#br0" timeOffset="92475">19544 3293 6363,'3'0'450,"0"11"-180,-3-9 90,0 19-90,10-8-180,-7 11-1,18-1 811,-8 22-720,0-6-90,8 18-130,-8-20 220,3-4 0,2-1-1374,9 10 1239,-11-9 0,2 2 45,-1 0 0,0-2 449,9 19-359,-9-12 0,0-1-90,7 10-2923,-1 9 2923,1-1 0,-11-7-365,8 7 725,-8 1-450,11-8 90,-11 7-90,8 1-90,-14-23 0,-1 0 90,7 28 45,3-19 0,-1 1-396,1 17 395,1-21 1,0-1-314,7 20 449,-11-2 89,8-21-269,-8 7 360,0-18-360,-2-2 905,-1-3-905,-7-8 90,18 0 90,-8 8-90,0-19 3019,-2 9-2839,-1-1 925,3-7-1195,0 7-1864,27-13 0,4-4 1864,-15 4 0,16-7 0,7-1-1180,-6 5 1,-2-1 1269,16-16-476,-7 10 1,11 2-1,-8 1 431,-18 2 0,0 0-228,7-2 0,7-1 1,1-1-1,-6 3 183,1 1 0,1 0 219,2-1 0,7-1 0,4-2 0,-2-1-264,-1-1 0,-2 0 0,3-1 1,5 1 108,-12 3 0,4 1 0,3-1 1,1 1-1,0 0 0,-1-1 0,-2 0 41,1-1 0,-1 0 0,-1 0 0,-1 0 0,1-1 0,-1 1-75,1 0 0,2 0 0,-1 0 0,-1 0 0,-3 1 0,-6 2 238,13 0 1,-8 1 0,-4-1-314,-2-7 0,-2 1 471,10 8 0,0 1-336,-14-5 0,-1-2-45,14 1 0,-3 1-225,7-2 90,-24 2 272,10 1-541,-25 7-541,12-7 1569,-31 10 1,-9 0 0,-3-1 0</inkml:trace>
  <inkml:trace contextRef="#ctx0" brushRef="#br0" timeOffset="93913">16110 3363 8342,'-1'-10'630,"5"8"629,-25-19-269,8 18-900,0-7-1,2 10 1081,11 21-990,0-6 180,0 51-630,0-35 315,3 10 0,5 4 45,8-13 0,2-1-399,-5 5 1,3 1 218,15 4 0,3-4-1534,-8-11 1,-2-2 1308,1 1 0,0-3-854,30 2 1037,-18-3 1,-8-19 0,-5 8-1</inkml:trace>
  <inkml:trace contextRef="#ctx0" brushRef="#br0" timeOffset="94172">17169 3034 12390,'34'-10'-180,"-12"7"810,-1-7-450,-18 10 89,18 0-179,3 0-359,2 10 403,8 10 1,-3 5-135,-10 17 135,8-8 0,-5 0-225,-22 2-1439,9 29 989,-11-23-513,0 16-26,0-24-1350,-11 0 2429,-2-8 0,-20 8 0,-2-11 0</inkml:trace>
  <inkml:trace contextRef="#ctx0" brushRef="#br0" timeOffset="94532">16322 3387 9422,'52'-13'1019,"0"0"0,-16 0 1,-2 5-1290,21 19 270,-21-9 270,-8 19-270,19-8 540,-19 21-810,-2-8-270,-14 19-90,-10-30 91,0 17 449,0-19-270,0 0-809,0 8-1,0-8 1170,-10 0 0,-1-3 0,-9-10 0</inkml:trace>
  <inkml:trace contextRef="#ctx0" brushRef="#br0" timeOffset="95566">17380 2517 10681,'-25'0'2249,"11"-10"-2249,-7-4-90,18 1 180,-7 3 90,10 0 89,-11-4 361,8-9-630,-7 10 0,21 2-180,12 1 90,3 7 270,19 3-450,-29 3 450,15 28-210,-22 15 0,-7 16 0,0-8 480,5-13 0,-1-1-61,-1 19 1,-1 7 0,-2-18 60,-2-25-360,0-12 0,10-22-180,4 9 0,9-9 180,32-10-90,-10 4 0,5-2-394,-7 0 0,3-1 0,-1-1 304,-3 0 0,-1 1 0,-1 1-135,13-5 0,-4 1-405,-13-1 1,-3 3-360,16 6-271,-12-17-269,-6 30 1529,-28-19 0,7 18 0,-10-8 0</inkml:trace>
  <inkml:trace contextRef="#ctx0" brushRef="#br0" timeOffset="95937">16416 3740 9961,'9'0'1799,"-1"10"-1169,-8-7-180,0 7 89,11-10-359,-9 0-90,9 0 180,10-10-90,-6 7-180,30-17-3662,2 6 3482,3-9 0,-17 11 0,2 0-1105,6-4 0,0-2 745,-9 5 0,1 0-857,13-4 0,-2 0 228,5-6 1169,6 6 0,1 0 0,-5-9 0,-7 9 0,0 0 0</inkml:trace>
  <inkml:trace contextRef="#ctx0" brushRef="#br0" timeOffset="97856">19074 5833 8702,'2'-13'630,"-22"-8"-720,15 8 90,-16 0 90,21 3 539,0 10 1260,0 10-1709,11 14-270,8 2 0,6 5 120,2 2 0,2 4 0,-1-2-552,6 5 1,1 1 521,-1-2 0,3 2 0,-1-1 270,6 7 0,0 0-540,-4-8 0,4 2 0,-1-1 450,-1-2 0,1-1 0,-1-2-360,12 7 0,0-3 450,1-4 0,-3-5-270,-18-15 0,1-1 45,18 14 0,9-1-762,-13-15 0,5-3 1,2-2-1,-5 1 807,13 6 0,2-1 67,-3-6 1,10 0-1,-2-2 1,-11-4-520,-9-5 0,-3-2 482,1 2 0,4-1 0,-2 1 15,3-1 0,3-3-68,-4-3 0,7-4 1,2 1-1,-6 2-97,-3 4 0,-3 4 0,8-5 132,-3-3 1,8-4 0,6-2 0,2-2 0,-1 1 0,-5 1 0,-8 3-623,12-3 1,-8 3-1,6-2 535,-10 4 0,5-2 0,4-1 0,-1 0 0,-4 1 0,-8 2-239,1-3 1,-6 1 0,0 1 223,5 1 0,0 2 0,-1-1 0,-5 0 0,-2 0 0,0-1 242,2-1 0,-1-1 0,6 0-278,-1 1 0,7 1 0,2-1 0,-3 0 0,-5 1-8,-1-2 1,-4 0 0,5 0-173,8 0 0,9-1 0,2 0 0,-4 0 0,-12 3-13,0-1 1,-6 2-42,17 1 0,-2-1-720,-25 0 1,-9 3 1739,-12 6-750,5-18 0,-31 19 0,-3-9 0</inkml:trace>
  <inkml:trace contextRef="#ctx0" brushRef="#br0" timeOffset="98606">19779 5833 8162,'4'0'180,"-1"0"1169,-3 0-1079,10 0 360,-7 0-990,18 11 450,-8-9 450,11 9-450,10-1 359,-8-7-269,19 18 360,2-8-450,3 10-1279,-3 1 829,-2-11 360,12 18-449,-4-15 629,-3 5 0,-1 2-270,7 3-60,-15-8 0,6 2 0,-4-3 134,-10-2 1,5-1 51,9 2 0,13 3 0,6 1 0,1-2 0,-6-5 301,-2-3 0,-4-4 1,2-2-1,6 0-773,-6-2 1,7 0 0,4-2-1,1 0 1,-2 0 0,-3-2-1,-7 0 481,4-1 0,-6-1 0,-2-2 0,3-5-441,1-4 0,4-4 1,-1-2-1,-4-1 1,-9 3 395,8-8 0,-5 1 64,-7 7 1,1-1-1,-2-1 26,10-11 0,-2-1-1004,-7 8 0,-2 0 959,-4-4 0,-1-2 0,4-2 0,-1-2 342,-8 0 1,-2 0-388,-3 4 0,-2-1 507,5-12 1,-3-1-508,-6 8 0,-3 1 225,-4 0 0,0-1-90,4-3 0,-3 1 45,-11-10-270,8 2 270,-11 2 179,10 9-269,-7-1 620,7 3-620,-10 11 2497,0-1-2587,0 11 1758,0-8-1758,0 19 751,0-9-1560,-10 1-436,7 7-14,-7-7-1,10 10 1260,0 0 0,-9-1 0,-1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11:27:07.692"/>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29727 4445 7173,'-14'-39'4227,"-7"-13"-4568,18 37 431,-7-9 450,10-7-90,0 25-540,-11-25 403,8 18-44,-17 0-198,17 3-71,-8 10-180,11 0 0,0 0 1037,0 10-946,0 3-91,0 11 0,0-1 360,0 11-180,11 3 180,-8-1-450,18 19 270,-15-16 0,1 3-908,4 2 0,1 1 908,0 3 0,0-2 90,0-11 0,0-2-635,0 1 1,-1 0 454,2 18-45,-1-18 0,-3 0 45,-6 13 270,7 0-237,1 0 147,-10-3 0,0 1-180,10-11 0,-1 0 90,-7 12 0,-3-1 90,6-9 0,-1-4-777,-5 18 777,0-3-270,0-13 180,10 0 0,-7-8 1639,7 8-1549,-10-10 1124,0-1-1214,0-10 164,0-2-74,0-1 1081,11-7-451,2 7-720,10-10 90,1 0-180,0-10 180,-1 7-180,1-7 270,-1-1-180,12 9 90,-9-19 0,40 18 0,-24-18-383,0 14 1,5 1 247,-5 0 0,0-1-694,1-4 0,0 1 694,-1 9 0,-2 0 180,-7-9 0,2-1-1108,10 5 0,6 3 0,-3-1 883,-3-3 0,2 1 180,15-1 0,7-1 0,-3 2 0,-20 1 0,-2 1 0,0 0-60,1-1 0,1 1 0,-1 0-338,20-2 1,-4 1 352,-20 0 0,-1 0 90,17 4 0,-1-1-135,-16-8 0,1-1 90,11 9 0,7 3 0,-4-2-677,-2-10 1,-1 1 586,8 8 0,-2 1 0,-17-4 0,-4 0 583,10-6-583,11 9 0,-19-9 1829,6 11-2009,-21 0 651,-11 0-1101,-3 0 2561,-10 0-3100,0 0 1185,-10-10 1,-7 7-1,-12-8 1</inkml:trace>
  <inkml:trace contextRef="#ctx0" brushRef="#br0" timeOffset="1022">30080 4445 7173,'13'1'1799,"-13"-12"-2069,-13 9 1529,0-19-1529,2 18 720,1-7-450,7 10 0,-7 0 360,10 0 450,0 0-721,0 10-448,0-7 269,0 7 270,0 11-90,0-16-180,10 37 180,-7-26-270,18 18 719,-8 10-898,21-5 628,-18 9 136,10-15 0,0-1-585,-7-1 180,3 2 0,0 0 0,2-7 450,10 29-720,-8-27 495,2 5 0,-1 0-135,2-5-328,5 6 327,-13-13-89,-7-8-89,9 11 89,1-11 449,10 8-359,-8-19 0,8 19 180,-10-18-360,10 18 0,-8-19 0,19 9 270,-19-11-180,19 10 90,-19-7 0,29 7-180,-16-20-90,9 7 360,7-7 0,-27-1-180,17 9 180,-21-19-180,-1 18-90,22-18 360,-16 19-90,5-19-90,-13 18 359,-8-18-449,0 8-180,18 0 540,-15-8-212,18 8 302,-10-10-810,10-11 405,-11 5 0,1 0 45,16-13 90,-18 16 0,0-2-270,1-1 0,-1 3-270,7-6 570,-8-2 0,2-10 0,-2 5-300,-1 8 0,0 2 90,4-17 0,-1 0 540,11-9-1837,-10 19 1837,-11-1-810,8 3-90,-8-10 720,10-6-90,-10 0-270,-2 6 360,-11 21-270,0 9 90,0-6 1116,0 17-1206,0-18-180,0 18 90,0-7 0,0 0 90,0 7-180,0-8-270,0 11-1214,0 0 0,-3 0 0,-1 0 0</inkml:trace>
  <inkml:trace contextRef="#ctx0" brushRef="#br0" timeOffset="56612">31468 6021 7803,'3'0'3328,"-1"1"-2069,-2-1-1169,11 0 0,-9 0 0,19 0 0,-18 0-90,18 0 0,-18 0-90,17 0 90,-6 0 0,-1 0 0,8 0 180,-8 0-180,0 0-180,8 0 180,-19 0-270,9 0 180,-11 0-899,10-11-1,-7 8-89,8-7-91,-11 10 1170,10 0 0,-10 0 0,7 0 0</inkml:trace>
  <inkml:trace contextRef="#ctx0" brushRef="#br0" timeOffset="56977">31868 5880 8522,'14'-13'2069,"-8"3"-1889,15 10 0,-19 0-810,30 0 1080,-17 10 90,9-7-91,-13 18-359,-1-19 90,-7 19-90,7-8 0,-10 11-360,0-11 270,0 8 90,-10-8-1259,-3 11 269,-1-1-899,-7-10 990,19-2 809,-19-11 0,15-1 0,-8 1 0</inkml:trace>
  <inkml:trace contextRef="#ctx0" brushRef="#br0" timeOffset="57205">32056 5856 9961,'28'-12'1080,"-12"-9"359,-5 18-630,-11 3-719,0 13-90,-11 0 585,0 24 0,-2 0-585,-2-22 45,-1 24 0,11-5-315,26-31 0,-5 8-360,18-1-1888,21-7 2518,-3-3 0,5-3 0,-18-8 0</inkml:trace>
  <inkml:trace contextRef="#ctx0" brushRef="#br0" timeOffset="58288">28975 4351 7982,'10'-10'810,"-1"8"0,-9-9 89,0 1-629,0-3-180,0 0 270,0 2-720,0 11 630,0 0-1,0 11-269,0-9 0,0 29 540,0-4-900,0-1-89,10 16 539,4-27 269,-1 9-359,8-14 90,2-10 360,4 0-360,-4 0-90,-12 0 90,-1-10 0,-7-3-360,7 0 540,1-29 270,-9 13-91,9-18-179,-11 24-540,0 2 360,0 18-180,0-7 90,0 20-180,0 3 1,0 11 448,0-1 1,0 1-315,0 10 0,0 7 360,-1 12 0,2 4-195,2-12 0,1 1 0,-1-1-120,-2 11 0,1-5 135,4-9 0,-2-8 494,-4-18 1,0 15-450,0-28 0,0 7-180,0-10-90,0 0 90,-10-10 0,-3 7-90,-11-18-180,11 18-720,-18-28-898,4 15 538,-9-7-1020,1 2 2370,12 8 0,-9 0 0,-2 2 0</inkml:trace>
  <inkml:trace contextRef="#ctx0" brushRef="#br0" timeOffset="61508">18509 16205 7533,'0'0'0</inkml:trace>
  <inkml:trace contextRef="#ctx0" brushRef="#br0" timeOffset="62617">18415 16416 9062,'1'-13'1799,"-1"3"-1439,0 0 359,11 7-269,-8-7 270,7 10-631,-10-11 91,0 8-90,0-7 0,0 10 450,0 0-90,0 10-360,0-7 90,0 8-1,0-1 91,0 3-270,0 0 270,-11 39-180,9-41 0,-19 52 0,18-37-90,-7 10 90,10-2-312,0-10 312,0-1 0,0 1-180,0-1 180,0 11-180,0-8 180,0 8-90,10-10 0,-7-11 0,7 8 0,1-19 90,2 19 132,0-18-222,8 7-90,-8-10 180,0 0-90,19 0 90,-16 0-90,18-10 0,-11-3 0,1 0 0,0-8 0,-1 8-90,-10 0 90,8-8 90,-8-13-90,0 16-90,-2-24 180,-11 29 0,0-21 90,0-24-3393,0-4 3213,0 12 0,-11 8-181,9 29 181,-19 0-33,8-8-57,0 18 90,-8-17 0,18 17 3241,-18-7-3241,18-1-90,-18 8-90,19-7 224,-19 10-223,18 0-310,-28 0-500,25 10 629,-25-7-629,18 8-91,-11-1 900,11-7-1619,-8 17 1709,18-17-899,-18 8 269,19-1 720,-9-7 0,11 7 0,-1-10 0</inkml:trace>
  <inkml:trace contextRef="#ctx0" brushRef="#br0" timeOffset="62849">18321 16581 8972,'-13'13'2878,"3"-2"-2158,10-11 809,0 0-1169,11 0-270,-9 0 90,30 0-180,-16 0 90,18 0-180,-11-11 180,1 9-1,10-9-178,3 11-1,10-10-506,-10 7 146,-3-7 0,-10-1-1380,10 9 571,2-9-90,1 11 1255,-3 0 1,-12 0 0,0 0 0</inkml:trace>
  <inkml:trace contextRef="#ctx0" brushRef="#br0" timeOffset="63085">19168 16440 15088,'2'13'1440,"0"8"-1261,8 3 901,-7 33-1710,8 6 360,-11-3-1484,0-21 0,0-2-764,0-6 2518,0 24 0,-2-42 0,-1-3 0</inkml:trace>
  <inkml:trace contextRef="#ctx0" brushRef="#br0" timeOffset="64430">6421 15381 8972,'0'-13'2518,"1"3"-2158,-1 10 360,0-10-180,0 59-271,0-25-224,0 8 0,0 4 225,0 8-270,0-18 180,11 29-90,-9-26 45,17 9 0,4 0-135,-4-7 0,25 13-90,-20-33 90,-1-11 180,-9 0-180,7 0 180,-8 0-180,10 0 0,-10-11 90,8 9-90,3-19 90,2 8-90,8-21 90,-21 8-1,-2 2 181,-1-7 90,4 5-270,-1-11 180,-3 14-180,-10 2 180,0-3-180,0-2 0,0 3 0,0 2 0,-10 8 89,-14-11-179,8 1 180,-26-1-90,26 1-180,-18 9 180,11 4-180,-22 0 180,16-4-90,-26 1-90,40 3 90,-17 10-90,19 0-2428,-11 0 1978,11 10-90,-8-7-359,19 7-90,-9 1-181,1-8 1,7 17 1259,-7-17 0,9 7 0,0-10 0</inkml:trace>
  <inkml:trace contextRef="#ctx0" brushRef="#br0" timeOffset="64723">6421 15593 12930,'0'13'1349,"1"-2"-989,10-11 449,23-11-629,5-2-90,19-10-90,-11-1-682,-10 11 682,-3 3-125,-11-1 35,-9 9-179,7-9-91,-19 1-1169,9 7 809,-11-7-1798,0 10 2098,0 0 0,0 0 0</inkml:trace>
  <inkml:trace contextRef="#ctx0" brushRef="#br0" timeOffset="65404">7197 15805 10951,'2'-13'1349,"0"2"-1259,-2 11 899,0 0-809,-10 0 360,7 0-630,-18 0 90,18 0 90,-17 11 180,17-9 180,-18 30-450,8-17 179,0 40-179,13 5-531,2-18 531,19 11 0,-18-51 90,18 19-90,-18-18 0,18 7 0,-8 1 0,0-9 0,8 9 441,-19-11-351,30-11-90,-27 9 0,27-19 90,-9 8 90,3-11-90,-2 1 360,-13-1 0,-1 1-180,-7-1-1,7 11-89,-10-8 270,0 8 0,0-11-180,0 11-91,0-8 91,-21 19-270,16-9 90,-27 11-90,30-10 90,-19 7 450,18-7-540,-7 10 90,-1 0-630,-2 0 450,-11 0-360,11 0 91,-8 0-1530,8 0 899,-10 0-1078,-1 10 358,0-7 1710,11 7 0,-10 1 0,8 2 0</inkml:trace>
  <inkml:trace contextRef="#ctx0" brushRef="#br0" timeOffset="68707">14464 11078 7713,'5'0'-90,"-1"0"-180,-4 0 0,0 0 0</inkml:trace>
  <inkml:trace contextRef="#ctx0" brushRef="#br0" timeOffset="70204">14346 11219 9871,'5'-11'2789,"-1"9"-2609,-4-9 90,-10 11 269,-3-10-269,0 7 90,-8-7-180,18 10 269,-18-11-269,8 9 180,0-9 0,-8 11-180,8 0-90,-11 0-90,11 0 0,-8 0 90,18 11-90,-18-9 0,8 19 0,0-18-90,3 7 90,10 1 90,0 2-90,0 10 0,0-10 90,0-2-90,0-1-90,0-7 90,0 7-90,0-10 180,0 0 90,10-10 0,3-3-1,0 0-89,-2-8 270,-11 18-90,0-18 180,0 8-360,0 0 270,0 3-450,0 10 180,0 0-90,-11 10 0,9-7 89,-9 18-89,11-19-89,0 9 89,0-1 0,0-7 0,0 7 0,0-10 0,0 11 0,11-9 0,-9 9 0,19-11 0,-18 0 89,7 0-178,11 0 178,-15-11-89,25 9 0,-28-9 180,18 1 0,-8 7 180,0-18-90,-3 19 360,-10-19-91,0 18-539,0-7-539,0 10 539,0 0-450,-21 10 450,-5 3-90,0 11 90,5-1 450,21 1-450,0-11-90,0-3-360,0 1 450,0-9 0,0 9 90,11-11 0,2 0-180,10-11 540,11-2-360,-18-10 179,5-1-179,-21 11 270,0-8-270,0 19-90,0-19 90,0 18-90,0-7-270,-10 10 90,-4 0-1079,-9 0 719,10 0-89,2 0-1,1 0-179,7 0-1800,-18 0 540,18 10 2069,-18 3 0,5 11 0,-12-1 0</inkml:trace>
  <inkml:trace contextRef="#ctx0" brushRef="#br1" timeOffset="80363">24850 15692 24575,'0'0'0</inkml:trace>
  <inkml:trace contextRef="#ctx0" brushRef="#br0" timeOffset="91629">19991 4539 7892,'4'1'1170,"-1"-12"-990,-3 9 0,0-9 0,0 11-91,0 0 541,0-10-450,0 7-540,0-7 540,0 10 180,0 0-360,0-11-270,0 9 180,0-9 90,0 11-90,0 0 90,11 0-90,-9 0 0,19-10-449,-18 7 449,18-7 359,-8 10-448,11 0-541,-1-11 360,1 9-90,10-19-179,13 18 449,-7-18-90,4 19-360,-10-9 630,-18 1 0,12 7 0,-20-8 0</inkml:trace>
  <inkml:trace contextRef="#ctx0" brushRef="#br0" timeOffset="94865">23918 5668 8522,'-8'0'2878,"-8"1"-2338,-21-12 0,14 9-450,12-9 0,1 11-90,-4 0-180,1 0 180,3 0 0,-11-10 90,16 7 90,-27-7-180,30 10 629,-30 0-629,16-11 0,-18 8-90,11-7 0,-11 0 450,18 7-360,-26-18 450,16 18-630,-1-17 270,-15 6 270,27 1-360,-19-8 90,20 19-90,-7-19 0,19 18 180,-19-18-180,18 19 90,-18-19-180,8 18 0,0-18 90,-8 8-180,8 0 180,0-18 0,2 26 180,1-27-180,7 19 0,-7-10-450,-11-1 540,15-10 90,-25 8-90,28-18-270,-18 7 180,19 1 180,-19 2-270,18 21 180,-7-8-360,-1 8 90,8-21 270,-7 18 0,10-15-90,0 28 180,0-18-180,0 8 0,0 0-270,0-18 90,0 15 360,0-8-90,0 3-180,11 8 270,-9 0-180,19-8-180,-18 8 0,7-21 360,1 8 0,-9 3-360,9-9 360,-1 17-90,-7-9 0,18 3-180,-18 8 0,18-10 180,-8 10 0,0-8 0,8 18-90,-8-18 0,11 8-90,-1-10 90,1 10-270,20-19 45,-4 13 0,2 2 270,-8 2 0,0 1-45,6-3 0,-1 2 0,16 5 180,-26 7-135,3-7 0,1-1-135,-4 9 90,26-9 0,3 1-90,-16 7-378,-3-2 1,-2 0 557,-8 5-180,8 1 0,2-2 90,3-9 180,16 7-180,-24-8 0,0 11-90,3 0 180,10 0-180,-10 0 180,-3 0 0,10 0 90,-4 0-360,7 0 29,-4 1 0,0-2 61,5-9 135,2 9 0,-1-1-135,-9-8-270,25 10 270,-36 0 0,16 0 0,-11 0 90,3 0 180,-1 0-90,30 10-90,-14-7 0,-16 2 0,-1 0 0,23 6-180,-21-8 270,7 7-180,-18-10 45,15 5 0,5 0 180,-12-4 0,0 1-1241,9 9 0,-2-1 1106,14-7-269,-21 7 595,-7 0-146,17 4-360,-18-1 450,29 8-90,-26-8-180,26 10-263,-28-10 263,7 8 3082,-21-18-3082,18 18-180,-15-8 180,8 0-180,-3 8 450,-8-8-90,0 0 0,-3 8-1,11-8-358,-15 10 179,25 1 179,-28 10-179,7-19-179,-10 17 89,11-19 0,-9 10 483,9-10-213,-11 19-360,0-27 180,0 26 0,0-18 180,0 32-180,0-16-180,-11 15 180,9-20 0,-9-11-90,1 8 90,7-8-270,-39 31 180,34-15 0,-34 5 0,29-13 180,-11-8-180,1 10 180,10-10-180,-8 8 0,8-8 1,-11 11 178,0 10 181,-10-8-540,18 8 181,-15-21-91,18 8 180,-11-8 90,1 10 0,-1 1-180,-10-1 269,8 1-89,-8-11-488,10 8 398,0-18-270,-10 17 180,8-6 90,-8-1 0,0 7 270,-3-17-450,0 8 180,3-1 270,0-7-90,-3 7 90,1 1-270,-30-9 90,35 9-90,-35-11-270,8 10 90,6-7 45,12 2 0,1 0-734,-11-5 599,-7 0-985,20 11 1075,-8-9-1079,-13 9 180,6-11-91,-6 0 1170,24 10 0,10-7 0,-1 7 0</inkml:trace>
  <inkml:trace contextRef="#ctx0" brushRef="#br0" timeOffset="96568">25541 5833 8432,'-7'11'540,"-4"-9"179,-33 9 1,-9-1-720,1-7-670,-3 1 1,-1 2 759,-1 5 270,7-9-360,16 4 0,0-1-450,-27-5 900,1 0-91,10 0 1,0 0-360,-8 0-225,4 0 0,-2 0-224,-7 0 629,28 0 0,0 0-1,-5 0 1,1 0-539,-24 0 359,27 0 0,1 0 0,-23 0-360,22 0 360,-9 0 315,8 0 135,-1 0 0,-2 0-360,-26 0-238,30-5 0,1-1 148,-31 4-449,17-9 179,-12 11-1087,14-10 1897,3 7-91,-4-7 1,9-1-402,0 11 1,2-2-49,5-19 90,-23 18 0,32-18 90,-1 19-90,0-9 45,-13-4 0,-2-1-135,13-2-45,-24-15 0,6 0 424,36 15-648,-34-24 448,29 29 1404,0-11-1493,-8 1-270,8-1 180,-1 1-180,4-1 360,0 1-360,7-1 1336,-18-10-886,8-2-270,-11-1-90,11 3 90,3 21-180,-1-8 450,8-2-450,-7-3 360,-1-19 0,-2 19-360,0 3 360,3 2-450,10-3 450,0 8-360,0-25 360,0 25-90,0-18-450,0 0 270,0 18 90,0-15 0,0 18 180,0-11 0,0-10-90,0 8-360,0 3 540,10-29-90,3 41-315,5-29 0,-2-4 135,0 24-164,16-25-16,-30 24 0,19-2 90,-18 7 88,7-15 2,1 18 180,2-11-360,21 1 270,-18-1 90,15 1 270,-7-1-630,2 0 341,8 1-341,0-1 180,3 1 0,0 10 95,8-8-95,-9 8-270,1-11 226,-3 11 224,0-8-360,3 19 90,10-19-362,-10 18 542,-3-18-90,0 19-90,-8-9 90,29 1 90,-15 7-135,-7-6 0,2-3 45,25-1 90,1 0-90,-25 3-90,6-1 90,-15 9-180,9-9 270,9 11-394,2-10 394,14 7 180,-16-7 0,1-1-225,-8 9 0,0 2 0,12-6 0,3 1-450,6 5 0,-3 0-256,-20 0 0,-1 0 661,16 0 0,-5 0 180,-20 0-270,19 0 45,-19 0 225,19 0-180,2 0-180,-8 0 90,16 0 0,-28 0 180,7 0-90,10 0 0,-15 0 0,16 0 180,-22 11-360,22-9 180,-16 9-180,15-11 270,-9 0 90,-9 0 193,18 10-598,-10-3 1,1-1 403,20 7-535,-15-1 0,-2-3 536,-1-6-360,-3 7 1395,-10-10-1215,20 11 90,-15 2-270,16 0 180,-22 8 808,12-8-1258,1 10 180,-9-9 630,14 6-360,-25-7 180,39 11-180,-36 0 0,16-4 0,3 4-90,-16 5 0,-2 2 180,14 0 0,3 1-135,-1 3 0,-4-2 564,-3 3-698,13-2-1,-29 0 360,11-8-360,-1 8-90,-10 0 450,8-8 90,-18 19-91,18-9-179,-18-9-179,7 14 179,-10-35 594,0 25-594,0-8-180,0-7 180,-10 16 180,7-19-90,-18 21 179,8-19-269,0 17 0,-8-19-180,8 21 450,-11 2-270,0 1-180,-10 7 360,8-7-784,-8-1 334,10-2 90,1-10 0,-1-1 0,1 1 270,9-1 180,-28 11-90,14 3-180,-20 0 0,4-3-180,-4 0 180,-1 2-225,10-8 0,-1 2 405,3-5 0,0-1-602,0-5 1,1-1 421,-22 13 90,14-18-90,7 0 0,0 8 483,-7-18-843,-14 18-179,16-19-103,9 9 1,0-1 551,-3-7-315,2 7 1,-1 1-1639,-17-9 1458,12 9 1,1-1-945,-11-7 1529,-7 7 0,18-10 0,3 0 0</inkml:trace>
  <inkml:trace contextRef="#ctx0" brushRef="#br0" timeOffset="98513">24953 6374 7892,'-22'11'180,"0"-9"-270,-1 9 180,-1-11-90,-10 0 540,-3 10-540,0-7 90,3 7-630,-10-10 630,4 0-135,2 0 0,-2 0 45,-13 0-931,18 0 1,2 0 930,-4 0 0,-7 0 0,7 0-90,-10 0 90,-1 0 431,12 0-386,0-4 0,-4-2-45,-3 0 0,-1-1-1459,0-5 0,-1 0 1459,3 7 0,-5-3 22,-3-6 1,-7-6-1,-1-1 1,7 3-999,-4 0 0,0-1 1133,2 1 1,-8-4-1,2 1 1,12 4 482,-11-7-1000,19 2 0,2 3 360,3 11-90,-4-19 0,0 1 90,1 21 0,-10-26-90,10 18 135,4-3 0,1-2 45,0-8 1179,0 4 0,-1-1-1179,-4-13 0,11-1-90,5 3 0,21 11 450,0-11-360,-11 8-180,9-8 90,-9 10-225,1-13 0,-1-2 225,-5 3 90,-1-8 0,0 1 0,4 17 3482,-8-29-3347,14 20 0,1 0-135,-7-20-90,7 16 0,2 2 539,4 1-89,0-1-360,0-7-450,0 7-171,10 0 980,-7 3-44,16 7 0,4 0-405,-5-5-225,9-6 0,1 0-135,-2 10 450,9-17-90,-1 1 450,-8 15-540,2-2 0,-1-3 630,2-16-675,-7 25 0,0 1 585,2-21-450,-11 22 0,8-1 90,3-10-90,-9 8 90,17-8-450,-8 0 360,2 8 0,18-8 90,-7 10-450,10-10 630,-10 19 90,-3-17-1,-10 19-359,20-10-405,-14 6 1,1 0 404,5 4 0,1 0-45,-7-4 0,1 0 404,16-1 1,3 2-945,-7-2 1,3-1 704,6 3 0,6 1 0,-6-1-30,-3-3 0,-3 2-270,9 4 0,-2 2 630,4-10-90,-15 19-136,2-9 1,-1 1-225,-1 7-547,16-18 637,-14 19 0,3-9-90,3 11 0,-3 0 0,-2 0-360,2-10 270,3 7 0,-3-7 90,-2 10 360,-8 0-486,10 0-234,11 0 270,-9 10-773,9-7 863,-11 7 180,-13-4 0,1-1-450,17-3 90,-7 9 0,-1-1 90,9-7 225,-19 1 0,0 2 225,13 5-360,0-9-360,11 19 360,-8-18 90,8 18-45,-24-14 0,0-1-45,18 7 0,6 8 78,-25-15 1,0 1-79,19 16 90,8-10-45,-25-3 0,-4 1-495,-2 2 919,8-2 1,2 2-200,13 21-450,-16-21 0,-1 0-10,12 21-170,-13-11 1641,-20-10-1281,17 8 360,-15-8-450,7 11 90,-2-11-114,-8 8 114,1-8 0,17 11-90,-15 20-270,18-5 90,-10 19 900,-1-11-271,-10-11-351,8-2 82,-18-10-449,18 10 359,-8-19 0,0 17 269,8-9-628,-18-7-1,18 26 360,-19-37 270,19 26 89,-18-28-359,7 18 0,-10-19 0,0 19 0,11-18 0,-8 18-12,7-18 102,0 17-90,-7 4-270,8-8-89,-11 15 359,10-28 629,-7 17-449,7 4-120,-17 14 0,-11 11 0,1-5 210,-4 16-413,8-17 0,-3 5 0,1-11 233,-6-14-90,7 1-179,-9 10 179,10-19 0,-8 17 0,8-19 89,-11 21-178,0-8-91,1 8 539,-1-10-628,11-1 538,-8 1-89,-3 10-180,-2-8-204,-8 8 204,11-21 270,-1 8-360,0-8 0,11 0 90,-18 18-90,4-15 180,-20 18-1752,18-16 1,1-2 1661,-12-1-90,-4 17 90,20-30 270,-10 19-66,-3-8-204,-10 11 90,0-1-180,10-10-1179,4 3 0,0 0 1538,2-1 297,-7 3 0,0-2-566,-2-2 89,-17 6 181,22-13 0,2-1-1089,-20 18 819,-5-11 0,14-2 2818,17-1-2638,-28 3 0,16 0 234,-8-2-324,2-1-180,19-7 180,-19 18 0,9-19 90,-22 19 0,8-8-180,3 0 0,2-2 269,-12-1-179,15 3-45,10-6 0,-2-1 45,-24 5-90,6-1-464,17-9 0,2 1 464,-4 8 0,-29 1-180,35-9 180,-7 4 0,0-1-360,-2-5-180,-7 0 698,3 10 0,17-7 1,-7 7-1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11:32:58.504"/>
    </inkml:context>
    <inkml:brush xml:id="br0">
      <inkml:brushProperty name="width" value="0.09071" units="cm"/>
      <inkml:brushProperty name="height" value="0.09071" units="cm"/>
      <inkml:brushProperty name="color" value="#FF0000"/>
    </inkml:brush>
  </inkml:definitions>
  <inkml:trace contextRef="#ctx0" brushRef="#br0">6350 10372 6903,'1'-13'-90,"-1"3"0,0 10 0,0 0 0,0 0 0</inkml:trace>
  <inkml:trace contextRef="#ctx0" brushRef="#br0" timeOffset="4563">12347 8937 11760,'1'-13'990,"-1"3"-990,0 10-90,0-10 360,0 7-90,0-7 269,0 10-719,0 0 990,-10 0-720,7 0 90,-7 0-90,-1 20 0,-2-14 0,0 35 90,3-14-180,10 20 180,-5 2 0,-1 1 90,3 10-135,-6-15 0,8-1 134,25-13 1,4-7 0,-4-6-135,7 6 0,4-6 225,9-26-180,-15 16-90,16-29 180,-11 8-180,-8 0 0,19-19 90,-30 17 0,27-19 0,-26 10 90,18-20-90,-10 15-90,-11-26 90,-3 29-180,-10-8 90,0 11 0,0-1 90,-10-10-90,-3 8 0,-11 2 0,1 4-90,9 17 90,-7-18 0,8 18 90,-31-17-180,15 17-806,-16-8 806,22 1 0,-1 7-450,-10-7 91,8 10 89,2 0-90,3 0-2878,8 10 1709,0-7 1619,2 7 0,11 1 0,-1 2 0</inkml:trace>
  <inkml:trace contextRef="#ctx0" brushRef="#br0" timeOffset="4771">12347 9102 9062,'1'13'2968,"-1"-2"-2608,0-1 270,0-7-451,0 7-89,0-10-269,11 0 268,-8 0-89,28 0 270,-15 0 0,18 0-360,-10 0-90,-1 0-90,1-10-179,10 7-2879,13-7 3328,13-1 0,-11 9 0,-6-9 0</inkml:trace>
  <inkml:trace contextRef="#ctx0" brushRef="#br0" timeOffset="4994">12935 9031 12930,'15'21'989,"-3"-15"-719,-12 15 90,11 0-270,-9-16 0,9 26 0,-1-18-1,-7 0 1,8 8 0,-11-8-180,0 11 90,0-11 0,0 18 90,10-26-90,-7 27-90,7-30-89,-10 19-1,0-18-90,11 7-450,-9-10 270,9 0-1079,-11 11 630,0-9-630,0 9 1529,0-11 0,-2 0 0,0 0 0</inkml:trace>
  <inkml:trace contextRef="#ctx0" brushRef="#br0" timeOffset="5231">13359 8890 11760,'16'0'990,"17"1"-1080,-17-1 90,18-11 360,-10 8-2069,10-17 539,-8 17 1170,8-8 0,-13 11 0,-1 0 0</inkml:trace>
  <inkml:trace contextRef="#ctx0" brushRef="#br0" timeOffset="5420">13429 9102 9242,'3'11'3598,"-1"-9"-3688,-2 9 450,22-11-1080,14-11-899,4 9 180,4-9 1306,-20 1 1,-3 7 0,-1-8 0</inkml:trace>
  <inkml:trace contextRef="#ctx0" brushRef="#br0" timeOffset="5976">14158 8608 10861,'5'-13'3598,"-2"-8"-2969,-3 19-269,0-9-90,0 11 0,0 0 90,-10-10-360,7 7 0,-18-7 0,19 10 90,-9 10 0,11-7 0,0 18-180,0-19 90,0 19 0,-10-8 90,7 11-90,-7-1 0,10 1 0,0-1 89,0 1-89,10 20-89,3-4 178,0 7-89,8-24 90,3 8-90,-8-25 0,26 15 90,-37-21-90,26 0 0,-17 0 180,20-11-270,-8 8 90,8-17 0,-21 17 90,8-18-90,-18 8 0,18-21 0,-8 8 0,0-8 90,-3 10 0,-10 1 180,0-11-180,0 8-90,0-19 0,-10 30 90,-3-17-90,-11 30 0,-10-19-90,-3 18-90,-21-18-90,19 19-809,-16-9 359,29 22-245,-8-9 65,10 9-629,0-1 1529,-20 3 0,12 11 0,-17-1 0</inkml:trace>
  <inkml:trace contextRef="#ctx0" brushRef="#br0" timeOffset="8494">6350 10419 7713,'0'0'0</inkml:trace>
  <inkml:trace contextRef="#ctx0" brushRef="#br0" timeOffset="9255">6585 9925 12930,'-12'0'180,"3"0"-180,9-10 0,0 7 0,0-7 0,0 10 0,0 0-270,0 10 270,0-7 90,0 18-270,0-8 360,0 10-180,10 1-180,-7-1 360,18 11-90,-8-18-270,11 15 180,-11-18 0,8 0 90,-8 8 0,10-18 179,1 7 1,10-10-270,-8 0-270,9-10 91,-1-3 538,-19-11-89,27-10 0,-26 8-270,8-18 450,-14-3-180,-10 8-180,0-6 269,-10 22 1,-4-1 90,-30 1-360,26 10-90,-24-8 180,28 18-90,-9-7-90,-1-1 449,1 9-628,-1-9-91,11 11-900,-19 11 721,27-9-1,-26 9-1079,18-1 1169,-11-7 90,11 7 0,2 1-629,11-9-181,0 9-179,-10-11 1259,7 10 0,-8-7 0,10 7 0</inkml:trace>
  <inkml:trace contextRef="#ctx0" brushRef="#br0" timeOffset="9588">6562 10160 12300,'14'0'270,"-3"0"0,-11-10 179,11 7-269,2-7 90,0-1 180,8-2-450,-8 0 0,11-8 0,-1 8 0,-9 0 0,7-8 90,-19 8 0,19 0-90,-8-8 0,0 19 90,-2-19-270,-11 18-630,0-7 361,0-1-91,0 9-629,0-9-91,0 11-269,0 0 1529,10 0 0,-8 0 0,6 0 0</inkml:trace>
  <inkml:trace contextRef="#ctx0" brushRef="#br0" timeOffset="10074">7291 10019 13289,'-11'0'540,"3"0"-270,8 0-270,-10 11 0,7-9 0,-8 19 0,11-18 90,0 18-270,0-8 90,0 0-90,0 8 270,1-8 0,9 10 0,24 1 90,-5-11-450,26-13 180,-29-24 90,-2 9-90,-3-17 270,-18 19-90,7-10 90,-10-1-180,0 1-90,0-1 0,0 11 270,0-8-90,0 8 270,-11-10-360,-2 10 0,0-8 90,-8 18-90,8-18 0,-11 19-180,1-9 0,10 11-90,-8 0-360,18 0 1,-18 0-181,19 0-989,-19 11 540,7-9 90,1 9 1169,3-11 0,8 10 0,-1 3 0</inkml:trace>
  <inkml:trace contextRef="#ctx0" brushRef="#br0" timeOffset="10297">7479 9784 11221,'14'-10'1169,"1"7"-1259,40-28 180,-23 25-360,12-25-1709,-23 29 810,-18-9 1169,28 1 0,-28 7 0,14-8 0</inkml:trace>
  <inkml:trace contextRef="#ctx0" brushRef="#br0" timeOffset="10448">7644 9878 10411,'3'13'-90,"0"-2"630,-3-11-540,0 0 0,0-11-90,21 9-1439,-5-19 1529,18 8 0,-24 0 0,-3 2 0</inkml:trace>
  <inkml:trace contextRef="#ctx0" brushRef="#br0" timeOffset="11477">7973 9361 9602,'4'-13'2788,"-1"2"-2518,-3 11 90,0 0-450,0-10 180,0 7-90,11-7 269,-8 10-448,18-11 179,-19 9 0,9-9 179,-1 1-179,3 7-179,0-7-1,-2 10 270,10 0 89,-16 0 1,27 10-180,-19-7 0,0 7 90,-3 1 0,-10-9-360,11 19 270,-9-18-269,9 18 359,-11-8 89,0 10-179,0 1 180,0-1-360,0-10-269,0-2 359,0-1 360,0-7-270,0 7 179,0-20-89,0 7-90,0-7 0,10 10-269,4 0 628,20 0-628,13 0 538,-18 0-179,13 10-90,-29-7 270,0 18-360,-3-8-90,-10 0 360,0 8 450,0-8-630,0 10-90,0-9 0,-10 6 0,-3-17 90,-11 18 0,1-18 90,9 7-90,-7-10-180,8 0 0,0 0-1079,-8 0 809,19 0-449,-19 0-1800,18 0 2699,-7 0 0,6-10 0,-1-4 0</inkml:trace>
  <inkml:trace contextRef="#ctx0" brushRef="#br0" timeOffset="11959">8396 9149 9152,'5'-10'989,"-1"7"-719,-4-7 1169,0 10-629,0 0-630,0 10-90,0-7 0,0 7-180,11 1 180,-8-9 359,18 19-449,-19-18 0,9 7 0,-11 1-270,0-9 1,10 9 269,3-1 90,0-7-90,8 7-90,-7-10 359,20 0-358,-19 0-181,48 11 540,-52-9 89,41 19-359,-49-18 360,18 18-180,-19-19-180,9 9 360,-11-1-180,0 3-90,-11 11 90,-2-11-180,0-3 179,-8 1-179,8-9 90,-11 9-90,11-1 0,-8-7 90,19 7-90,-19 1-270,8-9-89,-11 9 179,11-11-270,2 0 360,11 0-360,-10 0-359,-3 0-271,0 0-1258,2 0 2338,1 0 0,3-11 0,-9-2 0</inkml:trace>
  <inkml:trace contextRef="#ctx0" brushRef="#br0" timeOffset="12741">8420 9102 8792,'5'0'3058,"-1"0"-2158,-4 0-900,0-10 90,21-3 180,-16 0-270,27 2-360,-30 1 0,30-3 720,-16-1-90,18 4-270,-11 0-630,22-3 900,-16-11-270,26 0 0,-29 11 270,-2-8-180,-14 19-360,-10-9 360,0 11 359,0 0-179,0-10-270,0 7 0,0-7-180,0 10 360,0 0 0,0 10-180,0-7-90,0 18 90,0-19 360,-10 30-90,7-16-270,-7 28 180,10-18-450,0 19 180,0-19-90,0 8 360,10-11-180,3 1 0,0-1 180,8-10-360,-8 8 180,1-8-90,17 11 180,-15-11 90,18-3-90,-10-10-90,-1 0-90,11 0-90,13-10 0,-7-3 180,15-11 90,-29 11-90,-2-8 0,-3 8 90,-8-21 0,0-2 0,-3-1-180,-10 3-90,-10 0 270,-3 8 90,-11-8-347,0 21 167,1-8 90,-1 8 0,-10 0-90,8-8 0,-8 18-90,-21-7 180,2 10-360,-7 0-179,15 10-721,11-7-426,8 18-114,-8-8 1710,10 0 0,-4 8 0,-1-8 0</inkml:trace>
  <inkml:trace contextRef="#ctx0" brushRef="#br0" timeOffset="15120">22695 10513 9152,'10'0'989,"-2"0"1,-8 0 719,0 0-1799,0-10 629,0 7-89,0-7 180,0 10-720,0-11 270,0 9 90,0-9-180,0 11 269,0 0-269,0 11-180,-10-9-90,7 9 450,-18-1-450,19-7 180,-19 18 180,18-19-360,-7 19 90,10-18 90,0 7 90,0 1-90,0-9 0,0 9 0,0-11 270,0 0-90,10-11-90,3 9 180,0-9-180,-2 1 90,-1 7-90,-7-7 90,7-1-180,-10 9 90,0-9 809,0 1-809,0 7-360,0-7 360,0-1 0,0 9-90,0-9 90,0 11 0,0 0-540,-10 0 810,-3 0-360,0 0-540,-8 11 540,8-9 0,-1 19-90,4-8 180,0 0-90,7 8 450,-8 3-810,11-8 360,11 4 90,-8-20-180,18 0 90,-8 0 90,0 0-90,8 0 0,-19 0 630,30-10-540,-27-3-450,16 0 360,-21-8 90,0 18-90,0-18 90,0 19-90,0-9 0,0 11 0,0 0-90,0-10 90,0 7 0,0-7 0,0 10 540,0 10-540,0-7 0,0 18-540,-10-19 540,-4 9 0,1-1 0,3 3 0,10 0 0,0-2 0,0-11 0,0 10 0,0-7 90,0 7-90,0-10 0,0 0 0,0-10 0,0 7 0,0-7 0,10-1 90,-7 9-90,7-19 270,-10 18-1620,0-7 181,0-1 450,0 9-181,-10-9 900,7 11 0,-15 0 0,8 0 0</inkml:trace>
  <inkml:trace contextRef="#ctx0" brushRef="#br0" timeOffset="16491">21708 9525 10501,'8'0'2968,"-2"1"-2968,-6-1 540,0 0 90,0-11-540,0 9-90,0-9 179,0 11 91,0 0-719,0 11 628,0-9-89,0 19-90,0-8 0,0 0 180,10-13-90,3-2 0,1-9-90,-4 11 180,-10-10 90,0 7-270,0-18 270,0 19-270,0-9 90,0 1 180,0 7-270,0-18 0,0 19-90,0-9 0,0 11 180,0 0-270,-10 0 270,-4 0-180,1 11 90,3-9 90,-1 19-90,9-8-90,-9 0 90,11-2 90,0-1-180,0-7 180,0 18 90,0-19-270,11-2 90,2-2 0,0-30 0,-3 27 90,-10-26 0,0 28 0,0-7-180,0 10 90,0 0 0,-10 0-450,-3 0 0,0 0-359,2 0 179,11 10-180,0-7-719,0 7 1529,0-10 0,-6 0 0,-2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11:33:20.888"/>
    </inkml:context>
    <inkml:brush xml:id="br0">
      <inkml:brushProperty name="width" value="0.09071" units="cm"/>
      <inkml:brushProperty name="height" value="0.09071" units="cm"/>
      <inkml:brushProperty name="color" value="#FF0000"/>
    </inkml:brush>
  </inkml:definitions>
  <inkml:trace contextRef="#ctx0" brushRef="#br0">22907 14253 11311,'11'0'2158,"-3"10"-1888,-8-7-180,0 7 0,0-10-1102,0 0 0,-8 0 0,-3 0 0</inkml:trace>
  <inkml:trace contextRef="#ctx0" brushRef="#br0" timeOffset="3415">18156 10631 10501,'-13'0'1259,"3"0"-629,10 0-90,0 0-630,-10 21 90,-4-16 0,1 26-270,3-28 270,10 18-90,0-18 360,0 18 90,0-19-450,0 9 180,0-11 179,0 0-449,0-11 360,21 9 180,-16-19 0,16 18 90,-21-18-270,0 18 179,11-17-179,-9 17 0,9-8-180,-11 11 0,0-10 0,0 7 0,0-7 0,0 10 0,0 0 0,0 10 0,0-7 0,-11 18 90,9-8-180,-9 0-90,11 8 450,0-18-90,0 7 180,0-10-2069,0 0 0,0 0 0</inkml:trace>
  <inkml:trace contextRef="#ctx0" brushRef="#br0" timeOffset="4823">21590 9455 11580,'8'-11'2519,"-2"9"-2339,-6-8 270,0 10-91,0 0-269,0-11 180,0 8-270,0-7 90,0 10-4947,0 0 4857,0 10 0,-6-7 0,-2 7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11:33:30.734"/>
    </inkml:context>
    <inkml:brush xml:id="br0">
      <inkml:brushProperty name="width" value="0.09071" units="cm"/>
      <inkml:brushProperty name="height" value="0.09071" units="cm"/>
      <inkml:brushProperty name="color" value="#FF0000"/>
    </inkml:brush>
  </inkml:definitions>
  <inkml:trace contextRef="#ctx0" brushRef="#br0">12230 9431 6633,'0'13'1349,"0"-2"-629,0-11 539,0 0-629,0-10-540,0 7 809,0-18-1258,0 18 628,0-18-269,0-2-359,0 7-91,0-15 900,0 7-1,0-12 91,0-1-900,11 3 0,2-10 1,11 5 449,-11-8 449,6 10 1,4-2-270,1 1 0,2 0-929,4-10 0,3-1 749,7 2 0,-2 3-1,-17 13 1,-2 2-270,8-5 1,1 0 44,-4 3 0,-1 2 585,16-21-855,1 11 0,-4 2 405,-15 6 629,13-2 1,-5 1-630,-23 5-539,25 4-1530,-28 13 1259,7 10-1349,-10 0 2159,0 0 0,0 0 0</inkml:trace>
  <inkml:trace contextRef="#ctx0" brushRef="#br0" timeOffset="2242">13805 8890 6813,'4'0'0,"-1"1"-30,-3-1 0,0 0 0</inkml:trace>
  <inkml:trace contextRef="#ctx0" brushRef="#br0" timeOffset="11509">18439 9384 10321,'0'-13'1259,"1"3"-1079,-1 10 990,0 0-1170,0 10-90,0-7-180,0 7 180,0-10 270,0 0 90,0 11-360,0-8 90,0 7 0,0-10 2248,0 0-2248,0-10 360,0 7-270,0-8-90,0 11-6116,0 0 4586,-11 0 1530,9 0 0,-9 0 0,10 0 0</inkml:trace>
  <inkml:trace contextRef="#ctx0" brushRef="#br0" timeOffset="12135">18321 9408 7263,'0'0'0</inkml:trace>
  <inkml:trace contextRef="#ctx0" brushRef="#br0" timeOffset="14615">17804 16228 9242,'-38'0'1889,"3"0"-2069,1 0 270,8 11 899,-8 2-449,21 0-360,-8 8-270,18 2 270,-7 3 269,10 19-359,0-19 0,0 18-180,0 3 360,0 3-1043,0-3 1042,10-13-269,-7 0-269,18-8-194,-8 29 283,0-26 180,-2 5 270,10-3-270,-16-26 180,27 27-180,-19-30 740,21 9-651,13-22 91,-8 9-270,-5-19 180,-23 8-359,10-11 448,-16 1 204,21-3 1,1-3-474,-20-23 90,10 6 0,-2 0 90,-15-6-1597,0-3 1597,0 31-226,0-9 316,-11 6-507,-2-7 327,-10 11 90,9 10 90,-6-8 90,6 8-180,-9-11-180,-1 1 1318,-10 10-1228,8-8 90,-8 18-90,10-7-90,0 10 0,1 0 391,10 0-570,-19 10-1,27-7 0,-16 7 620,21-10-620,-10 0-629,-4 11 629,1-9-90,3 9 270,10-1-2069,-11-7 990,9 7 1169,-9 1 0,-9-9 0,-5 9 0</inkml:trace>
  <inkml:trace contextRef="#ctx0" brushRef="#br0" timeOffset="14798">17451 16651 8432,'11'1'900,"9"-1"-720,-17 0 449,18 0-539,-8 0 360,11 0-810,10-11 360,3 9 360,10-19-90,11 18-2140,2-18 1375,-19 14 0,-1 1-1887,13-7 2382,12 3 0,-49-1 0,5-2 0</inkml:trace>
  <inkml:trace contextRef="#ctx0" brushRef="#br0" timeOffset="14994">18321 16416 8882,'14'24'3598,"-3"-11"-2968,-1 8-361,-7-8 271,18 32 0,-8 4-2531,-1-14 0,-1 1 2171,3 13-840,6 6 570,-17-29 90,8-2-1799,10 18 1169,-16-24 630,26 16 0,-29-24 0,8-10 0</inkml:trace>
  <inkml:trace contextRef="#ctx0" brushRef="#br0" timeOffset="15210">18768 16369 12210,'14'-13'450,"9"3"-900,0 0 630,14-4-2159,10 1 630,-10-8 286,-3 19 0,-22-9 0,-4 11 0</inkml:trace>
  <inkml:trace contextRef="#ctx0" brushRef="#br0" timeOffset="15378">18909 16604 9242,'2'14'3058,"-1"7"-3418,-1-19 360,0 9 0,11-11 270,2 0-990,11-11 91,-1 9-2250,11-19 2879,3 18 0,-2-18 0,-3 8 0</inkml:trace>
  <inkml:trace contextRef="#ctx0" brushRef="#br0" timeOffset="15778">19520 16134 10411,'4'-26'2878,"-2"5"-2518,-2 21 180,0 0-90,-10 0-91,7 11 181,-8 2-450,11 10-45,-5 22 0,0 7-45,9-16 0,0 1-45,-10 17 0,4-3 135,33 4-90,-15-32 90,29-10-90,-19-2 360,19-11-360,-9-11 90,-9-2-450,-6-10-136,-11-1 586,3 1-225,0-11 135,-2 7 360,-11-7-360,0 11-180,0-11 900,-21-3-271,-5 1-898,-11 12 269,-29 14 90,35 10-949,-35 10-3639,29 3 4678,11 11 0,3-11 0,20-3 0</inkml:trace>
  <inkml:trace contextRef="#ctx0" brushRef="#br0" timeOffset="16010">19967 16299 12840,'28'0'1259,"-12"0"-989,5 0 0,-18 0-90,7 0-180,-10 0-922,0 0 0,-3 0 0,-1 0 0</inkml:trace>
  <inkml:trace contextRef="#ctx0" brushRef="#br0" timeOffset="16223">20179 16016 12930,'41'11'5037,"-3"2"-4767,-25 0 899,8 19-809,-8-17-270,0 19-90,8-10-90,-8-1-450,11 11 540,-11 3-270,8-1 0,-18-2-89,7-10-1171,1-11 811,2 8-91,0-18-269,-3 7 1079,-10-20 0,-4 7 0,-1-8 0</inkml:trace>
  <inkml:trace contextRef="#ctx0" brushRef="#br0" timeOffset="16612">20626 15993 10681,'5'-10'1979,"0"7"-900,5-18-449,3 19-450,0-19 90,-2 18-270,0-7 359,2 10-179,0 0 270,-3 0-180,1 0-90,2 0 90,0 10-91,8-7 631,-18 18-630,7-8-90,-10 0 539,0 8-898,0-8 269,0 10 269,0 11-179,0-18 0,0 15-539,0-18 539,0 11 89,-10-1-89,7 1 0,-8-11-90,11-3 180,0 1 630,0-9-540,0 9-90,0-11-1,0 0 1,11-11-180,13-2 0,2 0-1112,8-8 1202,0 19-240,3-30-660,20 17 181,-17-19-991,15 10 541,-29 1-2249,29-11 3328,-26 18 0,0-15 0,-26 17 0</inkml:trace>
  <inkml:trace contextRef="#ctx0" brushRef="#br0" timeOffset="17487">18250 17710 8612,'-25'-26'3058,"-7"-5"-2428,30 28-180,-19-18-1,18 18-179,-7-7 0,-1 10-180,9 0 180,-9 0 360,11 0-1,0 0-359,0 10 90,0-7 539,0 18-539,0-8-90,0 11-630,0-1-179,0 1 628,0-1-89,11 11-89,-9-8 178,19 8-89,-8 11 0,21-17 90,-18 17-90,26-22 0,-37 1 90,27-11 0,12-13 540,-23-3-540,42-18-720,-36-13 630,-1 6 45,-8-9 0,-5-2-135,-10-3-892,7-15 982,-10 23-2947,0 10 3037,0 1 0,-10-1 0,7 1 0,-18-1 540,8 0-540,-10 1 0,-1-1 626,0 1-805,1 10 4020,-1 2-5100,0 1-729,1 7 1268,-1-7 87,11 10-357,-8 0-1618,8 10-181,-11 3 2699,11 0 0,3 8 0,9-8 0</inkml:trace>
  <inkml:trace contextRef="#ctx0" brushRef="#br0" timeOffset="17686">18133 17827 9152,'0'14'4497,"11"-4"-4137,-9-10-270,9 0-180,-1-10 270,3 7-360,21-7 540,3-1-540,0-2-180,8-10-1529,2-1-360,13 1-376,-10-1 2625,-5 11 0,-23 2 0,1 11 0</inkml:trace>
  <inkml:trace contextRef="#ctx0" brushRef="#br0" timeOffset="18055">19026 17733 11131,'3'14'1259,"-2"7"-270,-1-8-539,-10 0-90,7 18 270,-7-5-451,20 32-269,3-30 540,11 14-450,-1-39 180,-9 7-450,17-10 270,-26 0-90,37-10 90,-26-3 360,18-32 180,-21 27-360,-2-24-90,-11 29-360,0-10 360,0 10 90,-11-19-180,-12 27-90,-4-26 0,-7 28-180,21-7-90,-8 10-1439,8 0 90,0-11 360,-8 9 1349,18-9 0,-9 11 0,10 0 0</inkml:trace>
  <inkml:trace contextRef="#ctx0" brushRef="#br0" timeOffset="18245">19520 17451 11490,'27'0'810,"-1"-10"-540,-13 7 0,8-7-270,-7-1 90,9 9-270,-10-9 90,8 11-180,-18 0-809,18-10 899,-19 7-1889,19-7 810,-18 20 1259,8-7 0,-14 7 0,-1-10 0</inkml:trace>
  <inkml:trace contextRef="#ctx0" brushRef="#br0" timeOffset="18365">19638 17592 8072,'-10'11'1619,"-8"2"-269,15 11-991,-7-1 451,10-10-540,0-2-180,0-11-540,0 0-449,10-11-181,4-2-179,9 0 1259,1-18 0,-3 15 0,-1-18 0</inkml:trace>
  <inkml:trace contextRef="#ctx0" brushRef="#br0" timeOffset="20555">22296 13947 7623,'9'0'1079,"-2"0"0,-7 0 1,-10 0-451,7 0-1438,-8 0 449,11 0 2249,0 0-2429,0 11 1170,0-9-630,0 9 450,0-11-1,0 10-449,0-7 180,0 18-90,0-8 0,0 0-180,0 8 180,0-19 0,0 19-90,0-18 0,0 18 0,0-19 90,0 9-90,0-1 90,0-7-360,0 7 360,0-10-90,0 11-180,0-9-269,0 9-361,0-11 810,11 10 0,-16-7 0,7 7 0</inkml:trace>
  <inkml:trace contextRef="#ctx0" brushRef="#br0" timeOffset="23397">6656 11595 8612,'1'-13'540,"0"3"-1170,-1 10 450,0 0 0,-10 0 90,7 0 0,-7 0 0,10 0 1,-11 0-181,8 0 0,-18 0 90,19 0 0,-19 0-90,18 0 270,-18-11 0,18 8 0,-9-7 0</inkml:trace>
  <inkml:trace contextRef="#ctx0" brushRef="#br0" timeOffset="23785">6421 11477 6453,'0'13'180,"1"-2"0,-1-11 599,0 0 1,0 0 0</inkml:trace>
  <inkml:trace contextRef="#ctx0" brushRef="#br0" timeOffset="25334">20249 17263 9602,'5'-10'2068,"-1"7"-1348,-4-7-270,0-1-270,0 9-1,0-9-89,0 11-180,0-10-89,0 7 269,21-39-90,16 34-180,13-23 314,-5 32 1,-1 9-404,-10 3 269,1-3 0,-7 3 180,-26 11 89,9 10-449,-11 13 180,0-8-430,0 5 430,0-20-360,0 10 270,-11-8 270,9 8-180,-9-21 270,11 8-180,0-19 180,0 19 0,0-18-180,0 7 0,0-10 2248,0 0-3147,32-20 809,-14 14 520,27-25-70,-11 18-360,3-11-1439,10 1 719,-21-1-989,16 1-1439,-16-11 3058,1 18 0,-1-15 0,-19 17 0</inkml:trace>
  <inkml:trace contextRef="#ctx0" brushRef="#br0" timeOffset="26023">20908 16981 10951,'-7'0'-360,"1"-10"900,6 7 89,0-8 1,0 1-540,0 7 0,0-7-270,0-1 270,0 9-90,1-9 90,9 11 0,-7 0-90,18 0 450,-8 0-361,0 0-358,8 11 179,-8 12 270,0-7-293,-2 15 293,-11-17-270,0 9-90,0 1 270,0-1-270,0 21 0,0-15 270,0 37 90,0-48-180,0 24 90,0-29 360,0 0 179,0-3 204,0-10-1013,0 0 180,0-10 90,10 7-180,3-7 449,0-1 91,8 9-540,-18-19 270,7 18-450,-10-18 0,21 8 270,-5 0-90,8-8 180,-3 8-269,-8-10 538,10-11-359,1 8 90,0-8-539,-1 0 718,11-3-714,-7-10 895,-4 10-360,-12 3-474,-1 11 474,-7 10-540,7-8 720,-10 18-270,0-18-90,0 19 254,0-9-344,0 22 755,-10-9-395,-3 19 180,0-18-360,2 18 90,11-8-720,0 10 1,0 11 988,21-8-179,5-2-90,13-6 0,1-5 0,-6-7-360,29 15 990,-50-11-360,0 3-270,-2 0 90,-11 8-630,0-8 360,-11 0-900,9 8-1348,-40-18 1168,34 7 1170,-45-10 0,42 0 0,-17 0 0</inkml:trace>
  <inkml:trace contextRef="#ctx0" brushRef="#br0" timeOffset="26184">21378 16816 10771,'18'-31'3058,"-10"23"-2338,13-55-630,-7 45 0,9-26-540,11 10-1529,-5 5 0,0 0 1979,13-13 0,-12 14 0,-1 1 0,0 4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19T10:14:49.794"/>
    </inkml:context>
    <inkml:brush xml:id="br0">
      <inkml:brushProperty name="width" value="0.05292" units="cm"/>
      <inkml:brushProperty name="height" value="0.05292" units="cm"/>
      <inkml:brushProperty name="color" value="#FF0000"/>
    </inkml:brush>
  </inkml:definitions>
  <inkml:trace contextRef="#ctx0" brushRef="#br0">26460 3895 10,'0'0'3,"0"0"2,0 0 0,0 0 2,1-9 0,-1 9 1,0 0 2,-9-13 1,-2 8-3,2 5-1,-6 0 0,3 5-1,-5 6 0,2 1 0,-3 5-1,3 1-2,-1 4 2,4 0-1,-1 5 0,6 5 0,3-3 1,4 4 0,0-2 1,6 5 0,7-7 0,-1 4 0,6-6 1,0-4-2,6-2 0,-1-1 1,8-6-2,2-5 1,-3 0-2,5-7 2,-4-1-2,5-7 2,-4-8-3,1-4-1,-6-4 0,-1-5-2,-1-4-2,-3-10-3,-4 0-1,1-5-2,-2-3-2,-4-1-2,-1-3 1,-2-1 1,-1 1 1,-2 3 3,-3 1 1,-3 8 5,-1-1 4,0 7 2,-1 6 5,-2 4 2,-3 3 0,1 6 1,1 3 1,-1 3-3,5 10-3,-7-8-3,7 8-2,0 0-3,-5 14 0,5-2 0,0 7-1,0 3 3,2 7 1,3 2 1,3 3 1,-1 4-1,4 3 0,0-2 1,0 4-2,0-7 0,2 5 1,-2-8-3,1 1 1,-1-6-1,2 0-2,-3-1-5,2-5-10,0 4-21,0-9-26</inkml:trace>
  <inkml:trace contextRef="#ctx0" brushRef="#br0" timeOffset="470.0268">27273 3926 84,'0'0'3,"0"0"4,0 0 4,-13-5 1,13 5 3,-14-7 3,5 5-2,-1-3 2,0 2-4,-2 2-3,1 1-3,-8 7-3,8 4-4,-7 3-1,7 4-2,-3 1 1,7 2 0,-2 2-2,9-2 2,0 5 0,4-7 1,11 2 1,-3-10-1,8 5 1,-2-12 0,7 1-1,-5-6 2,4-12-2,-5-2 1,-1-7 0,-3 2-1,-1-2 1,-6 3 2,0-3 1,-5 4 0,-1 6 0,0 1 2,-2 11-3,0-9-2,0 9 0,0 0-1,0 0-1,0 4-1,0-4-3,0 16-4,2-7-5,2 3-12,4 0-14,-8-12-23</inkml:trace>
  <inkml:trace contextRef="#ctx0" brushRef="#br0" timeOffset="889.0508">27592 3689 130,'0'0'3,"0"0"3,0 0 1,-3-11 0,3 11 2,0 0-2,-14-8 1,14 8-1,-16 1-2,7 7-3,0 2-2,3 4-1,0 3-1,2-2 1,2 3 1,2 0-1,2-4 1,4 1 0,6-1 1,-1-3-1,5 1 1,-1-6 0,3 6 0,-1-5-1,0 1 0,-3 0 1,0-2-1,-3 2 1,-11-8 2,12 13-1,-12-13 1,3 12 2,-3-12-1,-2 13 0,2-13-2,-16 13-2,4-7-2,1-2-6,-2-1-6,2-1-11,0-2-11,11 0-15</inkml:trace>
  <inkml:trace contextRef="#ctx0" brushRef="#br0" timeOffset="1328.0759">27902 3681 132,'0'0'6,"0"0"2,0 0 4,-6-11 2,6 11 1,-11-7 1,11 7 0,-16-10 0,16 10-4,-13-7-4,13 7-4,-11-1-3,11 1-1,0 0-1,0 0-1,-4 7 0,4-7-1,2 15 0,2-4 2,4-1 0,0 2 1,2-2 0,1 3 0,1-2-1,0-3 1,1 4 0,-2-4 0,1 1 1,-4-1-1,-1 1 1,-7-9 0,8 17 1,-8-8 0,0 1 0,-1 0 1,-6-1 0,7-9 0,-18 16 0,7-11-1,-2 1-2,0-1-2,2-2-5,-3-1-6,6-2-19,8 0-18,-11 0-18</inkml:trace>
  <inkml:trace contextRef="#ctx0" brushRef="#br0" timeOffset="1545.0883">28082 3667 113,'0'0'1,"0"0"2,0 0 0,0 0 3,0 0 2,0 10 1,0-10 1,0 16-1,0-6 1,4 1-1,0 0-3,1-1-6,-5-10-13,9 12-33,0-6-9</inkml:trace>
  <inkml:trace contextRef="#ctx0" brushRef="#br0" timeOffset="1709.0977">27991 3416 192,'0'0'2,"0"0"-4,-8-16-1,8 16-11,0 0-20,-15-11-21</inkml:trace>
  <inkml:trace contextRef="#ctx0" brushRef="#br0" timeOffset="2539.1452">28234 3230 63,'0'0'1,"0"0"1,13 4 0,-13-4 3,15 17-2,-6-2 3,8 8 0,-5 0 1,8 15-1,3 4 1,-4 5-2,4 10 0,-5 2-2,1 7 1,-7 1-2,2 7 2,-11 1-2,0 0 2,-3 2-2,-1 1-1,-3-4 2,0-5-2,-1-3 1,1-5-2,1-10 1,1-7-1,1-3 1,1-10-1,0-5 0,1-6 0,3-5 0,0-4 0,-4-11 0,11 8 2,-11-8-2,19-4 1,-9-9 0,3 1 0,-1-8 0,0-1 2,4-8-2,-4 0 0,0-7 0,-3-2 0,0-2 0,-2-2 1,-2 3-2,-3-1 0,-2 2 0,-4 1 1,-6 5-1,-2 1 0,-4 5 1,-1 0-1,-1 3 1,-1-1-1,1 1 0,1 4 0,2-6-1,-2 4 0,12-8 0,1 4-2,4-3 1,1 2 0,6-2 0,3 2 0,4 2 1,7 1 0,-6 0 0,5 5 1,-1-1 0,1 2 0,1 2 0,1 0 1,-2-1 0,0 5-1,-1 0 1,-3 3 0,-1 2 2,-4 4 0,-1 2 1,-10 0 0,12 12 2,-7 0 0,-2 2 0,1 3-1,-1-1 0,1 0-2,2 2 0,-3-4-1,3-4-2,-6-10-7,10 12-17,-2-5-26,-8-7-11</inkml:trace>
  <inkml:trace contextRef="#ctx0" brushRef="#br0" timeOffset="2712.1551">28739 3292 168,'0'0'3,"0"0"0,0 0 0,-11-6 0,11 6-3,0 0-8,-11-5-17,11 5-11,0 0-16</inkml:trace>
  <inkml:trace contextRef="#ctx0" brushRef="#br0" timeOffset="2965.1696">28860 3394 167,'0'0'5,"0"0"0,0 0 4,0 0-1,0 6 0,0-6 1,0 0-1,0 0-1,-14 12-2,14-12-3,-5 13-3,3 1-1,1-1 1,1 3-2,0-1 0,3 2-4,3-5-9,4 7-5,2-13-17,5 0-11</inkml:trace>
  <inkml:trace contextRef="#ctx0" brushRef="#br0" timeOffset="3364.1924">29082 3312 106,'0'0'4,"0"0"1,13 0 1,-3 0 3,2 0-1,2-2 1,2 2 2,3 0-2,1 0-2,0 2-1,0 7-3,-5-2 0,1 4-1,-6 0-1,-1 3 0,-4 1-1,-6 2-1,0 3 1,-10-6 0,0 3 0,-3-5 0,-1 2 1,1-7-1,1 1 1,1-8 3,1-8-3,11 8 1,-7-21-1,7 12 0,2-7-1,4 7 2,5-3-2,0 7 0,0 2 1,4 2-1,-4 1 0,1 0-4,-1 0-11,-2 1-14,7 10-27,-4-10-2</inkml:trace>
  <inkml:trace contextRef="#ctx0" brushRef="#br0" timeOffset="3600.2059">29445 3057 99,'0'0'1,"0"0"3,0 0-1,0 17 2,0-3 0,1 8-1,0 1 2,6 7 0,1-1 0,-1 8-1,3-8-3,-1 0-5,1-2-13,-3-4-19,6 1-15</inkml:trace>
  <inkml:trace contextRef="#ctx0" brushRef="#br0" timeOffset="3849.2201">29534 3216 104,'0'0'3,"0"0"3,0 0 2,12-7 2,-12 7 0,15 0 1,-15 0 2,20 8-2,-8 2-1,-2 0-6,-3 1-5,2 4-15,-1 0-17,-5-4-23</inkml:trace>
  <inkml:trace contextRef="#ctx0" brushRef="#br0" timeOffset="3949.2258">29618 3057 9,'0'0'-6</inkml:trace>
  <inkml:trace contextRef="#ctx0" brushRef="#br0" timeOffset="4581.262">29784 3139 80,'0'0'2,"0"0"1,0 0-2,-4 7 1,4-7 1,-9 14-1,4-3 2,-3-2-2,4 2-2,-2 0 1,4 3 0,0-3-1,2 0 0,0-1 3,3 0-2,-3-10 0,12 12 3,-12-12-2,16 5 3,-16-5-2,16 0 2,-6-5 0,-10 5-1,16-17 0,-7 4-1,-4 2 0,3-4-1,-1 4 0,-2-1 3,-2 2-1,3 0 0,-6 10 0,7-12-2,-7 12 0,0 0 0,0 0-2,0 0-2,12 1 0,-12-1-1,9 16 0,-3-7 3,0 1-1,0 3 1,-1-4 0,2 3 1,-7-12 0,8 11 2,-8-11 1,0 0 2,0 0-1,0 0 1,10 0-2,-9-8 2,3-3-2,-1-5-1,4-2-2,2-4-1,-1 1 0,3 2 0,-1 0 1,4 2-1,-2 7 0,4 2 0,-2 8-1,1 0 1,-4 8-2,1 6-4,-4 3-7,-3 6-13,0 6-20,-5 0-12</inkml:trace>
  <inkml:trace contextRef="#ctx0" brushRef="#br0" timeOffset="4968.2841">27917 4449 25,'0'0'4,"20"-8"2,5-3 3,8-7 4,17-2 3,9-9-1,25-6 4,16-7 0,13-3-2,1-4-3,15 0-4,2 2-2,-2 3-1,0 2-6,-9 7-15,-9 10-32,-11 1-11</inkml:trace>
  <inkml:trace contextRef="#ctx0" brushRef="#br0" timeOffset="6427.3676">19341 4354 3,'0'0'1,"-8"-1"0,-3 1 1,-2 0 0,-4 1 0,-5 2 0,-5 4 2,-2 3-2,-2 4 2,-1 1-3,2 5 1,-1-1 1,0 7 0,-1-5 2,1 10 0,-3-5 1,6 6 0,-2-3 0,8 9 1,-1 1-1,8 2-3,1 6 0,9 1-2,2 5 0,3-1 0,2 6-2,6-5 1,0-1-1,9 3 1,8-6-1,1 4 2,9-3 1,3-3 1,11-1 1,1-7 2,10 2 0,3-10 3,-3 0-2,13-11-1,5-6-2,2-4 1,1-7-3,3-3 2,-3-6-3,-2-6 1,-1-6 3,-4-5-5,-5-5 2,-4-5 2,-5-7-3,-6 1 0,-2-5 2,-9-2-2,-2-4 1,-10 1 0,-10-2 1,-5-6 0,-6 5 2,-7-8-1,-3 2 1,-1-5-3,-9-3 2,-6 5-3,-1 1 1,-4 4-1,-4 4-1,-3 8-1,-3 3-1,-2 7-4,-5 7-3,2 4-10,-2 7-15,-3 2-14</inkml:trace>
  <inkml:trace contextRef="#ctx0" brushRef="#br0" timeOffset="6708.3837">19904 4243 48,'0'0'5,"0"0"3,0 0 4,9 0 4,-9 0 5,17-5 1,-5-8-1,12-8 1,1-12-5,17-9-4,13-16-16,11-20-33,21-10-22</inkml:trace>
  <inkml:trace contextRef="#ctx0" brushRef="#br0" timeOffset="9602.5492">29200 9746 0,'0'9'4,"0"-9"2,0 0 1,6 14 0,-6-14 0,6 13-1,-6-13 1,7 19-1,-4-5-1,0-2 0,0 4-1,-1-7 1,1 6 0,1-6 3,0 3 1,-4-12 4,12 6 1,-12-6 1,16 0 3,-3-7-2,2-9 3,6-1-3,3-7-1,7 0 0,1-10-3,9-2 0,1-6-2,9-2-2,4 1 1,2-3-3,2 0-2,-3 0 1,-1 5-3,-7 1 0,-3 8-1,-12 8-1,-8 6-4,-8 7-7,-8 6-3,-9 5-14,3 12-23,-11 6-20</inkml:trace>
  <inkml:trace contextRef="#ctx0" brushRef="#br0" timeOffset="11292.6459">29140 12414 0,'14'-7'12,"4"-10"4,3-2 3,7-10 4,5-8 1,6-7 1,12-11-3,1-8-3,17-1-5,7-2-9,4-4-8,3-1-6,-1 8-7,-5 5-7,-7 12-7,-6 9-5,-12 11-4</inkml:trace>
  <inkml:trace contextRef="#ctx0" brushRef="#br0" timeOffset="20751.1869">26593 10749 0,'0'0'0,"0"0"3,0 0 0,8 6 1,-8-6 0,0 0 1,0 0 1,10 0 1,-10 0-1,0 0-1,10-11 0,-10 11-2,12-9 1,-12 9-2,15-16 0,-7 8-1,2-2 0,1-1 0,2 0 0,0-4 2,0 1-1,2 0 3,-2-3 0,0 2 1,2-2 2,-2 0 0,2 0 4,-2 1-3,2-2 1,-3-4-2,3 3-1,-1 0-2,0 3-2,-4-2 0,1 7 0,-4-2 1,-7 13 0,10-11 2,-10 11 0,0 0 0,0 0-2,0 0 0,0 0-4,0 0-4,0 0-7,0 0-9,0 9-16,0 5-14</inkml:trace>
  <inkml:trace contextRef="#ctx0" brushRef="#br0" timeOffset="25013.4307">27855 10705 1,'0'0'4,"0"0"1,0 0-1,0 0 2,0 0-1,0 0-1,0 0 1,0 0-1,0 0 0,0 0-1,0 0 1,0 0-2,0 0 0,0 0-2,0 0 0,0 0 0,0 0-2,0 0 2,1 8-1,-1-8 1,0 0 0,3 10 1,-3-10-1,4 10 0,-4-10 0,3 10 2,-3-10-2,5 11 0,-5-11 0,0 0 0,10 13 1,-10-13-1,0 0 0,13 13 0,-13-13 0,8 9 0,-8-9 0,8 11 0,-8-11 0,10 8 1,-10-8-1,9 7 0,-9-7 0,9 7 0,-9-7 1,12 4-1,-12-4 1,10 1 1,-10-1 0,14 0-1,-14 0 1,17-8 1,-7 1 0,2-2 0,1-1 0,4-3 1,-1-3 0,6-1 0,0-3 1,5-1 0,-4 0 2,7-4-1,-5 3 0,8-2-2,0 4 1,-5-1 0,2 4 0,-3 0-2,-1 4 1,-7 2 0,1 1 0,-8 3 2,-12 7-1,14-10 0,-14 10 1,0 0-2,0 0 0,11-7-1,-11 7 1,0 0-3,0 0 1,10-3-1,-10 3-1,0 0 2,8-11 0,-8 11 1,0 0 0,0 0-1,0 0 1,0 0 1,0 0-2,0 0 0,0 0 0,0 0 0,0 0-2,0 0 2,0 0-1,0 0 0,0 0 2,0 0 0,0 0-1,0 0 1,0 0 0,0 0 0,0 0-1,0 0-1,0 0 0,0 0-1,0 0 1,0 0-1,0 0-2,0 0 3,0 0-2,0 0 1,0 6 0,0-6 0,0 0-2,0 0-5,1 14-5,-1-14-15,0 18-21,-1-9-18</inkml:trace>
  <inkml:trace contextRef="#ctx0" brushRef="#br0" timeOffset="27002.5444">26502 10846 7,'0'0'13,"11"0"1,-11 0 1,9-9 0,-9 9 1,11-15-2,-1 1 0,1-1-3,3-2 0,4-7-1,2 0 1,5-5-1,2-3 1,5-1-2,-2-2 0,2 1-2,0-4-2,0 11-3,-5-4-4,1 13-9,-9-3-8,-2 13-15,0 8-18</inkml:trace>
  <inkml:trace contextRef="#ctx0" brushRef="#br0" timeOffset="27618.5797">27755 10818 31,'0'0'4,"0"0"1,16-15 2,-4 5 2,4-2 3,4-5 2,4-4 3,7-2 2,3-1-4,-1 0 0,1-4-3,3 4-1,-4 1-3,0 4-4,-5 4 0,0 3-5,-9 3-5,1 2-6,-6 6-4,-4 1-11,-1 5-14,-9-5-18</inkml:trace>
  <inkml:trace contextRef="#ctx0" brushRef="#br0" timeOffset="33477.9148">12657 8876 0,'-35'1'13,"2"-1"0,-7 0 1,2 1-5,-3 4-1,0 2-2,-2 0-1,-1 3-3,3 2 1,-3 1-3,0 1 1,2 4-1,-4-4 0,1 7 1,-3-2-1,5 2 1,-4 0-1,3 6 2,-3 3-2,3-1 1,1 6-1,-1-3 1,7 6-1,-4-1 1,4 4 0,0-2 1,3-4-1,3 2 0,3-1 1,3 3-1,3-5 1,6 3-1,1-4 0,6 1-1,0-5 0,4 5 1,4 0-1,1-2 0,3-1 0,6-3 0,2 4 1,5-6-1,5 6 0,2-7 0,3-1 0,5 0 0,2 0 0,4 0 0,0-4 0,6 1 2,-3-2-1,8-3 0,-1-3 1,7 0 1,7-3-1,2-1 0,3-1 0,1-2-1,4 0 0,2 1 0,-2 0-1,2-1 1,2 0-1,-1 2 0,2 0 0,-2-1 0,2-1 1,-1-1-1,3 0 0,-2 0 0,4-1 0,1-1 2,-2-1-2,6-2 0,-2 1 0,4-1 1,0 0-1,2 0 0,2 0 1,-1-1-1,0-1 1,3 2-1,-3-1 0,1 1 1,6 0-1,-9 0 2,-1 3-2,-1 2 0,-1-1 1,-1 0-1,-2-1 1,3 3-1,-1-1 0,0 2 1,-3-2-1,4-1 1,-2 1-1,-1 1 1,-1 2 1,-4-3-2,0-2 2,-3-2-1,-1-1 3,-1 0-1,-3-4 3,-3-7 1,1 1 1,-4-4 0,-6 2 2,4-7-1,-1 5-1,-2-6-1,1 3-1,-4-2-1,0 3-2,-5-5 1,-2 4-2,-6-1-1,-8-1 1,-2-1 1,-6-1-1,-4-2 1,-5-2 0,-3-2 1,-4-1-1,-2-4-1,-4-7 1,-1 3-1,-3-4 0,0 3-1,-1-4 1,-3-1-1,-1 2 0,-1 1 1,0 6 1,-3-5-1,1 5 0,-2-4 0,-1 1 0,-3 0 0,1-1 0,-4 1-1,2-4 1,-4 5 0,-1-7-2,-2 5 1,-2-1 0,-4 3-1,-2-3 1,-3 3-1,-5 2-1,-4 1 0,-5 3 1,-3 0-1,-4 2 0,-4 1 0,-4 1-1,-5 1 1,-1 3 0,-4 2 0,-6 1 0,-1 1 0,-4 3 1,-5 2-1,0 0 1,-3 2 0,-1 1 0,-2 2-1,-1 1 1,-2 1 0,-2 1 0,-1 2 0,-2 1 0,-2 0 0,-2 2-1,-1-1 1,-5 3 0,-6 1-1,-6 3 0,-3 1 0,-6 4-1,-6 3 0,-7 3 0,-8 4-1,-8 5 1,-2 5-4,-8 4-1,-8 10-9,-6 5-19,-11 11-29,-1 11-2</inkml:trace>
  <inkml:trace contextRef="#ctx0" brushRef="#br0" timeOffset="39218.2431">9300 10218 4,'0'0'1,"0"0"-1,0 0 0,0 0 0,8 0 0,-8 0-2,0 0 0,0 0 1,0 0 1,0 0 0,5 8 0,-5-8 0</inkml:trace>
  <inkml:trace contextRef="#ctx0" brushRef="#br0" timeOffset="39677.2694">9354 10326 0,'0'0'0,"4"11"0,-4-11 0,0 0 0,6 10 0,-6-10 0,0 0 0,0 0 0,6 8 0,-6-8 1,0 0 1,0 0 0,0 0 2,0 0-1,0 0 3,0 0 0,9 2 1,-9-2 0,0 0 2,10-9-3,3 3 1,-5-5 0,8 0-1,-3-5 0,8 0-1,-4-4-1,10 0 1,-5-7-1,2 2-1,4-4 2,-1-1-3,4-4 1,-1 3-2,4-4 1,-3 2 0,2-2 0,-5 2 0,1 3 0,-9-2 0,5 7-1,-8 1-1,-2 7-3,-3 2-6,-4 6-18,2 9-21</inkml:trace>
  <inkml:trace contextRef="#ctx0" brushRef="#br0" timeOffset="44557.5485">8883 8717 3,'-55'3'3,"-1"1"2,2 1 0,-1 2-1,0 4 2,-3-2 0,2 6 3,3 1-2,-3 4 2,1 1-2,-1 6 2,-2-1-4,5 8 1,1-2-3,4 6-1,1-4 1,3 11-3,5 0 0,3-1 0,7 4 0,0 2-1,4 6-1,6-5 2,-1 10-1,4-4 1,-1-1-1,3 8 1,0 1 0,4-1-1,-2 0 1,5-1 0,2 0 0,2-4 0,3 1 0,3-7 0,6-3 1,5 0 0,2-8 0,4 4 1,2-7-1,6 4 1,-1 1-1,6-2 2,-2 2-2,5-4 0,-3 5 0,5-3 2,-3 4-2,8-8 0,0-4-1,4 1 1,1-5 0,1 0-1,5-4 2,-4-2-1,3-4 0,-2 1 0,-5-5 0,5 4 2,-7-6-1,9 4-1,2-3 2,3-1-1,5 1 0,-2-1-1,7-4 2,-1 0-1,4-3 1,-2-2-2,-8-3 1,7-2-1,0 0 2,-2-2-2,1-1 1,-4-5-2,3 1 1,-2-4 0,2 0 1,-2-2-1,1 0 0,-2-4 0,-1 0 0,1-2 2,-1-1-1,-4-3 0,3 0 1,-9-4 0,-3 2 2,2-4-2,-11-1 2,4-1-1,-11 4 2,2-3-1,-6 1 0,-2 1 0,1 0 1,-8-1-2,4-1 0,-6-1-1,3-5 0,-6 2-1,4-3 1,-6-1-1,-1 1 0,0-1 0,-3 3 2,-4-3-1,0 6 1,-3-6 1,-2 4-1,0-1-1,-6-1 2,-1 3-2,-1-2 0,-2 1 0,0-6-1,1 7-1,-3-4 1,1 3-1,-2-2 0,-1 0 0,-6-1 0,3 1-1,-5 4 1,0-1 0,-2-1 0,0-3 0,-3 4 0,-1-3 1,0 1 1,-3 2-2,0-1 1,-6 1 1,-2 0-1,-2 2 1,0-2-1,-4 5-1,-3 0 1,-1 6-1,-6-3 0,2 6-1,-3 2 0,-4 0-1,0 6 0,-6 2 0,0 3-1,-3 3-2,-4 3-3,-1 0-5,0 7-11,-3 6-28,8 8-19</inkml:trace>
  <inkml:trace contextRef="#ctx0" brushRef="#br0" timeOffset="45964.629">8858 9071 0,'9'8'3,"-9"-8"0,0 0 1,0 0 2,11 3 0,-11-3 1,0 0 2,12 0 0,-12 0 1,13-6 0,-13 6-1,19-16 0,-7 6-2,4-4-1,0 0 0,4-7-2,4 2 0,1-6 1,0 0-1,6-6 1,2-1 0,4-5 0,-1-1-1,8-3 0,-1-2 2,10-3-2,3-5 2,3 3 0,2 2-1,-3 1-1,2 0 2,-3 2 0,1 4-3,-8 3 2,-7 5-2,1-1-1,-11 6 1,5-1-1,-5 5-1,-3 2-1,-5 3 1,-7 5-1,3 2-1,-8 3 0,1 2-5,-14 5-6,10-4-10,-10 4-17,0 0-21</inkml:trace>
  <inkml:trace contextRef="#ctx0" brushRef="#br0" timeOffset="47746.7309">4286 11719 9,'18'-8'13,"-3"1"1,-1-4-1,7-3 0,-3-5-1,9-1-1,-5-7-2,11 0 1,-6-7-2,5 0-1,3-11 0,3 1-1,7-7-1,-2-2-3,9-5 2,-6-4-4,11 0-6,1 2-18,-4 0-30,7 1 0</inkml:trace>
  <inkml:trace contextRef="#ctx0" brushRef="#br0" timeOffset="52217.9867">27419 9256 4,'0'0'5,"-10"0"0,10 0 1,-12-4-1,1 3 0,2-1 1,-3 0 1,-1 1 0,1-1 0,-1 1 0,0 0-1,0 1 2,2 0-4,0 0 1,1 0-1,-1 0-2,2 0 2,-2 0-2,1 1 0,0 0 2,-1 1-2,2-1-1,-1 1 1,0 0-1,-1 1 0,-2 0-1,-5 1 1,3-1-1,-4 1 0,2 1 1,-4 0-1,2 0 1,-2 2 1,3 0-2,3 3 1,-3-3 0,2 1 0,-3 1 0,4-1 2,-3 2-2,4-1 0,-3 0 0,5-1 0,-2 2 1,2-1-1,1 1-1,1 0 0,1 0 0,2 2-1,0 0 1,-1 0 0,2 0 0,-2 2 0,2 1 0,-2-2 0,1 0 0,0 1 0,1-1-2,1-1 2,1 0 0,2-1 0,-1-1 0,3-10 0,-4 19 0,3-9 0,0 1 0,-1-2 0,1 1 0,0 0 0,0 4 0,0-4 0,0 0 0,1-1 0,0 3-1,0-12 1,2 19 0,1-11 0,2 2 0,-5-10 0,10 14 1,-10-14 1,13 15 0,-7-3-1,-6-12 2,15 18 0,-15-18-1,10 13 1,-10-13-1,10 15-1,-10-15 0,12 7 1,-12-7-2,10 7 1,-10-7-1,15 8 0,-6-4 1,-1-1-1,2-1 1,0 1-1,3 0 1,0 0-1,0-1 0,-1 2 1,3-3-2,-3 2 1,3 2 0,-2-2 0,2 2 0,-4 0 0,4-1 0,-3 1 0,2-2 0,-1 2 0,2-2 0,5-2 1,-4 0-1,3 1 0,-3-1-1,3 0 1,-4 1 0,2-1 0,-5 1 0,-2 0-1,1-1 1,0 1 0,-1-2 0,1 2 0,-1-2 1,0 0-1,-1 3 0,4-3 0,-2 0 0,2 0-1,0 0 1,3 0 0,-3 2 0,2-1 0,-2-1 0,-1 1 0,1-1 0,-1 0 0,2 0 0,-3 0 0,2 0 0,0 0 1,2 0-1,-1 0 0,1 0 0,0 0-1,1 0 1,-3 0 0,1 0 1,0 0-1,2-2 0,-2 0 0,1-1 1,-2-1-1,2 0 0,4-1 2,-4 1-2,4 0 0,-8-2 1,6 2-1,-8 1 1,7-1-1,-16 4 1,14-10 0,-14 10 0,14-11 1,-14 11-1,13-10 0,-13 10 1,12-14-1,-5 5 1,0-6-1,0 4 1,-1-6-1,0 5 1,1-8 2,-3 6-2,2-6 2,-4 6-1,0 1 2,-1-1-2,0-1 2,-1-1-2,0 1 0,-2-7 1,0 4-2,0-5 0,1 2 0,-3-4 0,1 1-1,-1-5 0,-4 4 0,1-2 1,-2 2-1,-3-1 2,-2 2-2,-2 1 0,-6 4 0,3 0-1,-4 3 0,4 3-2,-5 2-4,4 2-4,-2 4-8,3 3-11,5 2-14,-2 2-18</inkml:trace>
  <inkml:trace contextRef="#ctx0" brushRef="#br0" timeOffset="53411.0549">28043 9541 0,'0'0'3,"0"0"0,0 0 2,0 0 0,0 0-1,0 0 1,10 2 0,-10-2-1,0 0-1,0 0 1,7 8-1,-7-8 1,0 0-1,9 10 0,-9-10 0,0 0 1,8 13 1,-8-13-1,6 9 1,-6-9 0,6 10 1,-6-10-1,7 12-2,-7-12 2,5 8-3,-5-8 3,0 0-3,10 11 1,-10-11 0,0 0 1,8 7 1,-8-7 2,0 0 1,11 1 1,-11-1 2,8 0 0,-8 0 1,12-10 1,-12 10-2,19-20 0,-7 10-2,4-6-1,-1 1-1,6-4-1,2-3 0,6-2-2,4-1-1,1-3 1,6-4-1,1 1-1,4-3-1,-1-2 1,1-5 0,-6 7-1,-1-2 0,-4 5 0,-5-1 1,-1 10-1,-10-3-1,0 10 0,-6 6 0,-4 0 0,-8 9 0,13-9 0,-13 9 0,0 0 0,0 0 0,0 0 0,0 0 0,0 0 0,0 0-1,0 0-1,0 0 2,0 0-1,0 0 1,0 0-1,0 0 0,0 0-1,0 0 1,0 0-2,0 0-3,0 0-1,0 0-4,-1 6-9,1-6-16,-12 12-27,10 2-4</inkml:trace>
  <inkml:trace contextRef="#ctx0" brushRef="#br0" timeOffset="55464.1723">28805 10487 0,'3'10'4,"-3"-10"1,2 8-1,-2-8 1,2 12 0,-2-12 0,2 10-1,-2-10 0,2 10 1,-2-10-2,4 11 1,-4-11-2,0 0 3,7 10 0,-7-10 3,0 0 4,0 0 2,11 3 3,-11-3 0,9-8 1,0-1 1,0-3-4,4-5-3,5-8-1,5-1-5,9-8 0,0 2-4,11-11-11,1-2-30,11-3-20</inkml:trace>
  <inkml:trace contextRef="#ctx0" brushRef="#br0" timeOffset="61633.5252">9082 13103 0,'9'10'18,"-9"-10"5,17 0 0,-2-9 2,1-5 0,9-6-3,3-11-5,11-7-5,10-7-11,8-13-33,12-3-23</inkml:trace>
  <inkml:trace contextRef="#ctx0" brushRef="#br0" timeOffset="63892.6544">29130 12342 5,'13'16'11,"-13"-16"2,13 13 3,-13-13 2,17-2 3,-8-4 1,5-9 2,0-2-2,6-4 0,6-8-2,4-4-3,11-6-3,3-2-3,13-10-4,5 0-9,10-8-18,4 3-25,1-6-18</inkml:trace>
  <inkml:trace contextRef="#ctx0" brushRef="#br0" timeOffset="69243.9605">14854 10578 4,'0'0'2,"0"0"1,0 0-1,0 0 1,0 0 2,0 0-1,0 0-1,0 0 1,0 0-2,0 0 0,0 0-2,0 0 1,0 0-1,0 0 0,0 0 1,0 0 0,0 0 0,0 0 2,0 0-2,0 0 1,0 0-1,0 5 2,0-5-1,2 9-1,-2-9 1,4 10-2,-4-10 1,5 9-1,-5-9 1,6 10 0,-6-10 0,7 11 2,-7-11-2,8 12 1,-8-12-1,9 13 2,-9-13-2,9 12 1,-9-12 1,10 14-3,-10-14 1,13 11 0,-13-11 0,11 12-1,-11-12 2,14 12-1,-14-12 0,12 12 0,-12-12 0,15 14-1,-15-14 2,14 13-1,-14-13 0,14 10 0,-14-10 0,16 9 2,-16-9 0,11 4 2,-11-4 2,11 1-1,-11-1 1,10 0 0,-10 0-1,14-8 1,-4-1-2,8 1-1,-2-4 0,6-2-2,-4-3-1,10-1 2,-5-1-2,7-2 0,-3-3-1,0 2 1,2-5 0,1-2-1,3 2 2,-2-7 0,2 3 1,0-5 1,3 3 2,-4 1-2,4-2 2,-3 2 2,3 0 0,2 7-1,-6-4 1,3 5-1,-5-1 1,1 2 0,-6 2 0,0 4-1,-8 3 0,0 1-1,-7 2-1,-1 3-1,-9 8-1,12-8-1,-12 8-2,0 0-1,0 0-3,0 0-6,0 0-8,0 0-18,4 11-32,-4 1-4</inkml:trace>
  <inkml:trace contextRef="#ctx0" brushRef="#br0" timeOffset="70063.0073">14991 10878 0,'2'-10'3,"1"2"1,7-3 5,-3-4-1,11-3 4,2-5 1,4-3 1,6-2 1,-2-2-2,5-3 0,-3-1-4,9-3 1,-6-1-6,2-7 1,0 3-1,1-3-2,2 3 0,-3-1 1,2 3-2,-6 0 1,1 6-1,-7 6 0,2 1-1,-4 3-2,-2 3-16,0 9-21,-3 3-14</inkml:trace>
  <inkml:trace contextRef="#ctx0" brushRef="#br0" timeOffset="71906.1128">22121 13125 0,'5'13'5,"-1"0"2,3 3 0,0 0 0,2-2 1,0-3 0,2 0 3,1-5-1,2-4 2,2-2 1,1-4 0,3-6 3,2-5-2,-1-7 1,3-3 1,2-8 2,4-6-2,0-7-1,5-4-1,-2-3 0,6-1-6,-4 4-2,5 3-7,-3 7-4,-5 8-7,-3 9-9,-7 7-13,3 14-26,-11 2-7</inkml:trace>
  <inkml:trace contextRef="#ctx0" brushRef="#br0" timeOffset="73599.2096">22381 13258 4,'19'-21'12,"-3"-4"0,4-4-2,-1-4 2,7-1-2,-4-11-1,5 2 0,1-5-3,3 7-5,4-2-1,-6 6-5,1 4-5,-6 8-5,-1 11-5,-9 2-6</inkml:trace>
  <inkml:trace contextRef="#ctx0" brushRef="#br0" timeOffset="81452.6588">29016 14052 3,'0'0'3,"0"0"1,0 0-2,6 10 2,-6-10-2,0 0 2,7 9-1,-7-9 1,0 0-1,10 11 1,-10-11 0,0 0-1,6 11 1,-6-11-1,0 0 1,5 10-1,-5-10 1,0 0-1,4 12 1,-4-12-2,0 0 1,2 10-1,-2-10-1,0 0 1,5 12-2,-5-12 1,0 0-1,0 0 0,10 12 1,-10-12-1,0 0 0,10 7 1,-10-7 0,0 0 3,0 0 2,10 4 0,-10-4 3,9 0-1,-9 0 2,13-6 1,-4-2-1,4-1 1,1-3-1,6 1 2,2-9 0,1 1 2,7-6 1,5-4-2,5-5 1,2-3-3,10-4-1,2 0-3,2-2-2,2 2-2,2 1-3,-1 0 0,-6 5-1,-1 0 1,-10 8 0,-6 0 0,-1 9 0,-9-3 0,-5 9 1,-5 2 0,-3-1 0,-4 8 0,-9 3-1,11-8 0,-11 8-4,0 0-5,0 0-8,0 0-8,0 0-16,0 0-17,0 6-14</inkml:trace>
  <inkml:trace contextRef="#ctx0" brushRef="#br0" timeOffset="86782.9637">26620 14495 1,'-8'-6'6,"8"6"-1,-10-5 2,10 5 0,-12-6 2,12 6-2,-14-8-2,14 8-1,-13-6 0,13 6 0,-11-7-2,11 7-1,-10-6-1,10 6-1,0 0 0,-10-2 0,10 2-2,0 0 1,0 0 1,0 0-1,-9 2 1,9-2 1,0 0 1,0 0 1,0 0 1,0 0 1,0 0-1,-11 3 1,11-3-1,0 0 2,-9 0 0,9 0 0,-11 3 2,11-3 0,-18 1 2,4-1 1,3 0-1,-5 1 1,2-1-1,-2 0-1,3 0-1,-1 0-2,3 0 0,2 0-2,-1 1-1,2-1-1,-4 1 1,12-1-1,-16 3-1,7-1 1,0 0-1,1 1 0,-6 2 0,4-1 0,-2 2 0,-1 0 0,-1 2-1,0-2 1,-2 2 0,2 0 0,-1-1 1,2 2-1,-2-2 1,4-1-1,-2 2 0,3 0 0,0-3 0,1 3 0,9-8 0,-14 14 0,5-4-1,9-10 0,-11 16 1,11-16-1,-12 16 1,9-7-2,-2 2 2,2-3-1,0 3 1,1-1 0,0 3 0,1-3 0,0 2 0,0 0 1,0 2-1,0-5 0,0 2 0,1-1 0,0 0-1,0-10 1,-1 16 0,1-16 0,4 15-1,-4-15 1,5 15 0,-5-15 0,8 16 1,-8-16-1,8 14 0,-8-14-1,8 15 1,-3-2 0,-5-13-1,8 21 1,-8-21 0,12 22-1,-8-13 1,1 4 0,-5-13-1,11 14 1,-11-14 0,13 13-1,-13-13 1,12 11 0,-12-11-2,13 9 2,-13-9 0,13 7 0,-13-7 0,14 8 0,-14-8 0,12 8 0,-12-8 0,13 7 0,-13-7 0,16 5 0,-16-5 0,12 7 0,-12-7 0,15 6 0,-15-6 0,14 4 0,-14-4 0,17 7 0,-17-7 0,17 5 0,-8 0 2,-9-5-4,18 6 4,-8-3-2,0 0 0,-2 0 0,4 0 0,-4-1 0,2 0 0,-2 0 0,3 0 0,-11-2 0,16 5 0,-16-5 0,17 3 0,-3 0 0,-3 0 0,3-2 0,-5 2 0,7-2 0,-7 0 0,9 1 0,-8 0 0,0-2 0,-1 0 0,3 0 0,0 0 0,1 0 0,0 0 0,2 0 0,-2-2 0,3 2-2,-1 0 2,2-2-1,0 2 0,0-1 0,-1 1 0,-2-3 0,1 2 1,-1-2-2,-1 0 1,-1 0 1,-1 0 0,1-2 0,-2 2 0,2-1 0,0 0 1,-1 0-1,0 1 0,-2-1 2,2 0-2,-3 0 0,2-1 1,-10 5 0,15-11-1,-15 11 1,15-15 1,-15 15 0,13-14 0,-13 14-1,13-15 0,-13 15 1,10-17 0,-10 17-1,8-14 1,-5 5-1,0-2 0,0 0 1,1 0 0,-2-8 0,0 6 2,-1-6-1,0 5-1,0-7 3,0 7-1,-1-3 0,0 2 0,0 5 0,-1-1 0,-1 2-2,-2-1 2,4 10-2,-8-18 0,8 18-1,-7-15 0,7 15 0,-8-16 1,8 16-1,-7-13-1,7 13 1,-10-12-1,10 12 1,-8-10-1,8 10 1,-9-9-1,9 9 1,-10-8-1,10 8 1,0 0-1,-10-12 0,10 12 0,-7-9 0,7 9 0,-6-9 0,6 9 1,-8-11-1,8 11 0,-7-11 0,7 11 1,-10-8 0,10 8-1,-11-8 1,11 8-1,-13-5 2,13 5-2,-14-4 1,4 2-1,10 2 0,-19-2 0,8 2 0,-2 0 0,0 0 0,-2 0-1,-2 1-1,1 3-2,-2 0-2,0 2-7,-1 2-5,1 1-9,3 2-15,-3-2-17</inkml:trace>
  <inkml:trace contextRef="#ctx0" brushRef="#br0" timeOffset="87488.004">26548 14611 0,'10'10'9,"-10"-10"0,11 8 4,-11-8 4,12 0 2,-12 0 3,16-3 3,-16 3 0,18-17 0,-8 1-2,3-2-2,2-3-2,5-4-2,1-4-4,3-3-2,3-4-1,2-3-3,2 3-2,-1-5-1,3 8-3,-6-3-1,3 7-5,-7 3-4,1 6-9,-8 4-13,1 7-17,1 9-21</inkml:trace>
  <inkml:trace contextRef="#ctx0" brushRef="#br0" timeOffset="89533.121">28214 14458 5,'0'0'7,"-19"-4"0,10 0 2,9 4-3,-18-4-3,18 4 1,-19-7-2,19 7 0,-18-5 2,7 4 1,1-2 1,-1 0 1,-1 1 0,2-1 1,-1 3-1,2-2 1,-3 2-4,3 0 2,-4 0-3,3 0-2,-2 5 0,0-3 0,1 4-1,-5-2 1,3 3 0,-2 0 2,2 1-1,0-1 1,0 0 0,-1 2-1,3-2 1,-1 1-1,1 2 1,0 0-1,0 2-1,-1-1 0,2 0 0,-1 1 2,0 0-1,0 2-1,2-2 3,-3 1-2,2-1 0,-5 1 1,7-2-1,-5 1-1,6 0 0,-4-1 1,6 2-2,-5-3 1,4 2 0,2 1-1,1 0 1,0 0 0,-1 1-1,1-1 1,0 1-1,1-2 2,0 2-2,0-3 1,0 2-2,2 4 1,-1-5-2,1 3 2,0-5-1,-1 4 0,1-14 1,3 21-1,-3-21 1,7 13 0,-7-13 0,9 14 0,-9-14 1,19 13-1,-11-5 0,6 0 0,-14-8 1,22 16-1,-12-7 0,6-1 0,-16-8 0,16 14 0,-7-9-1,0 0 1,0 0 1,3-2-1,-3 0 0,2 0 1,0 2-1,0-1 0,0-1 2,1-1-2,0 2 0,1 1 1,0-1-1,2 0 0,1-1 0,1 3 0,-3-1 0,2 0 0,0-2 1,0 0-1,1 0 0,-1 1 0,0-3 0,0 1 0,2-2 0,-3 1 1,3-1-1,-4 0 0,3 0 1,-4-1-1,4-2 1,-3-1 0,3 0 1,-3-2-1,3 0 0,-2-3-1,4 2 1,3 0 0,-4 0 0,4-1 1,-6-1 0,5 1-1,-7 0 1,4-2 1,-8-1-1,-1-2 1,-1 0 0,-3-2 0,0-4 1,0-5 0,-1 1 0,-1-3 0,-1 1 0,0-1 0,-2-1 0,0-1-2,0 3 2,0 4-2,0-2 0,-1 6 1,-2-3-1,1 5 1,-2 3-1,-1 2 0,1 1-1,4 9-1,-6-11 0,6 11-2,0 0-3,-10-7-1,10 7-5,0 0-5,0 0-5,0 0-12,0 0-8,-8 10-12</inkml:trace>
  <inkml:trace contextRef="#ctx0" brushRef="#br0" timeOffset="89917.1429">28496 14614 34,'0'0'2,"0"0"-1,0 0 3,4 11-2,-4-11 4,6 9 2,-6-9 5,9 9 4,-9-9 3,17 0 0,-9-5 4,3-3-1,1-6 0,6-3-1,1-7-5,5-5-1,5-2-5,2-4-3,7-2-1,3-2-3,5 2-3,3-4-5,0 11-8,-3-1-8,-5 11-13,-1 9-20,-11 6-17</inkml:trace>
  <inkml:trace contextRef="#ctx0" brushRef="#br0" timeOffset="100092.7249">29516 15862 5,'3'11'8,"-2"-3"1,3 2-1,-4-10 2,4 18 0,-4-18 4,6 11 6,-6-11 3,12 0 1,6 0 0,2-14 2,15-7-3,9-12-2,23-11-5,18-14-12,35-17-20,20-16-46,44-12-4</inkml:trace>
  <inkml:trace contextRef="#ctx0" brushRef="#br0" timeOffset="112563.4382">15066 15163 7,'0'0'3,"0"0"0,-5-2 1,5 2 1,0 0 1,0 0 0,-11-3 0,11 3 1,0 0-1,0 0-3,0 0 1,0 0-1,0 0 1,0-9-2,0 9 2,0 0-3,0 0 1,0 0 0,0 0-1,0 0-1,0 0 0,0 0 0,0 0 0,0 0 0,0 0 0,0 0 0,0 0 0,0 0 0,6 5 0,-6-5 1,0 0-2,6 9 1,3-6 0,-9-3 0,13 6 0,-13-6 0,13 9 0,-13-9 0,14 9 1,-14-9-1,0 0 0,5 10 0,-5-10 1,0 0-1,8 8 0,-8-8 0,0 0 1,0 0-1,10 8 2,-10-8-1,0 0 0,10 0 0,-10 0 1,0 0 2,12 0 1,-12 0 1,14-11-2,-14 11 2,14-14 1,-4 5-1,1-3 1,1 3-2,1-6 2,2 1-2,2-3-1,1-3 0,1 2-1,2-5 1,-2 3-2,2-2 1,-2 1-1,-1 2 0,-2-3-1,-1 6 0,-1-2 1,-4 9-2,-1-4 0,0 7 0,-9 6-2,12-9 0,-12 9 1,0 0-4,0 0-2,11 0-4,-11 0-12,0 0-13,11 15-14</inkml:trace>
  <inkml:trace contextRef="#ctx0" brushRef="#br0" timeOffset="128001.3212">21255 15291 3,'0'0'3,"0"0"3,0 0-1,0 0 1,0-8-1,0 8-1,0 0 2,-8-9-1,8 9 1,0 0-1,-12-12 1,12 12-2,-11-8 1,11 8 0,-14-9 0,3 3-2,3 1 1,-5 0-1,1-3 0,-2 3-1,1-4 2,-4 2-2,0 1 3,-1-1-3,0 3 1,0-2 0,0 1-1,0 3 1,0-1-1,0 0 1,-1 0-2,2 3 1,0 0 0,0 0 0,-2 0-1,0 0 0,-3 0 0,-1 0-1,-6 3 1,5 1-1,-5 0 2,5 1-2,-4 1 1,2 2-1,2 0 1,1 0-1,3-2 0,-2 2 1,3 3-1,-1-1 0,3 0 0,-3 1 0,4 2 0,-2 2 0,2-3 0,-1 5-1,1-3 1,0 4 0,0-4 0,1 4-1,1-1 1,0 1 0,4-2-1,2 2-1,1-3 2,1 3 0,2 3 0,2-1 0,0 1 0,1-3-1,1 7 1,1-5 0,2 5 0,3-7-1,-1 1 0,5-2 1,0 2-1,4-1-1,3-1 1,2 0 1,0-1-1,5 1 1,1 0-1,5 0 1,-2-2-1,5 0 1,-4 0 0,9-3-1,-4 0 1,10-1 0,2-4 0,0 3 0,4-6 0,-1 0 1,2-3-1,-2-1 1,3 0 0,-4 0-1,-7-4 2,4-3 0,-5-1 0,3-3 0,2 1 2,-4-4-1,-2 0 2,-4-2 1,3-3 0,-12 1 2,4-3 0,-9-3 2,-5-3 0,-3 1-1,-4-9-1,0 0 0,-5-5-2,-4 1-1,0-3-1,-6 4-1,-3-2 1,-2 5-1,-3 4 1,-3 3 0,-2 6-1,-2 3-2,-9 4-3,4 1-6,-5 7-4,1 4-9,-1 3-13,-1 2-17,4 9-16</inkml:trace>
  <inkml:trace contextRef="#ctx0" brushRef="#br0" timeOffset="128610.3561">21809 15661 51,'0'0'5,"0"0"2,0 0 4,0 0 2,9-3 5,0-3 2,0-1 1,8-7 1,0-6-2,10-3-3,9-6-3,3-2-4,13-10-3,4-5-3,15-9-8,10-6-13,13 2-34,12-20-12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11:34:10.069"/>
    </inkml:context>
    <inkml:brush xml:id="br0">
      <inkml:brushProperty name="width" value="0.09071" units="cm"/>
      <inkml:brushProperty name="height" value="0.09071" units="cm"/>
      <inkml:brushProperty name="color" value="#FF0000"/>
    </inkml:brush>
  </inkml:definitions>
  <inkml:trace contextRef="#ctx0" brushRef="#br0">9878 5292 6993,'8'0'-90,"-1"0"90,-7 0-113,0 0 1,-7 11 0,-1 2-1</inkml:trace>
  <inkml:trace contextRef="#ctx0" brushRef="#br0" timeOffset="2694">16228 7079 5914,'9'1'30,"-2"-1"0,-7 0 0</inkml:trace>
  <inkml:trace contextRef="#ctx0" brushRef="#br0" timeOffset="4302">20555 7315 7892,'6'0'90,"-2"0"-270,-4 0 0,6 0 1,2 0-1</inkml:trace>
  <inkml:trace contextRef="#ctx0" brushRef="#br0" timeOffset="8845">15757 15264 8612,'8'0'1259,"-1"0"-809,-7 0 4947,0 0-5217,-11 0-90,9 0-90,-9 0-90,11 0 360,0 0-180,0 10-90,0-7 0,0 8 0,0-11-90,0 10 90,0-7 90,11 7 0,-9-10-90,19 11 90,-7-9 0,-1 9 0,-3-11-180,1-11 90,-9 9 0,9-9 269,-1 1-89,-7-3 0,18-1-90,-19-6 0,9 17 90,-11-18 0,0 18-90,0-7 90,0 10-180,-21-10 90,16 7 449,-16-8-449,10 11 90,-12 0-270,7 0 90,-5 0 0,21 0-449,-11 0 359,-12 0 90,7 11 179,-15-8 271,17 17-450,1-17-450,3 18 450,10-8 0,0 0 90,0 8-90,10-18 0,3 18 0,1-19-90,7 9 90,-8-1 90,10-7-180,1 7 90,-11-10 90,8 0 450,-8 0-540,0 0 0,8 0-540,-18-10 630,7-3 90,-10 0 270,0-8-180,0 8-180,0-1 0,-10 4 0,-14 10-90,9 0 0,-17 0 0,29 0-90,-7 0 90,10 0 90,-11 21-90,9 5 90,-9 11-180,22-14 90,-9-12-540,30-11 810,-27 0-720,16 0-90,-21 0-89,0-11-720,0 9-720,11-19 90,-9 8 1979,9-11 0,-18 11 0,-1 2 0</inkml:trace>
  <inkml:trace contextRef="#ctx0" brushRef="#br0" timeOffset="10079">15028 11031 7353,'7'0'1619,"8"10"-1529,-12-7 450,29 28-91,-27-26-674,14 21 1,4 1 224,-7-20 449,7 35-1078,-2-8-91,-8 5 540,11 19-90,-11-21 0,-3 7 270,-9-18-179,9 8 179,-7-21-90,7 8 90,-10-8-180,0 21-270,0 13 450,0-18-90,0 13 540,0 2-450,0-2-270,0-3 0,0 0 270,0 0 0,-10 6 0,7-22 0,-8 1-90,11-1 0,0 1 630,-10-11-1979,-3 29 1439,0-24 0,2 27 90,1-32 90,7 18-180,-18-26 0,19 27 89,-9-30-178,1 19 89,7-18-90,-8 18 0,1-8 0,7 0 180,-18 8-90,8-8 0,0 10 0,-8-10 0,18 8 0,-7-18 0,-1 18 0,9-19 0,-19 19 0,18-18 0,-18 18 0,19-8 0,-9 0 0,6 8 0,-1-8 0</inkml:trace>
  <inkml:trace contextRef="#ctx0" brushRef="#br0" timeOffset="10312">14629 13194 5824,'5'24'0,"-5"-11"0,-5-3 0</inkml:trace>
  <inkml:trace contextRef="#ctx0" brushRef="#br0" timeOffset="10883">14605 13312 7083,'6'21'180,"-2"-5"-180,-4 7 0,0-2 90,0-18 539,0 18-449,0-8-719,0 10 539,0 1 45,20 3 0,2 1-45,-11 3 0,14-3 0,2-1 0,-14-4 0,11-10-90,-1 8 90,11-8 0,-7 0 0,7 8 0,-1-9 0,-1 0 0,3 3-604,-2 3 0,-1-4 604,-8-12 90,-1 9-180,11-1 540,3 3 89,21 11-1078,-19-1-91,16-9 630,-28 6-508,7-17 508,-11 7-90,11 1 0,-7 2-90,17 0 90,-18 8 90,9-18-180,-12 7 180,-10 0 1123,19-7-1123,15 28 0,-16-25 180,22 19 0,-1 2-90,-25-19-90,11 17 0,0 2 270,-15-11-270,-10 18 0,8-21 558,-18 8 72,18-8-416,-18 0-753,28 39 628,-26-21-178,16 16 628,-21-5-449,11-16-90,-9 11-315,9 0 1,-1 2 314,-7 16-119,2-20 1,0 0 118,-5 31 0,0-31 0,0 0 90,0 30-135,0-19 0,0-3 135,0-4-90,0 6 630,0-22-630,0 1 90,0 20-720,-10-4 630,7 17 0,-14-20 0,8-4 0</inkml:trace>
  <inkml:trace contextRef="#ctx0" brushRef="#br0" timeOffset="13008">15687 15428 7892,'18'1'1080,"-9"-1"-1,2 0-809,-11 0-90,10 0-450,-7 0 1080,7 0-1080,-10 0 810,0 0-451,11 0 541,-9 0-270,9 0 0,-11 0 2878,0 0-3238,0 10 90,0-7-180,0 7 180,0-10-4138,0 0 2069,0-10 450,0 7 1529,0-7 0,-7 10 0,-1-1 0</inkml:trace>
  <inkml:trace contextRef="#ctx0" brushRef="#br0" timeOffset="14231">21590 13712 10681,'8'0'2429,"-2"0"-541,-6-11-1348,0-2 90,0 0-360,0-8-90,0 19 179,0-19 1,0 18-360,0-18 0,0 19 0,-11-9 0,9 11 0,-19 0 0,18 0 0,-7 0-90,-1 0 90,-2 11 0,0-9 0,2 19 0,1-18 0,7 18 0,-7-19 0,10 19 90,0-8-90,0 0 0,0 8 0,10-18 0,-7 7 0,18-10 0,-18 0 0,17-10 0,-6 7 90,-1-18 270,-3-2 0,-10 7-91,0-15-269,0 28 90,-10-18-90,7 19-90,-28-9 180,15 11-539,-18 0 179,10 0-540,11 0 361,3 0-811,10 11-809,-1-9 720,-9 9-180,7-11 180,-7 0 1349,-1 0 0,3 0 0,-10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11:37:01.079"/>
    </inkml:context>
    <inkml:brush xml:id="br0">
      <inkml:brushProperty name="width" value="0.09071" units="cm"/>
      <inkml:brushProperty name="height" value="0.09071" units="cm"/>
      <inkml:brushProperty name="color" value="#FF0000"/>
    </inkml:brush>
  </inkml:definitions>
  <inkml:trace contextRef="#ctx0" brushRef="#br0">1905 12324 8522,'4'0'2878,"-11"0"-2518,4-10-90,-7 7-180,10-7 360,0 10 539,0 0-719,-11 0 450,9-11-540,-9 8-90,11-7-1,0 10 361,0 0-450,11 0 0,23 0 90,5 0-90,8 0-682,-12-10 682,-12 7 0,1-8 90,10 11-90,-8 0 90,29 0 90,-5-10-270,10 7 180,-2-7-90,-21 0 0,-3 7-360,0-8-450,-8 11 451,-2-10 591,-3 7-772,-19-7-899,9 10-2159,-11 0 3598,0 0 0,-4 0 0,-2 0 0</inkml:trace>
  <inkml:trace contextRef="#ctx0" brushRef="#br0" timeOffset="472">2305 12253 9332,'5'0'989,"-1"11"-899,-4-8 450,0 7 89,-11-10-629,9 0 450,-9 0-270,11 0 360,0 0-180,0 10-181,0-7-179,0 18 180,0-18 90,-10 17-90,7 4-90,-7 2 180,10 19-90,0-30 90,0 38-91,0-35 46,0 17 0,0 6-135,0 11-90,0 8-454,0-26 454,0-13 0,-11-8 90,8 10 0,-18 1-90,19-11 180,-19 18-91,8-25 91,0 25-90,-8-28 0,18 7-90,-18-10-90,8 10 180,-11-7 635,1 8-635,10-11-1,-8 0-178,7 0 89,-9 0 539,10-11 91,-8 8-1170,8-7 540,0 10-540,-8 0 451,18 0 89,-18-10-90,18 7-180,-7-8-90,-1 11-540,9 0 361,-9 0-181,11 0-179,0 0-271,0-10 1,0 7-270,0-7 1439,0 0 0,-3 7 0,-1-8 0</inkml:trace>
  <inkml:trace contextRef="#ctx0" brushRef="#br0" timeOffset="1030">2987 12089 9152,'6'-24'2608,"-11"11"-2698,2 3 180,-7-1 450,-1 9-540,-2-9 720,-10 22-720,10-9 0,2 19 629,1-8-629,7 0 450,-18 19-360,18-17 360,-7 19-181,10-10 1,-11 10-90,9-8 0,-9 8 90,1 10-90,-3-15 90,-1 36-90,-6-36 89,6 26-179,1-29 135,7 10 0,2 4-225,-7 15 0,10-20 0,0 0 90,-10 20 0,11-18-90,0 0 90,0-4-180,11 1 0,-9-7 540,19-4-810,-18-2-2069,39-18 1800,-24 7-1620,37-20 2249,-18-3 0,-16-11 0,-6 1 0</inkml:trace>
  <inkml:trace contextRef="#ctx0" brushRef="#br0" timeOffset="1630">3504 12277 8792,'-3'-10'1169,"7"7"-179,-15-8-271,1 11-359,7 0-180,-7-10-180,10 7 360,0-7-360,0 10 180,0 0 180,-11 10-360,9-7 359,-9 18 361,1-8-720,7 11 90,-18-1 90,18 1 0,-7-1 269,10 11-359,-11 3-90,9-1 0,-9-2-261,11-10 261,0-1 0,0 1-90,0-1 270,0 11-180,0-18 180,21 26-90,-15-27-90,15 9 180,-11-3 261,3-19-351,11 9 0,-11-11-90,8 0 0,-8 0 90,11 0-180,-11-11 180,18-2 0,-26-10 90,37-1-180,-26 1 180,18-1-180,-21 1 89,8-1 1,-18 11 90,18-8 0,-18 8-90,7 0 0,1-18 0,-9 26 90,9-37-180,-11 26-180,-11-18 270,-2 21-270,-11-8 90,1 19-899,-1-9-1350,1 11 1080,-1 0 719,11 0 540,-8 0 0,2 0 0,-13 0 0</inkml:trace>
  <inkml:trace contextRef="#ctx0" brushRef="#br0" timeOffset="1863">3340 12536 11400,'7'0'1979,"-1"0"-1529,-17 0-90,9 0 0,-9 0 269,11 10-89,0-7 90,0 7 89,11-10-719,2-10 360,0 7-810,8-7-1259,34-1 1080,-21 9-406,3-8 1,2-1 1034,8-2 0,-14 0 0,4 2 0</inkml:trace>
  <inkml:trace contextRef="#ctx0" brushRef="#br0" timeOffset="2347">3881 11995 9691,'8'-11'1170,"-1"9"-900,-7-9-90,0 11 2968,0 0-2968,10 11 0,-7-9 89,28 19-89,-25-18 90,25 18-90,-18-8 0,0 10-90,8-10 90,-8 19-90,11-17 90,0 30-90,-11-19-386,8 8 386,-19-11 360,19 1-270,-18 0 89,7 9-448,-10 15 179,0-9 269,0 26-179,0-36 0,0 26 0,-10-19 450,7 1-450,-18 7-90,19-18-540,-19-2 540,8-3 0,-11-8-90,11 10 0,2 1-269,-10-11 89,16 8 565,-16-18-655,21 7-89,-10 0-1,7-7-180,-7 7-1528,10-10 808,0 0 1350,0-10 0,-7 7 0,-2-7 0</inkml:trace>
  <inkml:trace contextRef="#ctx0" brushRef="#br0" timeOffset="2653">4704 12418 10591,'10'0'1889,"-2"0"-1349,-8 0 89,0 0-269,11 0-360,2 0 0,0 0 270,8 0-270,-8-10-1439,21 7 809,-18-7 630,15 10 0,-26 0 0,8 0 0</inkml:trace>
  <inkml:trace contextRef="#ctx0" brushRef="#br0" timeOffset="2878">4610 12606 9332,'-1'13'1529,"6"8"-1079,-15-18 359,10 7 181,0-10-631,0 0-179,0 11-180,11-9 0,2 9-180,10-11 90,1-11-90,-11 9 1,8-9-1530,3 11 89,2 0 1620,8-10 0,-8 7 0,0-7 0</inkml:trace>
  <inkml:trace contextRef="#ctx0" brushRef="#br0" timeOffset="3772">5668 11877 9062,'12'0'1979,"-2"0"-1260,-10 0-449,0-10 270,0 7-270,0-7 0,0 10-1,0-11 181,0 9-360,0-9-90,0 11 989,0 0-269,-10 11-630,7 2 90,-8 0 180,11 18-180,0-15 179,0 39-269,0-27 45,9 19 0,3 3-135,4-3-135,-4-7 0,0-1-674,-2-6-720,-10-9-450,0-11 1439,0-2-2068,0-11 2608,0 0 0,0 0 0</inkml:trace>
  <inkml:trace contextRef="#ctx0" brushRef="#br0" timeOffset="4219">5221 12536 9602,'-15'13'2878,"3"-3"-2518,12-10 1349,0 0-1439,11 0 179,12 0-179,4 0-180,7 0 0,-11 0 180,33-10-90,7 7-467,-28-7 0,3-1 422,12 10 0,0 0-529,-18-9 1,1-1 453,10 5 0,5 3 0,-5-1-916,-7-2 0,-1-1 946,19-4 0,2 1 0,-8 3 0,-4 1-45,-10-1 0,0 1-45,27-6 0,-1 3 0,-5 6 0,-15-1 0,-1-2-80,8-5 80,11 9 0,-9-9 90,-1 1 370,-14 7-640,-11-7 0,1 10 536,-11 0-716,8 0 2082,-18 0-2262,7 0 165,-10 0-1214,0 0 0,0 0 0</inkml:trace>
  <inkml:trace contextRef="#ctx0" brushRef="#br0" timeOffset="5578">5456 12959 11580,'12'0'990,"-2"0"-630,-10 0-180,-11 0-1,8 0-358,-7 0 179,10 0 269,0 0-89,0-10-90,0 7 360,0-7-360,0 10-90,0 0-90,0-11 180,0 8 180,0-7-270,0 10 180,0-10-90,0 7-90,0-8 90,0 1-90,0 7 0,0-7-90,0 10 90,0-10 90,11 7-1,2-8 91,10 22-90,-10 2 0,-2 0-90,-1 8 180,-7-18-90,18 17 90,-8-6 0,0 19-90,-2-6 0,-11 17 450,0 14-451,0-6-89,-5-17 0,-1-2 0,4 3 0,-30 9 0,16-19 0,-7-3 180,-19 9-270,2-6 90,1 0 0,-3-5 90,29-21 180,-11 10-180,1-7 0,-1 7-90,11-20 270,-8 7-90,8-18-180,0 19 0,2-9 90,11 1-180,0 7 90,11-18 90,2 19-90,11-9 90,-1 1 0,1 7-90,-1-7 0,12 10 90,1 10-90,1-7 90,8 7 89,2 1-179,3 2 0,-3 0 0,-13-3 0,-10 1 0,-11-9-89,18 9-271,-26-11 0,27 0-1709,-19 0 1080,0 0-1080,8-11 540,-8 9 1529,11-9 0,-21 1 0,-5-3 0</inkml:trace>
  <inkml:trace contextRef="#ctx0" brushRef="#br0" timeOffset="6348">6115 13030 14639,'0'13'719,"0"8"-539,0-8 180,0 10-180,11 22-180,-9-27 0,9 34 0,-11-36 0,0 7 90,0-2-90,0-8 90,0 0 899,0 8-989,0-18 90,0-3-90,0-3 90,0-7-90,0 10 0,0-11-90,-11-2 180,9-10-90,-9-1 90,11 1-90,-10 10 0,7-8 0,-7 8-90,10-11 90,0 11 0,0-8 90,0 8-90,21-10 0,-16-1-90,26 11 90,-28 3 0,28 10 90,-25 0-90,25 0 540,-18 0-450,0 0 449,8 10-449,-18-7-539,29 18-1,-6-8 450,10 21 0,-1-8 0,-22-3 90,8-2 449,-8 3-449,0-9 90,-3 17 450,1-30-450,-9 9-540,9-11 450,-11 0-90,0 0-90,0-11-90,0-33 180,0 13-45,0-7 0,0 0 45,0 9 450,0-15-450,0 20 0,0 1 450,0 10-1080,10-8 630,-7 8-540,8 0 630,-1 2 0,3 22 180,11-9-180,-11 19 180,18 3-180,-25 2-90,15 8 0,-11-11 0,-7 1 0,18-1 0,-19-10 90,9 19-270,-1-6 90,-7 10-90,7-12-90,-10-14-359,0 1-361,11-9 360,-8 9-179,7-11-181,-10 0-1708,0-11 2698,0 9 0,-1-19 0,-1 8 0</inkml:trace>
  <inkml:trace contextRef="#ctx0" brushRef="#br0" timeOffset="7430">7808 11971 11221,'4'-10'1439,"-1"7"360,8-7-1799,-9 10 90,9 0 0,-11 0 0,0 0-180,0 10 359,-11-7 181,-33 28-360,12-26 0,-1 10 0,0 2 0,7-4 0,-8 0 90,11 8-501,-12-19 411,9 19-1,-8-8-89,0 1 180,-3 6-180,4-8 0,-2 0 180,-17 14-135,22-8 0,2-2 45,-6-3-90,10 8 90,11-18-90,-8 7 180,18 1 231,-7-9-321,10 9-90,0-11 0,0 0 0,0 10 90,0-7-90,0 7 0,0-10 0,21 0-90,-5 0 0,18 0 180,0-10-90,3 7 0,0-7 0,-3 10 0,0 0-90,13 0 0,-8-11 90,6 9 90,-11-9 0,3 11-135,-3 0 0,0 0-118,8 0 163,13 0-90,-31 0 90,-1 0 0,-10 0 0,-2 0 0,-1 11 0,-7-9 253,7 9-253,-10-11-90,0 0 180,0 10-90,0-7 90,0 7-90,0 1 0,0-9-90,-10 9 90,7-1 0,-7-7 90,-1 7-90,-2 1 90,-11-9-90,1 19 0,-1-18 0,11 18-90,-18-19 90,4 19 90,-20-8-90,10 11 0,-7-1-90,18 1 180,-9-11-90,12 8 180,-11-8-270,18 0 90,-15 8 0,17-19 90,1 19-90,3-18 90,10 7 0,0-10 180,0 0-270,10 0 180,4 0 0,9 0-90,1 0-1,10 0 1,-8 0-255,8 0 255,0 0 90,14-10 0,-9 7-831,16-7 831,-29 10 0,40-11 286,-35 9-376,7-4 0,0 1 0,2 5-1112,7-10 1112,-13 7 213,11-7-123,-6 10-90,-2-11-90,-6 9 90,-18-9 595,11 11-595,-11 0 75,8 0-165,-18-10 668,18 7-2377,-19-7 990,9 10-91,-11 0-22,0 0 0,-4 0 0,-1 0 0</inkml:trace>
  <inkml:trace contextRef="#ctx0" brushRef="#br0" timeOffset="8046">7314 13241 12840,'3'-13'809,"-1"3"-539,-2 10 1799,0 0-1889,0 10 0,0-7 359,0 18-179,0-8-270,0 10 0,0 1 0,0-1 90,0 1-90,0-1 90,0 1-90,11 20-180,-9-4 180,9-4-90,-11-4 180,10-19-90,4 10-1080,9-10 450,-10-2-89,-2-22-271,-1 9 1,-7-9-1710,28 1 540,-25-3 2069,15-11 0,-13 1 0,1-1 0</inkml:trace>
  <inkml:trace contextRef="#ctx0" brushRef="#br0" timeOffset="8264">7432 13100 12390,'3'-10'90,"-1"7"540,-2-7-271,0 10 91,-10 0-360,7 0 180,-7 0-180,10 0-698,0 0 1,-3 0 0,0 0 0</inkml:trace>
  <inkml:trace contextRef="#ctx0" brushRef="#br0" timeOffset="8536">7761 13171 11940,'4'10'900,"-1"-7"-630,-3 7 359,0-10 1,0 0-91,10 0-359,14 0-180,2 0 0,-2-10-90,-3 7-179,13-18-811,5 19 451,-2-9-541,-5 11 1170,-19-10 0,-4 7 0,-3-7 0</inkml:trace>
  <inkml:trace contextRef="#ctx0" brushRef="#br0" timeOffset="8732">7855 13312 11400,'-6'21'1889,"-4"-16"-1439,-3 26 719,2-28-989,11 18 0,0-18-90,0 7-180,11-10 180,2 0-1709,31 0-1799,-4-10 3418,7 7 0,-6-8 0,-9 11 0</inkml:trace>
  <inkml:trace contextRef="#ctx0" brushRef="#br0" timeOffset="8974">8490 12936 13559,'6'-11'1170,"-2"9"-721,-4-9 541,0 11-540,0 0 89,10 0 91,3 21-540,1-16 90,-4 27-90,1-19-90,-9 21-180,19 2-90,-18 1-90,7-3-449,-10-11 179,0-10 90,0-2-449,0-1-91,0-7-269,0 7-270,0-10 1191,0 0 1,-4 0 0,-2 0 0</inkml:trace>
  <inkml:trace contextRef="#ctx0" brushRef="#br0" timeOffset="9932">6961 11501 13020,'3'-13'2518,"-2"2"-2338,-1 11 90,0 0-180,0 11 0,0-8-90,0 17 0,0-17 0,0 18 90,0-18-90,11 17 0,-9-6-90,9 9 90,-11 1 0,0-1 90,0 1-90,10-11 0,-7 8 0,7-19 90,-10 9 0,0-1-180,0-7 270,0-14-180,0 6 0,0-37 449,0 27-269,0-19 90,0 0-270,0 18 0,0-15 180,0 18-180,0-1-90,32-6 0,-24 27 90,44-14 0,-36 27 90,29-7-90,-19 11-90,-3 0 90,9-1 90,-27 1-90,16-11 180,-21-3 450,0-10-900,0 0 180,11-10 719,2-14-719,0-2 90,-3-8-539,-10 11 629,11-1-209,2 0 119,0 11 0,8-8 180,-8 8 539,0 0-539,-2 3 90,-1 20-720,14-7 450,-8 18 119,15-8-119,-18 10 0,11 11 0,-1-7-1259,1 17 629,0-18-1079,-1 8 720,1-10-2519,0-1 3508,-1-10 0,-2 8 0,-1-8 0</inkml:trace>
  <inkml:trace contextRef="#ctx0" brushRef="#br0" timeOffset="10623">8914 11689 8792,'6'-13'2608,"-1"-8"-1978,-5 8-360,0 0-180,0 3 360,0 10 179,0 0-449,0 10 180,0-7 450,-11 28 179,-2-5-269,-10 32-451,9-19-719,3-2 0,1 2 630,8 2-45,-4-7 0,1 0 41,5 24 3,0-23 1,0 0-1833,0 28 1743,0-5-90,0-14 0,0-7-90,0 20 180,11-7-90,2-3 1223,0-13-1223,8-21-180,-8 18 0,11-26-450,0 27 90,-1-30-179,1 9-181,-1-11-1258,1 0 449,0-11 1709,-1 9 0,-5-9 0,-1 11 0</inkml:trace>
  <inkml:trace contextRef="#ctx0" brushRef="#br0" timeOffset="11233">9549 12042 12480,'7'-37'2069,"-1"14"-1799,-16 2-270,7 18 89,-7-7 91,10 10 630,0 0-630,0 10-90,0-7 0,0 18-90,0-8 0,0 10 90,0 1 0,0-1-90,10 1 0,-7-11-90,18 8 90,-8-8 90,11 0 0,-11-2 0,8-11 89,2 0-269,4 0 1,7 0 89,-11 0-90,22-21 90,-16 15-90,15-25 0,-31 7 90,-2-2 0,-11-8 0,0 11 90,0-11 0,0 8 359,0-19-449,0 30 0,0-6 0,0 21 540,0 0-360,0 10-90,0-7 629,0 39-449,10-24-90,-7 37 180,7-8-180,-10-8-416,0 16 506,0-29 0,0 18 0,0 4-90,0-9 0,0 16-212,0-29 212,0 29 179,0-27-449,0 17 180,0-22-90,0 1 0,0-1 180,0-10 0,0-2 492,0-1-582,0-7 135,0 7-135,0-20-90,0 7 0,-10-7-90,7-1-180,-28 9-449,5-30 359,-1 27-360,-4-26 271,28 18-1,-18 0-180,19 2-179,-9 11-3329,11-10 2519,0 7 0,0-7 1619,0-1 0,-6 9 0,-2-9 0</inkml:trace>
  <inkml:trace contextRef="#ctx0" brushRef="#br0" timeOffset="11498">10301 12324 12750,'9'0'629,"-1"0"181,-8 0-270,0-10 359,0 7-539,0-7 0,0 10 899,0 0-809,0 10-1,0 3-269,10 11-90,-7-1 0,7 1-180,1-11 90,-8 18 0,18-15 90,-8 7-90,0-12 0,-3-11-450,1 0 1,-9 0-1530,19 0 1079,-7-11 900,20-2 0,-26-10 0,3-1 0</inkml:trace>
  <inkml:trace contextRef="#ctx0" brushRef="#br0" timeOffset="12215">9243 11995 11131,'7'0'1619,"-2"10"-1170,-5-7 631,0 7-361,0-10 181,0 0-810,0-10-90,0-3 0,0 0 0,11-8 0,2 8 0,11 0 90,10-29 0,-8 13 0,8-18-90,-10 13-759,-11 11 759,8-1 90,-8 1 90,0-1 0,8 1-90,-8-11 0,0 8 0,8-19 1079,-8-2-1169,0 18 0,-2-13 0,-11 40 0,0-9 0,10 11 669,-7 0-1119,8 0 990,-11 0-450,10 11 0,3-9-1,0 9 46,23 4 0,2 1-45,-12 3-735,12 2 1,0 2 644,-14 1 0,-1-11-360,11 18 360,-18-15 90,16 18-90,-19-11-180,0-10-1079,-3 8 809,1-18 351,-9 18-2239,19-19 1297,-18 9 1041,18-11 0,-25 0 0,5 0 0</inkml:trace>
  <inkml:trace contextRef="#ctx0" brushRef="#br0" timeOffset="13029">10254 12065 11580,'9'0'2339,"-1"-10"-2339,-8 7-180,0-7 270,0 10 360,0 0-90,0 10-360,0-7 90,0 7 89,0 1-179,0-9 0,0 9-89,0-1 178,0-7-89,0 7 0,0-10 90,0 0-90,0 11 0,0-8 0,0 7 0,0-10 0,0 0 0,10-10 0,-7 7 0,18-18-179,-8 18 179,0-18 0,-3 19 179,-10-9-269,0 1 90,0 7 0,0-7-89,0-1-1,0 9-540,0-9 180,0 11-809,-10 0-180,7 0 1439,-7 0 0,2 0 0,-1 0 0</inkml:trace>
  <inkml:trace contextRef="#ctx0" brushRef="#br0" timeOffset="13467">10983 11807 12930,'-15'0'4317,"2"0"-4137,34-11-90,6 9 0,9-9-180,9 11 90,-19-10 0,19 7 90,2-18 0,-12 15 0,1-1-90,16-16-270,-17 17 0,-4-1-989,-5-14-360,-2 18 270,-14-7-271,-10 10-268,0-11 1888,0 9 0,-9-9 0,-3 11 0</inkml:trace>
  <inkml:trace contextRef="#ctx0" brushRef="#br0" timeOffset="14431">11806 11360 10681,'13'0'989,"-3"0"-719,-10 0 2159,0 0-2249,0 10-90,0 14-270,0 2 180,0 8 90,0-11 90,0 1-90,10-11-90,4 8 0,-1-18 0,8 17-90,-8-17 90,0 8 0,8-1 0,-8-7-180,11 7 90,-1-10 180,-10 0-180,8 0-360,-7-10 450,9 7 0,-10-18 180,8 19 180,-18-30-630,18-4 630,-19-4-180,9-4 179,-11 20 1,0 1-90,0-1-270,0 11 90,0 3 0,0 10 270,0 0-90,0 10 269,0 3 181,0 11-540,0-1 90,0 1-91,0 0 1,0 20 0,0-5-90,0-5 0,0 0-1802,0 16 1712,0 7 0,0-10 90,0 11 90,0-9-90,0-2 0,0-2 179,0-9-269,0 1 0,0-3 0,0-21 0,0 8 90,0-8 450,0 0-270,0-2 1532,0-11-2881,0 0-270,-11-11-540,9-2 1169,-9 0-179,11 3-990,0-1 1889,0 8 0,0-18 0,0 8 0</inkml:trace>
  <inkml:trace contextRef="#ctx0" brushRef="#br0" timeOffset="14709">12512 11783 13469,'1'-13'1350,"0"3"-901,-1 10 1350,0 0-1529,0 10 0,0-7 90,0 18 89,0-8-179,0 10-180,0 1 90,10 10-90,-7-8-90,7-3-360,11-2-359,-15-18-1,15 7-3238,0-20 2159,-6 7 1799,9-18 0,-4 19 0,-9-9 0</inkml:trace>
  <inkml:trace contextRef="#ctx0" brushRef="#br0" timeOffset="14832">12512 11524 12660,'-23'1'-270,"11"-1"900,1-11 179,1 9-449,7-9-540,-7 11 270,-1 0-450,9-10 270,-9 7-809,11-7-361,0-1-628,0 8 1888,0-7 0,0 10 0,-1 0 0</inkml:trace>
  <inkml:trace contextRef="#ctx0" brushRef="#br0" timeOffset="15262">12535 10983 13739,'1'-12'1259,"0"1"-1079,-1 11 180,0 0-90,0-10 0,11 7 0,12-7 0,14 20-1,0-7-795,8 18 796,-19-8-180,18 10 90,-17-10 0,17 19-90,-18-17 180,9 19 89,9 11-179,-15-6-135,-6-10 0,-1-1-45,1 9 90,-5-5 0,-2 1 0,0 9-45,-4-9 0,-3 2 315,-9 23-180,0-9-45,1-11 0,-2 3-90,-3-5-1,-3 1-44,-4 4 0,-1 1-45,5 0 1,-2-3-82,-12-2 1,0-3-55,5 16-450,-7-6 91,2-31-721,18 8 541,-7-18-91,10 7-89,-11-20 899,-2-3 0,-12-1 0,0 4 0</inkml:trace>
  <inkml:trace contextRef="#ctx0" brushRef="#br0" timeOffset="16179">12841 10466 9691,'-11'0'3598,"2"0"-3328,-2 0 90,8 0 809,-7-10-899,10 7 90,0-7 180,0 10-360,0-11 0,0 9-91,0-9 361,0 1-360,0 7-180,0-7 180,0-1-90,32 9 0,-25-9 45,29 9 0,2 4-135,-28-2 0,32 0 90,-31 0 0,-9 11-90,9-9 90,-1 9-90,-7-11 0,8 10 90,-11-7-90,0 18 180,0-19-90,0 19 0,0-18 0,0 18 0,0-8-90,-1 0 180,-9 8-180,-3-8 90,-11 0 0,11 8-90,-8-8 90,8 0 0,-11 8 0,11-19-89,-8 9 89,19-11 0,-9 10 0,11-7 89,-10 7 1,7-10 0,-7 0 0,10 0 1439,0 0-1439,10 0 90,3-10-90,11 7 720,21-7-720,-17-1 180,17 9-630,-21-9 540,20 11-180,-15 0 0,16-10 90,-1 7-90,-15-7 90,16 10-90,-22 0 90,1-11-90,-11 9-90,8-9 90,-18 11 0,7 0-90,-10 0-1919,0 0 0,0 0 0</inkml:trace>
  <inkml:trace contextRef="#ctx0" brushRef="#br0" timeOffset="19248">2587 14888 9691,'6'0'3149,"-2"-11"-2879,-4 8 89,0-7 91,0 10-360,0 0 270,0-10-270,0 7 0,0-7 0,0 10 179,-10-11-269,7 8-89,-8-7 178,1 10-89,7 0 90,-28 0 270,-27 10-180,14-7-135,8 8 0,6-1-135,17-7 0,-29 28 360,24-15-360,-17 18 180,25-11-180,10 1 180,0-1 90,0 11-180,0-18 450,11 15-360,2-18 0,0 0-360,8 8 719,-8-18-359,10 7 90,-9 1-180,7-9 90,-8 9 90,21-11-180,-8 0 0,8 0 0,-10-11 0,-1 9 0,1-19 0,0 8 0,-1 0 0,1-8 450,-1 18-450,-9-18 90,6 8-630,-6-10 540,9-1 540,1 1-630,-1-11 90,-9 8-450,7-8 450,-19 10 90,9-10-90,-11 8 0,0-8 540,0-10-540,-11 15 0,9-16-540,-9 22 540,11 10 0,-10-8-90,-4 8 90,1-11 0,-8 1 0,19 10 0,-19-8 450,8 8-450,-1 0 90,4-8-450,-1 18 360,-12-18 540,7 19-540,-15-9 90,17 11 0,1 0-360,-18-10 450,26 7 0,-37-7-90,26 10-1,-18 0-89,0-11 0,18 9 90,-26-9 0,37 11-90,-27 11 90,19-9-90,-10 9 0,9-11-90,-7 10 90,8-7 0,-10 7 0,10-10 0,-8 0 0,18 0-90,-18 11-89,18-9-811,-7 9 271,10-11-4948,0 0 5667,0 10 0,-4-7 0,0 7 0</inkml:trace>
  <inkml:trace contextRef="#ctx0" brushRef="#br0" timeOffset="20023">1834 15734 11131,'-6'0'1259,"6"-10"-989,-10 7 1259,10-7-1169,11 10 269,-9 0-269,19 0-90,-8 0 90,11-11-450,0 9 450,20-19-180,-4 18-764,17-7 764,-9-1 0,-1 9-91,-14-8 1,2-1 0,28-2-90,-13 1 0,2 0 0,-4 0 0,1 1 60,-1 2 0,3 2 0,0-1 30,-5 1 0,-1-1 0,0 0-949,7-4 0,0 0 0,-4 2 904,3 2 0,-5 0 225,1-3 0,-4 1-441,7 0 216,-12 3 0,2 0-225,-3 1 0,0-1 180,0-4 0,-1 2-207,-1 8 1,-2-1 206,14-19 90,-10 18-180,-3-7 624,-10 10-534,10-11 89,-8 9 2663,8-9-2303,-21 1-348,-2 7-1000,-11-7-361,0 10-2968,0 0 4228,-11 0 0,-8 10 0,-13 3 0</inkml:trace>
  <inkml:trace contextRef="#ctx0" brushRef="#br0" timeOffset="20872">2728 16322 9781,'6'-21'2969,"-1"16"-2609,-5-26-91,0 28-179,0-18 90,0 19 360,-21-9-360,15 1-90,-25 7 180,18-7-91,-11 10-179,1 0-89,-1 0-1,11 10 269,-18-7 1,15 18-180,-18-19 0,10 19 0,11-8 90,-8 0-90,18 8 90,-7-18 90,-1 28 270,9-26-450,-9 37 360,11-26-630,0 18 360,0-11-360,0 11 360,21 13 0,6 13-90,-1-20 0,5 1 90,-18-38 90,0 18-90,19-18-90,-27 7 0,37-10 539,-26 0-539,18 0 0,-21-10 0,-2 7-539,-1-18 539,14-2 0,-8 7 539,25-26-629,-25-5 90,8 5-45,-17 5 0,-4-2 45,-3-21 0,0 8-225,2 8 1,-4 2 314,-19 0-90,16-16 0,-37 14 629,26 7-539,-18 11 0,21-5-450,-29 7 360,24-2 90,-16 3 0,2 2 540,-15-13-630,5 16-315,4-5 0,0 4 45,-1 16-1529,-9-7-2698,25 20 4497,12 3 0,7 11 0,-1-1 0</inkml:trace>
  <inkml:trace contextRef="#ctx0" brushRef="#br0" timeOffset="21642">3363 15899 10051,'7'0'2339,"-1"-11"-2339,-6 9 270,0-9-90,0 11 0,-10 0 89,7 0 1,-7 11 0,-1-9-180,9 9 90,-9-11 90,1 10 359,7-7-179,-8 18-270,11-19-270,-10 30-90,7-17 990,-7 19-630,10 0-450,0 13 360,0-7 0,0 15-90,10-8 0,-7-8 0,6-6 0,3-1-90,1-3 180,11 26-90,-11-29 0,8 8 0,-19-11 0,30 11 0,-27-8 0,27 8 90,-30-21 0,19 8 90,-18-8-91,28 1 541,-25-4-540,25-10-90,-28 0 90,7 0-630,11-10 540,-5-14 45,10-3 0,3-3-45,10-23-110,-20 19 0,-1 0 110,14-13 90,-30 11-90,9-19 720,-11 26-630,0-15 360,0 10-900,0 8 720,0-8-90,0 10 89,-11-10-179,9 18 90,-9-15 90,1 18-180,-4-11 220,1 1-310,-8 10 0,19-8 0,-9 18 0,1-7 630,-3-1-630,-1 9 0,4-19 0,10 18-450,-11-7 810,-2 10-450,0-11-180,3 9-450,-1-9 360,9 11-449,-19 0 269,18 0-989,-18 0 720,18 0-91,-7 0 91,10 0-2789,-11 11 3598,9-9 0,-15 19 0,10-8 0</inkml:trace>
  <inkml:trace contextRef="#ctx0" brushRef="#br0" timeOffset="21949">3316 16252 10951,'7'0'1079,"-11"10"-629,1-7-180,-8 7 0,11-10 3867,0 0-3867,11 0-90,2 0 90,0 0-90,8 0 90,3 0-270,2 0 449,8-10-449,0 7-449,14-18 269,-9 19-90,-5-9-180,-13 1-180,-8 7-1798,21-18 1438,-18 8-2518,5 0 3508,-21-8 0,4 18 0,1-7 0</inkml:trace>
  <inkml:trace contextRef="#ctx0" brushRef="#br0" timeOffset="23286">3246 14441 10321,'7'0'1889,"-2"0"-1889,-5 0 2249,0 0-1800,11 0 181,12 0-450,4-11-90,7 9 180,10-9-270,-15 1 0,37 7 0,-27-18-90,8 19-360,-2-19-629,-29 18 449,5-7 0,-11 10-809,-7-11 810,7 9-1440,-10-9 899,0 11 1170,0 0 0,-6 0 0,-2 0 0</inkml:trace>
  <inkml:trace contextRef="#ctx0" brushRef="#br0" timeOffset="23613">3575 14370 8252,'-6'0'900,"2"0"359,4 11-449,0-9-91,0 19-179,0-18-360,0 7 90,0 1 179,0 2-359,0 10 450,11 11-180,12 3 0,4 20-181,7-18 181,-21 16-330,8-29 150,-19 8 90,9-20 180,-1 17-270,-7-15 0,7 7-1,-10-2 271,0-8-270,0 0 270,-10 8 90,-3-18-301,-11 7-239,11-10-449,-18 0 449,25 0 90,-36 0 269,16 0-359,0 0-899,-16 0 719,26 0 450,-7-10-360,12 7-450,1-7-179,7 10-2430,-7 0 2070,10 0 314,0 0 1,-6-11-1,-2-2 1</inkml:trace>
  <inkml:trace contextRef="#ctx0" brushRef="#br0" timeOffset="24025">4022 14229 10231,'8'-23'4857,"-1"9"-4407,-7 14-360,0 3 270,0 18-180,0-8 90,0 11-90,0-1 89,0 11 1,0 3-90,0-1-90,0-2 0,0-10 0,0 10 0,0-8-90,0 8 0,11 10 90,2 6 0,-7-15 0,1 0 0,14 15 359,-18-6-449,18-20 0,-19 0-539,19 9 539,-18-17 0,7 16 539,1-19-539,-8 0 0,7 8 0,-10-19-809,11 9 629,-9-11-180,9 10-269,-1-7-991,3 7-268,0-10 1888,8-10 0,-15 7 0,8-7 0</inkml:trace>
  <inkml:trace contextRef="#ctx0" brushRef="#br0" timeOffset="24651">4586 14276 11041,'10'-10'1529,"-2"-3"-989,-8-1-630,0 4 359,-10 10-448,7 0 358,-8 0-358,11 0 1348,0 0-719,0 10-1,0 4-269,0-1 540,0 8-540,0-8 0,0 10-90,0 1 89,0-1 361,0 22-270,0 4-90,0 11-1044,0-2 864,11-22 180,-8-2-90,18-10 0,-19-1 540,9-10-450,-11 8 179,10-18-718,3 7 1852,11-10-1493,-11 0 0,8 0 540,-8 0-540,0 0 90,8-10-630,-8 7 540,0-18 90,8 8-90,-7 0 0,-1-8 0,8 8 0,-8-10 0,0-1 0,-3 11 0,1-18 0,-8 15 0,7-18 90,-10 11-90,0-1 90,0 11 0,0-18-90,0 26 0,-11-27-90,-2 19 180,-21-10-180,8-1 90,-8 11-90,10-8 90,11 19-180,-18-9-180,15 1-2518,-29 7-91,9 3-4740,-12 3 7709,22 18 0,-3-19 0,20 9 0</inkml:trace>
  <inkml:trace contextRef="#ctx0" brushRef="#br0" timeOffset="24852">4445 14535 10861,'10'0'1979,"-3"0"-90,-7 10-1170,0-7-629,0 7 180,11-20-360,13 7-2069,33-28 810,-15 26-225,-8-11 0,-2 0 1574,-6 14 0,0-19 0,-13 8 0</inkml:trace>
  <inkml:trace contextRef="#ctx0" brushRef="#br0" timeOffset="25191">4892 14088 12120,'-3'-13'1529,"1"-8"-809,2 18-91,0-18-359,0 19 180,0-9-270,0 11 360,11-10 89,2 7-449,11-7 90,-11 10-90,8 10-3032,2 3 3121,4 0 1,7 8-718,-11-8 538,1 11 18,0-1 162,-1 1-180,1 10 270,-6-7 0,-2 3-630,0 33-140,-5-27 1,-1-1 499,-10 22 0,0-10 1538,0-14 0,0 2-1673,1 6 0,-3 2-900,-12 5 1,-3 0 314,9-3 0,-2-6-206,-35 8-64,21-16-89,11-17 90,3-1-2699,-1 8 3936,9-19 0,-28 9 0,6-11 0</inkml:trace>
  <inkml:trace contextRef="#ctx0" brushRef="#br0" timeOffset="25551">5597 14982 12750,'13'0'2698,"-4"0"-2248,-9 0 719,0 0-989,11 0 0,2 0-885,11 0 795,-1 0 81,1 0-81,-1-11-90,1 9 630,10-9-720,-8 11 90,-2 0 534,-14 0-1164,1-10 450,2 7-270,0-7-179,-2 10-91,-1 0-989,3 0 90,0 0-90,-2-11 1709,-11 9 0,-10-9 0,-3 11 0</inkml:trace>
  <inkml:trace contextRef="#ctx0" brushRef="#br0" timeOffset="25738">5715 15052 12480,'-14'50'4317,"3"-16"-4227,22-24 0,23-10-270,-16 0-809,35-10-1350,-38 7 450,9-7 1889,-3 10 0,-29 0 0,6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11:35:08.475"/>
    </inkml:context>
    <inkml:brush xml:id="br0">
      <inkml:brushProperty name="width" value="0.09071" units="cm"/>
      <inkml:brushProperty name="height" value="0.09071" units="cm"/>
      <inkml:brushProperty name="color" value="#FF0000"/>
    </inkml:brush>
  </inkml:definitions>
  <inkml:trace contextRef="#ctx0" brushRef="#br0">12324 3951 6723,'0'14'180,"1"-4"90,-1 1-180,0-9 90,0 19-90,10-8-90,-7 11 0,7-1 0,1 1 0,-8-11-90,18 8 90,-19-8 180,19 10-180,-18-10 90,18-2 89,-8-1 91,10-7 0,-9 18-90,-4-19 0,-10 9 719,11-11-809,-9 0 540,9 0-990,-1 0 450,-7 0 90,7-11 450,1 9-181,-9-9-449,19 1-269,-18 7-91,18-7 0,-18-1 990,7 9 179,-10-19-359,0 18-900,11-18 630,-9 8-180,9-10 540,-11 10-990,0-8 450,0 18 0,0-18 450,0 8-900,0 0 450,0-8 0,0 19 0,0-9 450,0 1-1440,-21-3 1080,15-11 360,-25 11-540,18-8 90,0 19-540,-19-9 990,27 11-810,-26-10 810,17 7-900,1-7 360,-8 10-449,19 0 449,-9 0-720,-10 0 181,16 10 179,-26-7-540,17 7 451,1 1 539,3-9 0,-1 19 0,-3-8 0</inkml:trace>
  <inkml:trace contextRef="#ctx0" brushRef="#br0" timeOffset="234">12277 4163 7713,'34'-13'90,"3"-8"-90,21 8 0,-29 0 89,24-8-628,-38 19 539,19-9 0,-11 11 0,-1 0 0</inkml:trace>
  <inkml:trace contextRef="#ctx0" brushRef="#br0" timeOffset="745">12888 4116 7892,'2'13'0,"-1"-2"0,-1-11-89,0 0 89,0 10 89,0-7-89,0 18 0,-10-8 0,7 0 540,-7 8-540,10-19 0,0 9 90,0-1-720,0-7 720,0 7-90,0 1 90,0-9 0,10 9 180,3-11 270,11 10 359,-11-7-719,-2 7 0,-11-10-90,10 0 1079,3-10-1079,0 7 180,8-18 270,-18 19-540,8-19-360,-1 8 450,-7 0 540,7-8-630,-10 8-360,0-11 450,0 11 360,0-8-900,-21 8 360,16 0 90,-16-8 0,0 19-2339,5-9 990,-7 11 1349,2 0 0,6 0 0,-10 0 0</inkml:trace>
  <inkml:trace contextRef="#ctx0" brushRef="#br0" timeOffset="2246">10042 4234 7173,'9'0'450,"-2"0"89,-7 0-719,0 0 90,0 10 90,0-7 0,0 7 0,0 1 450,0-9-450,0 19 0,0-8 90,0 21-630,0-8 540,0 8 0,0-10 0,0-11 0,0-3 0,11 1 0,-9 2-89,19 0 178,-18 8-89,7-18 90,-10 7 90,11-10 0,-9 0 450,9 0-720,-1 0 270,-7-10-630,8 7 810,-1-8-270,3 1-90,0 7 0,-2-7 540,-11-1 89,0 9-89,10-19-630,-7 18-450,7-18 1,-10 19 539,0-19 629,0 18-1169,0-18 1,0 8 539,0-10 629,0 10-629,0 2 180,0 1-629,0 7 1078,0-18-629,0 19 540,0-9-1080,-10 11 540,7-10-539,-7 7 539,10-7 1079,0 10-629,-11 0 89,9 0-539,-9 0-539,11 0 89,-10 0-629,7 0 1528,-18 0-359,18 0 0,-18 0-90,8 0-629,-10 0 629,10 10 359,-8-7-808,7 18 269,1-19-630,3 9 540,10-11-90,0 10 181,0-7-1,-11 18 90,9-19 539,-9 19-359,11-18-90,0 18-539,0-19 539,0 19 0,0-18-90,0 18 0,0-19 90,0 9 0,0-1 0,0-7 0,0 7 0,0 1 0,0-9 450,0 9-450,0-11-450,0 0 540,11 0-90,-9 0 0,19 0 0,-7 0 0,9 0 0,1 0 0,-11 0 0,8 0 90,-8-11-90,32 9-90,-17-19-90,17 18-450,0-7 540,-27 10 90,24-11 0,-39 9 0,7-9 90,-10 11 270,11-10 809,-9-3-989,9 0 0,-11 2-90,0 11-90,0 0-540,0 11 810,0-9-90,10 9-180,-7-1 90,7-7-90,1 18 0,2-8 0,11 10 0,-11-10 0,8 19 0,-19-27 450,19 26-720,-8-18-360,1 11 630,6 0 0,-25-11 0,6-3 0</inkml:trace>
  <inkml:trace contextRef="#ctx0" brushRef="#br0" timeOffset="5077">18391 4563 7083,'25'-21'899,"-1"16"-89,10-37 0,13 6-181,-7-4-269,4-4-360,-20 21 90,10-11-90,-8 7 540,-2 4-540,-3 2 0,-19 18 90,9-18-630,-11 19 360,0-19 0,0 18 180,0-7-360,0 10-1349,0 0 540,0 10 1169,0-7 0,-12 7 0,-2-10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11:35:19.493"/>
    </inkml:context>
    <inkml:brush xml:id="br0">
      <inkml:brushProperty name="width" value="0.09071" units="cm"/>
      <inkml:brushProperty name="height" value="0.09071" units="cm"/>
      <inkml:brushProperty name="color" value="#FF0000"/>
    </inkml:brush>
  </inkml:definitions>
  <inkml:trace contextRef="#ctx0" brushRef="#br0">19567 5809 6903,'14'1'0,"-9"-1"-90,16 0 180,-7 0 0,20-11-90,-19 9 0,17-9-90,-19 11 90,0 0 0,5 0 0,-8 0 0</inkml:trace>
  <inkml:trace contextRef="#ctx0" brushRef="#br0" timeOffset="1659">18180 5739 7443,'0'-13'539,"0"3"-359,0 10 180,0 0-360,0 10 900,0-7-810,0 7 629,0-10 540,0 0-1259,11 0 90,-9-10 90,9 7-540,-1-7 1170,-7 10-720,7 0 450,-10-11-450,0 9 0,0-9 89,0 11-538,0-10 449,0 7-450,0-7 450,0 10-1230,0 0 1,0 0 0</inkml:trace>
  <inkml:trace contextRef="#ctx0" brushRef="#br0" timeOffset="2652">18274 5621 7713,'0'0'0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11:35:23.919"/>
    </inkml:context>
    <inkml:brush xml:id="br0">
      <inkml:brushProperty name="width" value="0.09071" units="cm"/>
      <inkml:brushProperty name="height" value="0.09071" units="cm"/>
      <inkml:brushProperty name="color" value="#FF0000"/>
    </inkml:brush>
  </inkml:definitions>
  <inkml:trace contextRef="#ctx0" brushRef="#br0">17874 4916 6183,'13'0'-89,"-3"0"89,-10 0 0,0 10 0,0-7 0,0 7 0,0-10 0,0 0 359,0 11-89,0-9 0,10 9 270,-7-1-91,7-7-269,-10 7 540,0-10-450,0 0-90,0-10-90,0 7 719,0-7-629,0 10 0,0 0 0,0-11-90,0 9-90,0-9-90,0 11-585,0 0 0,-10 11 1,-2 2-1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11:35:29.602"/>
    </inkml:context>
    <inkml:brush xml:id="br0">
      <inkml:brushProperty name="width" value="0.09071" units="cm"/>
      <inkml:brushProperty name="height" value="0.09071" units="cm"/>
      <inkml:brushProperty name="color" value="#FF0000"/>
    </inkml:brush>
  </inkml:definitions>
  <inkml:trace contextRef="#ctx0" brushRef="#br0">10513 6491 6363,'20'-13'-30,"-7"-7"0,1 6 0</inkml:trace>
  <inkml:trace contextRef="#ctx0" brushRef="#br0" timeOffset="618">17780 4375 7623,'26'0'180,"-6"0"-1,-9 0-179,-9 0 90,9-10-90,-1 7 0,-7-8 0,18 11-90,-19-10 90,19 7 90,-18-7-359,18 10-91,-18 0 360,7 0 0,-20 0 0,-3 0 0</inkml:trace>
  <inkml:trace contextRef="#ctx0" brushRef="#br0" timeOffset="1310">10019 7244 8612,'-2'13'270,"6"-2"-360,-14-11 0,10 0-1259,10-11 1349,4 9 0,2-9 0,-1 11 0</inkml:trace>
  <inkml:trace contextRef="#ctx0" brushRef="#br0" timeOffset="2042">17968 4939 8702,'13'0'540,"-3"0"-360,1 0 449,-9 0 181,19 0-1170,-18 0 450,8 0 809,20-10-899,-23 7 0,34-17-1799,3 6 1799,7 1 0,-3 3 0,-18 10 0</inkml:trace>
  <inkml:trace contextRef="#ctx0" brushRef="#br0" timeOffset="2822">9925 7620 9242,'8'11'90,"-1"-9"539,-7 9-449,0-11 450,0 0-1889,11-11 1259,12 9 0,-3-19 0,5 8 0</inkml:trace>
  <inkml:trace contextRef="#ctx0" brushRef="#br0" timeOffset="3899">18321 5245 9512,'24'0'1888,"0"0"-2337,0 0-451,20 0 900,-15-10 540,16 7 0,-11-7-540,-8 10-540,8 0 540,-10-11 540,0 9 269,-1-9-1259,-10 11 91,-2 0 359,-1 0 449,-7 0-539,7 0-449,-10 0 449,0 0-90,-31 11 180,12-9-90,-36 19 540,29-18-540,2 7 90,14-10-630,10 0 450,0 0-1439,-10 11 1169,7-9 450,-8 9 0,11-11 0,-1-1 0</inkml:trace>
  <inkml:trace contextRef="#ctx0" brushRef="#br0" timeOffset="4823">9713 8185 7982,'8'0'1170,"-1"0"-990,-7 0-180,0 0-450,0 10 360,0-7 180,0 7 0,0-10 0,0 0 899,0 11-269,0-9 449,0 9-1439,0-11 900,0 0-360,0-11-90,0 9 0,0-9-270,0 11-360,21-10-629,-6 7 1079,19-18 0,-17 8 0,-1-10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11:35:37.446"/>
    </inkml:context>
    <inkml:brush xml:id="br0">
      <inkml:brushProperty name="width" value="0.09071" units="cm"/>
      <inkml:brushProperty name="height" value="0.09071" units="cm"/>
      <inkml:brushProperty name="color" value="#FF0000"/>
    </inkml:brush>
  </inkml:definitions>
  <inkml:trace contextRef="#ctx0" brushRef="#br0">10536 8702 7803,'10'13'449,"-2"-2"-269,-8-11 4587,0 0-5036,10 0-181,-7 0 810,29-11 89,-17-2-449,9 0-269,-3 3-1,-19-1 450,9 9 0,-11-9 89,0 11-538,0 0-1,0 11 540,0-9-270,0 9-180,0-11 90,-11 10 360,9-7-270,-9 7 0,11 1-270,-10-9 270,7 9 0,-7-11 270,10 0-1350,0 0 271,0-11-361,0 9-179,0-9 1349,10 11 0,-15 0 0,5 0 0</inkml:trace>
  <inkml:trace contextRef="#ctx0" brushRef="#br0" timeOffset="1457">19897 6515 8072,'4'0'180,"-1"0"900,-3 0 89,0 11-449,0-9 269,0 9-539,0-11 0,0 0 449,10-11-809,-7 9 180,39-19-180,-24 18 90,37-18-180,-28 19 0,17-19 0,-17 18-1499,7-7 1409,-11-1-270,-10 9-719,8-9-1979,-18 1 3058,7 7 0,-13-7 0,-2 9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11:35:42.718"/>
    </inkml:context>
    <inkml:brush xml:id="br0">
      <inkml:brushProperty name="width" value="0.09071" units="cm"/>
      <inkml:brushProperty name="height" value="0.09071" units="cm"/>
      <inkml:brushProperty name="color" value="#FF0000"/>
    </inkml:brush>
  </inkml:definitions>
  <inkml:trace contextRef="#ctx0" brushRef="#br0">22742 6374 7892,'11'0'360,"-3"0"-90,-8 0 3598,0 0-3778,10 0 0,-7-10 0,7 7-360,11-7 90,27-1 180,-6 9 360,23-9-360,-39 11-659,19 0 659,-19 0 90,19-10-90,-8 7-405,2-7 0,0-1-494,-5 9 899,29-9 0,-69 11 0,5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11:35:45.569"/>
    </inkml:context>
    <inkml:brush xml:id="br0">
      <inkml:brushProperty name="width" value="0.09071" units="cm"/>
      <inkml:brushProperty name="height" value="0.09071" units="cm"/>
      <inkml:brushProperty name="color" value="#FF0000"/>
    </inkml:brush>
  </inkml:definitions>
  <inkml:trace contextRef="#ctx0" brushRef="#br0">12512 8302 8072,'0'0'0</inkml:trace>
  <inkml:trace contextRef="#ctx0" brushRef="#br0" timeOffset="866">21214 6280 7892,'7'0'270,"-2"0"90,-5 0 2429,0 0-1620,42-10-1349,-12-2 0,3 0-1304,5 5 0,0-2 1484,-1-7 0,-6 1 0,-13 12 0,-15-7 0</inkml:trace>
  <inkml:trace contextRef="#ctx0" brushRef="#br0" timeOffset="1359">14534 7903 7623,'6'0'-90,"-2"0"0,-4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11:35:49.438"/>
    </inkml:context>
    <inkml:brush xml:id="br0">
      <inkml:brushProperty name="width" value="0.09071" units="cm"/>
      <inkml:brushProperty name="height" value="0.09071" units="cm"/>
      <inkml:brushProperty name="color" value="#FF0000"/>
    </inkml:brush>
  </inkml:definitions>
  <inkml:trace contextRef="#ctx0" brushRef="#br0">14417 7268 10411,'5'0'-720,"-1"-11"451,-4 9 449,0-9 449,0 11 1890,0 11-2339,0-9 359,0 9-449,0-11-1417,0 0 0,-4 0 1,-1 0-1</inkml:trace>
  <inkml:trace contextRef="#ctx0" brushRef="#br0" timeOffset="1284">22296 6468 7353,'9'0'539,"-2"0"-359,-17 0-90,7 0 180,-8 0 630,1 0-720,7 0-540,-7 11 989,10-9-539,0 9 0,0-11 2429,0 0-2699,10 0 180,4-11 450,20 9-180,2-9-720,22 11 385,-18 0-115,15 0 540,-29 0-360,18 0 270,14-10-270,-16 7 0,24-7 0,-40 10-90,-2 0 0,7-11-809,-26 9 1005,16-9 0,-29 11 0,-3 0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19T10:17:28.469"/>
    </inkml:context>
    <inkml:brush xml:id="br0">
      <inkml:brushProperty name="width" value="0.05292" units="cm"/>
      <inkml:brushProperty name="height" value="0.05292" units="cm"/>
      <inkml:brushProperty name="color" value="#FF0000"/>
    </inkml:brush>
  </inkml:definitions>
  <inkml:trace contextRef="#ctx0" brushRef="#br0">26754 8519 0,'-13'-8'7,"-4"5"0,1 0 2,-1 0-2,1 0-1,-1 1 0,0 1-1,-2-3-2,1 4 1,-2-2-2,-6 2 1,4 0-1,-7 0 0,6 0 1,-3 2-1,3-2 0,-2 3 1,5-1-1,4-2 1,-5 3-1,6-1 2,-3 1-2,3 0 1,-4 4 1,2 6-2,-1-6 1,0 8-1,1-5-1,0 7 3,1-5-4,-1 7 1,0-4 0,1-1 0,-2 2 1,3 0-2,-2 3 0,2-3 1,-1 2-1,4-1 1,-1-2-1,2 3 0,2-1 1,-1 0-1,3 0 0,0-2 0,2 4 0,-3-2 1,1 0-1,3 0 0,-1 1 1,1-2-1,1 3 0,0-5 2,1 4-2,2-4 0,0 4 0,0-2 0,-1 0 0,3-1 0,3 3 0,0-6 1,2 4-2,3 5-1,-1-8 2,1 4-1,2-2 1,0 2-1,1-5 1,1 4 0,-1-6 0,3-2 1,0 1-1,0-4 1,-1 3-1,1-2 0,1 2 2,1-3-2,1 0 1,-2 0-1,5-1 1,-2 1 0,5 0 0,-3 0-1,7-1 2,-6-1-1,10 0-1,0 1 1,-1-1-1,2-1 0,-2-2 1,5 3-1,-1-3 1,3 0-1,-6 0 1,1 0-1,0 0 2,0 0-1,2 0-1,-5 0 0,3 0 1,-5-3-1,3 1 0,-5-1 1,2-2-1,-7 3 0,4-3 1,2 2-1,-4-1 2,2-1-1,-6 1 0,5-3 1,-6 1 1,3-1 0,-7 0 1,0-1-1,-3-1 1,1-1 0,0 2 0,-3-1-1,0-5 2,0-3-2,-1 5 1,-2-6-1,2 4 1,-2-4-1,1 3-1,-2-5 1,2 6-1,-1 1-1,0-4 0,-1 4 0,-1-3 1,0 0-1,-1-3 0,0 4 0,-2-5 0,0 3 0,-2-4 1,0 4 0,0-3 0,-3 1-1,0-2 0,-2 1 0,-1-2 0,0 3 1,0-3-2,-2 0 1,-4 2-1,1-2 0,-1 1 1,-3 1-1,-3 1 1,-1-2 0,-3 3 0,-4-8 1,-2 8-1,-6-6 2,-3 7-2,-5-1-1,-5 3-4,-4 3-3,-8 7-13,-5 5-20,-14 6-22</inkml:trace>
  <inkml:trace contextRef="#ctx0" brushRef="#br0" timeOffset="1691.0967">25467 9041 42,'0'0'5,"0"0"1,0 0 2,16-10 1,-6 1 1,4-3 1,8-5-1,6-7 2,8-5-5,2-5-2,17-5-6,7-4-11,12-10-16,9 1-19</inkml:trace>
  <inkml:trace contextRef="#ctx0" brushRef="#br0" timeOffset="6996.4002">22562 9276 0,'18'0'6,"-9"-4"1,6-2 2,0 1-1,7-4 0,3 0 2,-3 1-2,5-1 2,-4 1-2,5-7-1,-5 6-1,3-4 0,-9 6-2,0-3-1,-2 3 1,-3-1-4,-2 4-3,-10 4-3,11-2-5,-11 2-11,0 0-8</inkml:trace>
  <inkml:trace contextRef="#ctx0" brushRef="#br0" timeOffset="7311.4182">22667 9295 0,'18'-6'4,"3"-2"-1,2-1 2,5 1-1,2-4 0,3 3 0,-11 1-4,0 2-2,-6 2-9,-2 1 0</inkml:trace>
  <inkml:trace contextRef="#ctx0" brushRef="#br0" timeOffset="7612.4354">22582 9348 30,'0'0'4,"14"-5"0,4-2 2,5 2 1,3-2 1,6-2-1,3 1 0,5-5-1,-2 2-11,8 6-21,-16-6-16</inkml:trace>
  <inkml:trace contextRef="#ctx0" brushRef="#br0" timeOffset="8530.4879">27023 8095 3,'23'-5'3,"1"3"0,-4-1-2,0 1-4,-4 0-3</inkml:trace>
  <inkml:trace contextRef="#ctx0" brushRef="#br0" timeOffset="8748.5004">26875 8157 26,'0'0'2,"13"0"0,-1-1 0,14-2-2,6 0-19</inkml:trace>
  <inkml:trace contextRef="#ctx0" brushRef="#br0" timeOffset="11290.6458">31212 9554 11,'0'0'2,"0"0"-1,0 0 3,-5-1 0,5 1 2,0 0 0,-9-4 0,9 4 2,-10-5-1,10 5 0,-10-6 1,10 6 0,-15-6-2,6 4 1,-1-1 0,-3 0 0,-2 0-1,-2 1-2,0 0 2,-2-1-1,-1 0 0,-2 2 0,1-3-2,-2 4 2,2-3-2,-8-1 2,6 2 1,-4-1-2,4-2 1,-3 2 1,3 3-2,0-2 1,2 2 0,3-2 0,-3 1-1,5 1 0,-7 0 1,5 0-2,0 0 1,0 0-1,-1 3-1,1-1 1,-3 3-2,2 0 0,1 2-1,-1-2 1,-2 5-1,-1-1 0,-1 4 0,0-2 0,0 2 1,0 1-1,0 0 0,0-1 1,-2-1-1,-1 0 0,1 1 0,-1-2 1,5 0-1,-3-1 0,6 1 0,-3-2 0,7 3 0,2-3 0,-3 4 0,4-2 0,0 2 0,2 0 0,-2 4 0,2 4 0,1-4 0,1 5 0,0-4-1,3 3 1,1-3-1,-1 5 1,2-6-1,0 0 0,2-2 1,0 1-1,0-1 1,0 3-1,1-2 1,1-2 0,3 3-1,-1-2 1,-1-1 0,2 0 0,1 1-2,-1-2 2,5 0 0,-1 1 0,3 2 0,-3-5 0,7 3 0,-1 1 0,2-1 0,-2-1 0,5 1 0,2-1 0,-3-1 0,5-2 0,-4 3-1,4-3 1,-5 0-1,6-2 1,-6 1-1,0-1 1,3 0 0,-1 0 0,3 0 0,1-2-1,1 2 1,0-2 1,5 1-1,-3 5 1,4-2-1,-1 1 1,1-6-1,-2 9 0,7-8 1,-3 6-1,6-7 0,2 4-1,-2-4 2,2 2-1,-1-4 0,4 2 0,-5-2 2,1-1-2,-2-1 0,-4 0 1,0-1-1,-1 0 1,-1 0-1,-2 0 1,1 0-1,-2-2 1,-1-2 0,-2 0 0,3-1 1,3-2 0,-4 1-1,2-7 0,-3 2 1,2-5-1,-4 4 1,4-5-1,-3 3 1,-2-3-1,-4 0 0,0 5 1,-3-5 0,0 2-1,-1-3 0,-5 1 1,-3-4 0,-2 0-1,0-4 0,3 2 0,-1-6 0,-2 2 0,-2-2 0,0 3 0,-1-1 1,1 2 1,-2 0 0,-3 3 0,0 1 1,-4 0 2,-1 2-2,-2-3 1,-6 4-1,-1-7-1,-3 5 1,-4-5-1,-7 3-1,0-2-1,-7 0 0,0-2 0,-9 1-1,-7 4-1,1-3-3,-8 3-5,-4-1-12,-5 7-30,-8-5-22</inkml:trace>
  <inkml:trace contextRef="#ctx0" brushRef="#br0" timeOffset="13435.7685">22488 10483 12,'0'0'4,"0"0"2,0 0 2,5-7 2,-5 7 0,11-14 3,-1 8 2,-2-6 1,3 3 0,2-6-5,1 6 1,0-4-1,5 1-2,-1 5-1,4-4 0,4 3-2,-2-4 0,5 4-3,-4-1 1,4 2-2,-5-1 0,4 2-2,-9 0-3,-3 3-3,-4-1-6,-2 1-6,-10 3-11,12 0-14,-12 0-12</inkml:trace>
  <inkml:trace contextRef="#ctx0" brushRef="#br0" timeOffset="13765.7874">22528 10517 18,'0'0'4,"0"0"3,0 0 4,10-9 2,-10 9 1,19-13 3,-9-2-1,10 5 4,-1-6-3,7 2-3,4-4-3,-3 5-1,9-6-2,-7 6 0,6 4-2,-4-4-2,6 3 0,-7 2-2,-3 1-2,-1 0-6,-3 3-12,-6-6-34,1 10-9</inkml:trace>
  <inkml:trace contextRef="#ctx0" brushRef="#br0" timeOffset="15480.8855">31391 8238 1,'16'-4'8,"13"1"1,2 0 1,0-1 0,7-1 0,-1 1-1,1 0 0,0-1-1,-1 3-1,-8-1-1,0 1-2,-1-2-2,-9 3 0,-1-1-2,-5 2-1,-2 0-5,-2-2-6,-9 2-9,0 0-12</inkml:trace>
  <inkml:trace contextRef="#ctx0" brushRef="#br0" timeOffset="15819.9049">31669 8185 0,'12'-3'3,"2"2"0,-1-2 0,3 1-2,4 1-4</inkml:trace>
  <inkml:trace contextRef="#ctx0" brushRef="#br0" timeOffset="19418.1107">31180 8598 0,'-10'-5'4,"10"5"-1,0 0 1,0 0-1,-8-3 2,8 3-1,0 0 1,0 0-2,-12-4 0,12 4 0,0 0 0,-11-3-2,11 3 0,-13-1 0,13 1 0,-9-1 0,9 1 1,-11-1-1,11 1-1,0 0 2,-12-2-1,12 2 1,0 0-1,-8-1 1,8 1-1,0 0 1,-11-1-1,11 1 1,-12-1-1,12 1 0,-10 0 1,10 0-1,-11 0 1,11 0-1,-12 0 2,12 0-3,-9 0 1,9 0-1,-14 0 1,14 0 0,-14 0-1,14 0 2,-13 3-2,13-3 1,-19 3-1,19-3 1,-18 5-1,9-5 1,-2 4-1,-2-3 0,-2 2 0,3 2 0,-4-1 0,1 0 0,-1 0 0,1 0 0,0 2 0,2 0 0,3-1 0,-1 2 1,0 1-1,2 0 0,0 1 0,-2-1 0,3 1 0,-1 0 0,-2 4 0,0-2 2,2 0-2,-5 0 0,5 2 0,-3-1 0,0 1 0,2 0 0,2 1 0,-3 0 0,3-1 0,1-1 0,-1 2 0,1 0-2,1-3 2,-2 4 0,1-3 0,1 1 0,0 0 0,2 2 0,0-3 0,-2 2 0,1-2 2,0 4-2,1-5 0,-1 4 0,1-1 0,1 1 0,1-3 0,0 2 0,0-2 0,0 3-2,2 4 2,-1-4-1,0 4 0,0-7 1,1 7-1,0-6 0,-1 4 1,2-8 0,2 1 0,1-2-2,-4-8 2,9 16 2,-9-16-2,14 15 0,-14-15 1,14 14-1,-14-14 0,14 12 1,-14-12-1,16 12 0,-7-6 0,-9-6 0,16 11 1,-8-6-1,1-1 1,3 0-1,-3 0 0,0-1 2,1 1-2,0-1 1,0-1-1,2 1 1,-3 0-1,1-1 1,0 1 0,2-1-1,-3 0 1,3 0 1,-1-2-2,2 3 1,-3-1-1,3-1 1,-1 0-1,3 0 0,5 0 1,-2 2 0,4-3-1,-2 2 2,6-2-2,-6 1 0,8 1 1,-6-2-1,1 0 1,-4 0-1,3 0 0,0 0 0,1 0 0,-4 0 0,3 0 0,-1 0 0,-1 0 0,2 0 0,-2-2 0,0 1 0,1-2 0,2 0 0,-7 0 0,3-2 0,0 3 1,-1-3-1,1 1 0,-1-2 1,-1 1-1,4-2 4,7-2-3,-6-1 0,1 0 0,0-1 1,3-3 0,-4 1-1,2-1 3,-4-2-1,-4-3 3,4-1 0,-1-8 0,-2 4 2,1-5-2,-5 2 1,4-3-1,-8 1-2,1-2 0,2 2-2,-7 3 0,-5-6 1,0 1-2,1-1 0,-5 1-1,-5-3-5,-7 7-10,-10-3-24,-2 7-20</inkml:trace>
  <inkml:trace contextRef="#ctx0" brushRef="#br0" timeOffset="21124.2082">27052 9583 0,'0'0'3,"0"0"-1,0 0 2,0 0 0,0 0 1,-11-5 0,3 2 0,-3 0-1,2 1 0,-4-1 0,3 1-2,-3 1 1,0-2 1,-3 1 0,1-1 0,-2 1 0,1 1 1,-3 0-1,1 0 1,-4 1-1,2 0-1,-2 0 1,0 1-1,-4 3 0,1-1 0,1 0 0,-2 2-1,1-1 2,-2 0-2,0 2 0,-1-1 0,0 2 0,-4-2 0,4 4-1,-2-3 2,1 5-2,-1-3 0,3 4 0,1-3 1,0 7-1,5-3-1,-2 2 0,4 0 0,-3 4 0,3-3 0,-1 6 0,3 3 0,0-2 0,1 3 0,0-3 0,1 4 0,2-3-1,1 3 1,2-6-2,3-1 1,-1 2 1,4-1-1,1 3 0,2-4 0,0 4 1,0-5-2,1 4 2,0-4-1,-1 2 1,1-3-1,0 2 1,2-1 0,1-1-1,2 1 1,3 1 0,-1-3 0,2 2-1,2-4 1,1 2-1,0-3 1,3-1 0,-1-2 0,6 1 0,-1 3 1,3-7 0,-1 5 0,6-7 0,-2 6 0,5-7 1,-4 7-1,5-7-2,2-1 1,-1-1 0,3 1 0,-3 1 0,6-2-2,-4-1 2,7 1-1,-6-3 1,0 0-1,3 0 0,-2-5 1,3 3-1,-4-4 1,4-1 0,-3-2-1,3 2-1,-6-6 1,7 3 1,1-6-1,-1 4 0,2-3 0,-3 1-2,3-3 3,-6 4 0,5-1 3,-9-2-3,-1 0 1,-4-5 0,-1 2 0,-1-8 2,-5 5-2,-1-9 1,-3 1-1,2-2 2,-4-1-1,-1-1 0,-4 1 2,2-2-1,-3 3 3,-2 2-1,-1 1 2,-2-3-2,-3 3 1,0 2-2,-3-2 1,-4 5-2,1-3 1,-6 3-2,1 0 0,-4 2 2,0 3-2,-4-3 2,0 3-2,-6-3 1,0 3 1,-1-2-2,-4 3 0,-1 4 1,-1 2-2,-3 2-1,-1 4-2,0 5-2,-5 1-2,2 6-3,-2 2-6,2 6-9,0 1-9,1 5-10</inkml:trace>
  <inkml:trace contextRef="#ctx0" brushRef="#br0" timeOffset="26609.522">27442 9610 0,'8'-10'6,"2"-1"1,0 3 2,0-5-2,1 2 1,0-2-1,0 4-1,4-6 1,-3 1-2,6-1 0,-3-1-2,7 1 0,-1-5-1,5 1 1,7-1-1,-3 1 0,5 0 0,-2 1-1,5 0 1,-5 1-1,7 0-1,-9 2 1,1 1 1,-4-1-1,-1-2 0,2 2 1,-2-7 1,1 3-1,-2-3 3,4 4-2,-4-7 1,6 6-2,-3-5 2,8 5-2,3 1-1,1-3 2,3 4-2,-1-4-1,2 2 1,0-2-1,4 4 0,-7 0 1,-3 1-1,2 1 0,-3-1 0,2 0 0,-5 2 0,3-3 1,-3 0 1,7-2-1,2-1 0,0-1 0,2 0-1,-3 1 1,7-2 1,-9 3-1,4-2 0,-5 0 1,-3-5 2,-1 6-1,-4-4 2,4 5 0,-7-5-1,7 5 1,-4-3 0,6 5-2,2 2-1,-3-2-1,6 3 2,-3-4-3,3 4 1,-6-3 0,6 3-1,-7-3 1,-3 4 0,2-4 1,-3 3-1,1 1 0,-2-1 0,5 1-1,-7-1 1,4 1-1,-4 0 1,4 1-1,2 1 1,-3-4 1,4 4-1,-7 0 0,7 0 1,-6 2-1,2 0 0,-8 1 1,-1 1-2,-1 1 1,-3 0 0,-2 1-1,-3 1 0,-2 0 1,-1 0-1,0 0 1,-2 1-1,-9 3 1,11-6-2,-11 6-2,14-5-5,-4 2-6,-10 3-9,18-8-8,-6 3-7,-1-1-11</inkml:trace>
  <inkml:trace contextRef="#ctx0" brushRef="#br0" timeOffset="27000.5443">30591 7925 0,'0'0'4,"0"0"-1,0 0 2,0 0 1,-10 0-1,10 0-2,0 0 2,0 0 0,0 0-3,0 0 1,0 0-1,4 9 0,-4-9 3,10 9 0,-10-9 0,13 10 1,-2-5-2,-11-5 1,19 9 0,-9-6-1,-2 1-1,-8-4 1,13 3-2,-13-3 2,10 6 3,-10-6 0,4 10 0,-4 1 1,-5 5 2,-8 6 0,-4 10-2,-7 5-1,-12 10-17,-3 14-36,-15 3-9</inkml:trace>
  <inkml:trace contextRef="#ctx0" brushRef="#br0" timeOffset="27942.5982">27488 9435 5,'19'10'12,"4"-10"-3,23-12-12</inkml:trace>
  <inkml:trace contextRef="#ctx0" brushRef="#br0" timeOffset="34917.9972">11800 4111 0,'5'1'0,"-5"-1"0,0 0 1,0 0 1,6 10-1,-6-10-1,3 9 1,-3-9 0,3 12 0,-3-12 1,2 14-1,-2-14 0,2 16 1,-2-16-1,2 14 2,-2-14-1,5 12 1,-5-12 0,4 10 1,-4-10-1,0 0 3,11 9 3,-11-9-1,0 0 3,14 3 1,-14-3-1,13 0 4,-4-7-2,3 0-2,-1-2 0,6-3-2,4-3 0,-1 1-1,8-5 0,-4-2-1,9-5 0,-3 1 0,7-4 1,-5 2-2,0-1 1,3 1 1,-2 0-1,0 4-1,-4 4-1,1 0 0,-6 4-2,0 1 0,-4 3-2,-3 4-9,-4 4-24,-13 3-31,19 0-5</inkml:trace>
  <inkml:trace contextRef="#ctx0" brushRef="#br0" timeOffset="44096.5222">17468 13138 61,'0'0'5,"0"0"2,0 0 4,0 0 0,0 0 4,0 0-1,9-8-1,-9 8 0,0 0-5,0 0-1,2 7-4,0 2-2,1 2 1,0 4-2,1 3 1,0 2 1,3 2 0,-2 0-1,1 1 1,-1 0-1,1-2 0,-2-1-1,2-1 1,-2-2 0,1-2-1,-3-3 0,1 2-4,-2-6-11,-1-8-23,10 15-20</inkml:trace>
  <inkml:trace contextRef="#ctx0" brushRef="#br0" timeOffset="44458.5429">17322 13201 73,'0'0'3,"0"0"2,0 0 2,0 0 4,0 0 2,0 0 2,9-3 2,2 1 3,2 2-4,3-5 0,3 2-3,4-2-1,-4-2-3,3 2-2,-2-1-2,2 0-3,-5 1-2,-1 2-8,-4-1-13,-3 1-23,8 3-21</inkml:trace>
  <inkml:trace contextRef="#ctx0" brushRef="#br0" timeOffset="44891.5677">17793 13309 61,'0'0'3,"0"0"3,0 0 4,6-12 1,-6 12 3,4-12 0,-4 12 3,6-17 0,-6 17-2,1-17-2,-1 8-2,0 9-1,-3-15-3,3 15 0,-9-11-2,9 11-2,-11-3 0,11 3 0,-13 6-2,6 2-1,1 4-1,-1 3 1,2 2-1,1 0-1,3 2 1,-1-1 0,2 0-1,2-3-6,2-1-12,2-6-28,2 4-17</inkml:trace>
  <inkml:trace contextRef="#ctx0" brushRef="#br0" timeOffset="45358.5944">17996 13159 54,'0'0'0,"0"0"0,0 0 1,-13 5-1,13-5 0,-12 12 1,5-4-1,1 2-1,-2 1 1,3 2 0,4-2 0,-1 0-1,2 0 1,0 0 0,1-2 1,-1-9 0,9 14 0,-9-14 3,14 12-1,-4-5 1,-10-7 1,18 12-3,-9-7 3,1 0-1,-1 3-2,0-1 0,-9-7 2,15 17 1,-15-17-1,9 14 6,-9-14-2,0 15 3,0-15 0,-5 12 1,5-12-3,-15 10 1,6-6-2,-3-1-2,1-1-4,0-1-3,0 1-7,0-2-13,11 0-23,-14 5-15</inkml:trace>
  <inkml:trace contextRef="#ctx0" brushRef="#br0" timeOffset="45756.6171">18237 12955 53,'0'0'1,"0"0"2,-9-2 2,9 2 3,0 0 2,-7 13 3,2 1 2,5 3 1,0 8-1,-1-3-1,1 9-1,0-3-3,0 4 0,2-5-5,-1 0 1,0-3-4,1 0 1,-1-2-5,0-3-4,0-1-15,2 0-21,-3-3-19</inkml:trace>
  <inkml:trace contextRef="#ctx0" brushRef="#br0" timeOffset="46238.6447">18092 13274 75,'0'0'3,"0"0"1,9-2 1,-9 2 2,18-4 4,-9 2-2,8 0 3,-4-3 0,6 0-3,6 2-1,-3-3 1,7 0-4,-5-1 0,6 0-2,-5-1 0,6 1 0,-10 2-2,-4-4 2,2 4-1,-5 2-1,-3-1 1,-11 4 0,13-4-1,-13 4 0,0 0-1,0 0 1,0 0-1,0 8-1,0-8 1,-4 17 0,-2-6 0,0 2 0,-1-1-1,1 3 1,1 0-1,1-3 1,0 2-2,2-2 2,1-3 0,1-9 0,0 16 2,0-16-1,7 9 0,-7-9 1,14 3 0,-5-3 1,1 0-8,0 0-18,-10 0-34,20-15-4</inkml:trace>
  <inkml:trace contextRef="#ctx0" brushRef="#br0" timeOffset="46412.6547">18491 13036 119,'0'0'2,"0"0"0,0 0-2,0 0-5,-4-14-9,4 14-20,0 0-14</inkml:trace>
  <inkml:trace contextRef="#ctx0" brushRef="#br0" timeOffset="47131.6958">18557 13263 78,'0'0'2,"0"0"2,0 0 0,0 0 2,2-13 1,-2 13 3,0 0-1,6-13 1,-6 13-2,6-8 0,-6 8-2,10-7-1,-10 7-2,14-1 1,-14 1-2,16 0-1,-16 0 0,18 4-2,-18-4 1,14 12-1,-14-12 1,14 16-1,-11-5 0,2-3 1,-1 3 0,-1-3 0,-3-8 1,5 16-1,-5-16 2,0 0 2,5 9-1,-5-9 3,0 0 0,0 0-1,0 0 2,0 0 0,-1-9-1,1 9-2,-2-16 0,1 5-2,1-1 0,0-2 0,0 2-2,3-1 1,2 0-1,1-1 0,0 2 0,2 1 0,-1 0 0,5 2-1,-4 4 1,5-2-1,-4 3 0,2 1 0,0 1 1,-1 2-1,-1 0 0,1 0 0,-10 0-1,15 9 1,-15-9 1,10 12-1,-10-12 1,9 20-1,-8-10 1,2-1-1,-2 1 1,1 1-4,-2-1-5,0-10-17,8 22-25,-6-14-12</inkml:trace>
  <inkml:trace contextRef="#ctx0" brushRef="#br0" timeOffset="47697.7282">19032 13095 59,'0'0'5,"0"0"4,0 0-2,0-8 2,0 8 2,0 0 1,-9-12 0,9 12-2,-14-4-3,5 4-2,-1 0-4,-1 1 0,0 4-1,2 2-1,-2 3 0,3 0 1,2 0-2,2 1 1,2 2-2,0-4 2,2 3 0,0-4 1,0-8 0,8 13 0,-8-13 1,13 9 0,-13-9 2,15 0 0,-15 0 1,14-3-1,-14 3 3,15-14 0,-15 14 0,13-15-1,-13 15 1,8-17-1,-8 17-1,7-10-1,-7 10-3,0 0-2,0 0 1,0 0-1,0 0-1,0 0 0,5 15 0,-5-1-1,0 5 3,0 4 0,-1 1 0,-2 2 0,-4 3 1,0 0 0,1-1 0,-4-5 2,-2 1 0,1-4 3,-5 0 0,-4-4-1,0-2 1,-6-3-2,2 0-9,-2 1-35,-2-6-19</inkml:trace>
  <inkml:trace contextRef="#ctx0" brushRef="#br0" timeOffset="48402.7685">18140 11686 66,'0'0'1,"0"0"0,2 14 0,-2-3 3,2 6 1,-2-1 1,2 5 1,-2 3 0,0-6 2,0 9-1,1-4 1,1-1-2,1 0-1,0 0-2,1-1 1,0-1-3,0-3 0,0 1-6,0-7-15,1 1-21,-5-12-12</inkml:trace>
  <inkml:trace contextRef="#ctx0" brushRef="#br0" timeOffset="48734.7875">17940 11830 70,'0'0'6,"0"0"3,8 0 4,-8 0 3,19-4 1,-6 0 2,6-4-1,-1 1 1,3-3-4,-1-1-4,5 0-3,-4-7-3,3 8-1,-6-5-3,2 8-2,-3-8-7,1 10-14,2 3-21,-9 2-20</inkml:trace>
  <inkml:trace contextRef="#ctx0" brushRef="#br0" timeOffset="49147.8111">18377 11800 91,'0'0'2,"0"0"2,10 0-1,-10 0 2,16 10-2,-5-2 1,0 3 1,1 3-2,-2 0 0,-1 1-2,-3 2 1,-1-2-1,-3-1 0,-1-2 2,-1 0-1,0-12 4,0 13 1,0-13 2,0 0 2,0 0-1,-10 1 1,10-1 0,-4-13 0,2 0 0,1 1-5,0-6 0,0-2-2,1 0 1,0 0-3,3 1-2,3-2-4,2 4-9,2-3-18,-1 3-27,5 7-6</inkml:trace>
  <inkml:trace contextRef="#ctx0" brushRef="#br0" timeOffset="49917.8551">18763 11693 100,'0'0'5,"0"0"-2,-10-11 2,10 11 0,-9-3 0,9 3-1,-14 0 1,14 0 0,-13 22-4,5-9-1,1 6 0,0-1 0,1 6-1,-1-5 0,1 6 1,4-6 0,0-4 0,2-1 0,0-1 1,3-2 0,-3-11 1,15 13-1,-7-13 4,3 0-4,0 0 3,0-3-2,1-5 2,0-2-1,-2-4 1,-1 3-1,0-4-1,-3 1 2,-1-1-1,0 1 0,-2-1 1,-2 3 1,-1-5-1,0 7 1,0-3 0,0 13-2,0-16-1,0 16-1,0 0-2,0 0-1,-5 8 0,4 1-2,-1 7 2,1-5 0,1 7-1,0-5 2,0 3 2,5-7-1,0 0 2,6-4-1,-2-1 0,6-3 1,4-1 0,-2 0 0,2-5 0,-1-1 0,3-5-1,-6 1 1,5-5 1,-10 1-1,-3-7 0,2 6 1,-4-5 0,-2 3-1,-1-1 0,-2 5 2,0-2-3,0 6 0,0 9-1,-7-10 0,7 10 0,0 0-1,-11 2 0,11-2 1,-6 13-1,4-1-1,1-1 1,1 2 1,-1 4 0,1-3 0,5 3 0,3-7 0,1 3-2,2-7-9,4 5-18,-3-11-30,6 0-5</inkml:trace>
  <inkml:trace contextRef="#ctx0" brushRef="#br0" timeOffset="50079.8644">19026 11468 114,'0'0'0,"0"0"-1,0 0-11,0 0-9,0 0-24</inkml:trace>
  <inkml:trace contextRef="#ctx0" brushRef="#br0" timeOffset="50556.8917">19175 11647 73,'0'0'2,"0"0"2,1 13 1,-1-13 0,4 19 1,-1-5 0,0 3 1,-1 0-1,2-5-2,-1 4-1,-1-6 0,-1 5-1,-1-15 3,1 12 3,-1-12 1,0 0 2,0 0-1,0 0 1,0 0-3,0-9 1,0 0-2,0-10-4,2 6-2,0-10 0,2 6-1,3-4 0,1 4 0,1 0-1,1 5 1,1 4-1,3 2 0,-2 0 0,3 6 0,-4 0 1,1 0-1,-1 6 1,-1 1 0,-10-7 0,16 16 1,-10-6-1,1 0-2,-3-2-14,-4-8-30,10 24-13</inkml:trace>
  <inkml:trace contextRef="#ctx0" brushRef="#br0" timeOffset="50813.9064">19505 11603 127,'0'0'5,"0"0"1,-8 0 2,8 0-1,-3 8 2,3 2 0,0-10 0,-2 18 0,2-7-4,0 0-5,1 0-11,-1-11-26,12 25-22</inkml:trace>
  <inkml:trace contextRef="#ctx0" brushRef="#br0" timeOffset="50962.9149">19466 11459 108,'0'0'-3,"0"0"-17,8 0-22</inkml:trace>
  <inkml:trace contextRef="#ctx0" brushRef="#br0" timeOffset="51443.9424">19652 11589 38,'0'0'3,"0"0"0,2 12 1,-2-12 2,2 17 1,-2-17 1,4 24 1,-2-14 0,0 2-2,-2-12-1,4 16 1,-4-16-2,3 13 1,-3-13 2,0 0 2,0 0 0,0 0-2,0 0 2,0 0-1,-1-11 0,0 1-3,0-1-3,1-3-2,1 0-1,1-1 0,4 1 2,0-1-2,3 3 0,0 0 1,2 2-1,0 3 0,0 2 0,0 2 1,-1 3-1,0 0-1,-1 3 1,-9-3 0,16 12-1,-9 0 1,-2-3-5,1 4-8,-1-1-17,-3 2-28</inkml:trace>
  <inkml:trace contextRef="#ctx0" brushRef="#br0" timeOffset="52072.9784">19983 11412 62,'0'0'1,"0"0"0,-12 0 1,12 0 0,-16 10 0,7-2 1,-3 2-2,-3 4 1,6 0 0,-1 4-1,3-4 0,2 3-1,3-3 0,2-2 0,0-2 0,0-10 0,13 11 1,-3-11-1,-1 0 1,3-2 1,-2-3 0,2-6 0,-2 1 1,0-4 1,-3 0 0,0-1 3,-3 2 0,-1-2 1,-1 4 2,-2 0-1,0 11-1,0-14-1,0 14-3,0 0-2,0 0-1,0 0-1,0 0-2,-1 14-1,1-2 0,0 4 1,1 2 2,2 4 1,0-1-1,0 4 0,-1-2 0,1 2 0,0-2 1,-2 2-2,0 3 1,0-4 0,-1 1 0,-1-8 0,-2 4 2,-2-9 1,-3 2-1,0-8 3,8-6 1,-19 2 0,10-2 0,-1-5 0,10 5-1,-13-17-1,9 0 0,4 2-4,0-2-8,0 3-19,5 5-29,1-1-5</inkml:trace>
  <inkml:trace contextRef="#ctx0" brushRef="#br0" timeOffset="52642.011">18379 12390 3,'19'-5'7,"-5"-4"2,7 4 3,2-7 2,10 3 3,4-6 0,10 3-1,0-6 1,15 4-1,7-1-1,5-4-3,7 2 1,4-5-1,2 2-2,3-2 3,1 1-2,-4-1 0,0 3 0,-2-3 0,-4 4-1,-5-1-1,-6 3-1,-7 2-2,-7 2-2,-9 4-2,-13 1-6,-7 2-13,-6 8-39,-9-2-12</inkml:trace>
  <inkml:trace contextRef="#ctx0" brushRef="#br0" timeOffset="53655.0689">20254 11463 1,'0'0'2,"0"0"0,0 0 0,0 0 2,0 0 2,0 0-1,0 0 2,0 0-1,7 5 1,-7-5-1,5 10-1,-5-10-1,8 14 1,-8-14-3,8 19 2,-8-19 1,13 17-3,-13-17 3,13 15 0,-13-15 2,12 9 2,-12-9 2,15 2 0,-15-2 0,14-2 1,-14 2-3,19-15 0,-8 7-1,2-4-3,3-3 1,3-4-1,1 1-1,2-4 1,3 1 0,3-5 0,2-2 1,3 2 0,-1-2-1,3 3 1,-2-2-2,6 4-1,-2 2 1,-5 4-2,2 1-4,-10 4-10,3 7-25,-15 0-25</inkml:trace>
  <inkml:trace contextRef="#ctx0" brushRef="#br0" timeOffset="57007.2606">21738 11257 49,'0'0'4,"0"0"3,0 0 1,0 0 2,0 0-1,0 0 1,0 0 1,0 0-1,0 0-2,0 0-4,0 5-2,0 5 0,0-1 0,0 4-2,0 0-3,0 1-10,0 4-20,-2-5-17</inkml:trace>
  <inkml:trace contextRef="#ctx0" brushRef="#br0" timeOffset="57212.2724">21788 11260 108,'0'0'3,"0"0"0,0 0 2,5 8 0,-1 1-1,-4 3-2,3 0-17,2 8-32,-3-2-2</inkml:trace>
  <inkml:trace contextRef="#ctx0" brushRef="#br0" timeOffset="57976.3161">22262 11358 94,'0'0'3,"0"0"1,0 4 3,0-4 0,-1 17 1,1-7-1,1 6 0,-1-2 2,1 3-5,-1 1-6,0-1-6,0 1-15,0-6-21,-1 5-9</inkml:trace>
  <inkml:trace contextRef="#ctx0" brushRef="#br0" timeOffset="58321.3358">22320 11307 47,'0'0'3,"0"0"1,13-2 1,-13 2 2,15 2 0,-4 2 2,2 3 1,-2 1-1,4 5 1,-5-1-3,-1 4-2,1-2 0,-1 1-1,-2 0-2,-1 0 2,-2-4-2,-4 3 2,0-6-1,0 1 0,0-9 0,-16 17-1,7-10 0,-3 1-2,0-3-2,-1 1-2,1 0-7,-1-2-16,13-4-20</inkml:trace>
  <inkml:trace contextRef="#ctx0" brushRef="#br0" timeOffset="58840.3655">22612 11419 80,'0'0'4,"8"3"-1,4-3 3,0 0 1,1 0 4,3 0-2,-1 0 3,2 0 0,-8-4-2,7 0-2,-16 4 1,11-11-3,-11 11 0,5-15-2,-5 15-1,3-17-1,-3 6 1,0 2-2,0 0 0,0 9 0,-3-12 0,3 12-1,-10-4 0,10 4 0,-13 0 0,0 4 0,4 5 0,-5-1 1,4 4 1,-3 0 0,4 0-1,-1 1 2,7-2 0,2 0-1,1-2 1,0-9 0,5 15-1,9-10-1,-2-1-2,5-1-9,-2-2-22,10 2-28,-9-2-3</inkml:trace>
  <inkml:trace contextRef="#ctx0" brushRef="#br0" timeOffset="59397.3973">22948 11322 140,'0'0'6,"0"0"-1,0 0 2,0 0 0,0 0 1,0 0-1,0 0 0,0 0 1,0 0-5,-8 3-3,8-3 1,-11 14-1,4-6 0,0 4 0,0 0 0,0 2 0,0-1 0,3 0 0,1 3 1,1-6-2,1 3 1,1-4 1,1 3 1,-1-12-2,11 12 2,-11-12-1,17 6 1,-5-3-1,0-3 2,-1 0-2,1-3 0,1-1 0,0-3-1,1 0 1,0-5-1,-1 4-1,1-4 0,-2 1 0,2-2 0,-5 3 1,-1-2 0,-1 4 0,-7 8 1,6-14 0,-6 14 1,1-9-1,-1 9-1,0 0-1,0 0 0,0 0 0,0 0-1,-4 5-1,4-5 2,-1 14-1,1-5 2,0 2 0,0 0 0,3-1-3,2 0-8,2 0-15,-7-10-28,20 8-7</inkml:trace>
  <inkml:trace contextRef="#ctx0" brushRef="#br0" timeOffset="59559.4066">23197 11197 86,'0'0'0,"0"0"-7,0 0-13,-10 0-15</inkml:trace>
  <inkml:trace contextRef="#ctx0" brushRef="#br0" timeOffset="60243.4457">23277 11356 0,'0'0'6,"13"12"5,1-8 2,-4 0 1,7-1 2,-4-2-1,5 1-1,-6 0-3,5 1 0,-6 0-7,-11-3 1,15 8-2,-15-8-2,8 12 0,-8-12 0,1 12 1,-1-12 1,-3 13-1,3-13 2,-14 12-2,6-8 0,-1-1 1,0 0-1,0-2-1,9-1 0,-12 1 1,12-1-2,0 0-2,0 0 1,-6-8 0,6 8-5,5-15 0,-5 15 0,14-17-1,-5 8 1,1-1 2,0 0-1,1 2 3,2 1 2,-3 0 2,0 3 3,1 0-1,-3 3 4,-8 1 0,17 0 0,-17 0 1,14 5 1,-14-5-1,16 12-1,-16-12-1,11 14 0,-11-14-1,11 15-2,-11-15 0,12 10-4,-12-10-9,9 11-19,-9-11-24,0 0-7</inkml:trace>
  <inkml:trace contextRef="#ctx0" brushRef="#br0" timeOffset="60378.4535">23530 11240 114,'0'0'6,"0"0"-1,0 0 0,0 0-9,0 0-18,-2-9-27</inkml:trace>
  <inkml:trace contextRef="#ctx0" brushRef="#br0" timeOffset="61114.4956">23726 11296 131,'0'0'2,"0"0"-1,0 0 1,0 0-1,0 0 0,-10 5 0,10-5 0,-11 17 0,3-6-1,-1 2-1,-1 1 1,3 2 0,-1 0 0,2-3 0,1 3 0,1-3 0,3-1 0,1-3 1,1 1 1,-1-10-1,11 10 1,-1-8-1,0-2 3,1 0-2,3 0-1,-3-5 2,5-3-1,-5-1 0,3-2 1,-2 2-2,1-5 1,-3 1-1,2-2 0,-4 2 2,2-2-2,-2 4 1,-1 1 0,-1 2 2,-6 8-2,15-10 1,-15 10-1,10-1 0,-10 1 0,11 9 0,-7 0-2,0-1 0,0 6 0,-2 0 0,0 0 1,0 0-1,-1 0 1,1-3-1,-1-2 1,-1-9 1,1 14 1,-1-14 0,0 0 1,0 0 0,0 0-1,0 0 1,0-8-2,0-1 0,0-3-2,0 0 0,3-2-1,3 0 0,2-1 0,7 0 0,-1 2 0,6-1 1,-5 4 0,9 1 0,-6 4 0,5 0 1,-5 5 0,-2 0 0,1 0 0,-3 2-1,0 4 1,-2 0-1,0 2-1,-3 0-2,0 2-12,-4 6-31,-1-4-15</inkml:trace>
  <inkml:trace contextRef="#ctx0" brushRef="#br0" timeOffset="61498.5175">24667 11171 123,'0'0'0,"0"0"1,0 0 1,0 0 2,0 11 0,0-2 2,0 3 1,0 3 0,-2 2 0,2 2 0,-2-1-1,2 2-3,0-3 1,0-1-3,0-2-3,0-2-11,0-12-22,0 17-22</inkml:trace>
  <inkml:trace contextRef="#ctx0" brushRef="#br0" timeOffset="61800.5348">24429 11219 125,'0'0'1,"0"0"1,0 0 3,0 0 1,3-9 1,8 5 1,-3-2 2,9-1 1,1 1 0,3-1-1,7 2-2,-3-2 0,5 0-3,-6 1-1,6 2-1,-5-1-2,4 2-3,-8 3-6,0 0-12,-2-1-17,1 2-24</inkml:trace>
  <inkml:trace contextRef="#ctx0" brushRef="#br0" timeOffset="62219.5588">24883 11202 146,'0'0'2,"0"0"3,9 0 1,-9 0 1,18 6 1,-9 0 0,5 2 0,0 3 1,0 2-3,-1-2-3,-2 4 0,-3-1-2,1-2 0,-3 1-1,-3-3 1,-2 1 0,-1-11 0,0 12 3,0-12-1,0 0 0,-12 6 2,12-6-1,-11-3 1,11 3-1,-9-12 0,7 3 0,0-4-1,2 1-1,0-3 0,2 1 0,3-3 1,2 2-2,2-2-1,0 4-2,2 0-8,0 1-19,0-5-35,5 9-5</inkml:trace>
  <inkml:trace contextRef="#ctx0" brushRef="#br0" timeOffset="62920.5989">25149 11253 112,'0'0'2,"6"0"2,4 0 1,1 0 0,2 0 4,0 0 0,2 0 0,1-2 2,-4-1-2,2-2 0,-6-1-1,-8 6-1,17-14-1,-17 14-2,10-13 0,-10 13-1,6-16-2,-6 16 1,0-15-2,0 15 0,-10-11-2,10 11 1,-16-8-1,6 7 1,-1 1-1,0 2 0,-2 5 1,-3 1 0,6 1-1,-3 3 2,6 2-1,-3 1 1,8-1 0,-2-1 1,6-1-1,11 0 1,-4-2 1,6-1 1,-2-2-2,6-3 1,-3-1 0,8-2 1,-7-1-1,1 0 0,2-5 0,0-3-1,2 0 2,-1-2-1,1-2-1,1-1 0,-1-2 1,-2 1-1,-2-1 2,-2 1-2,-3 2 0,-5 0 0,-4 3 0,-4 9-1,0-16 0,0 16 0,-12-5-1,3 5 0,-4 0 0,2 3 0,-1 5 1,-1 2 0,4-1 0,0 3 1,3 0 0,2 0 1,2 0 0,2-3 0,0 1 2,0-10-1,9 15-1,-9-15-3,19 9-7,-8-6-18,0-3-36,5 0-5</inkml:trace>
  <inkml:trace contextRef="#ctx0" brushRef="#br0" timeOffset="63128.6108">25649 10894 131,'0'0'1,"0"0"0,0 10 0,0-10 1,0 20-2,-4-11-11,1 2-28,2 6-11</inkml:trace>
  <inkml:trace contextRef="#ctx0" brushRef="#br0" timeOffset="63262.6184">25759 10984 115,'0'0'0,"-11"0"-14,11 0-34,-9 12-1</inkml:trace>
  <inkml:trace contextRef="#ctx0" brushRef="#br0" timeOffset="65128.7252">22369 11942 24,'0'0'1,"0"0"0,0 0 1,0 0-1,0 0 0,0 0 0,0 0 0,9-4 1,-1 3-1,4 0-1,5 0 0,2-2 0,6-1 1,3 0-1,11-2 0,4 1 1,6-3-1,7 0 1,4 0-1,8 0 2,4-1-1,2-2 0,7 2 0,2-4 0,6 3 0,1-2-1,3-1 2,-2 2-2,2 0 2,2-8-1,0 7 2,2-5-1,-1 5 0,-2-5 1,2 5 0,-4-5 1,2 5-2,5 3 3,-12-2 0,-4 2 0,-2 0-1,-4 1 0,-3 2 1,-2 2-2,-7 0 1,-8 1-2,3 0-1,-4 2 2,-6 1 0,-2 0 1,-6 0 0,0 0 2,-7 0-1,4 0 1,-8 0-1,-5 0-1,4 0 1,-2-3-3,2 1 1,-2-1-2,1-2 0,-5 0 1,5-2-1,-6 2 1,3-2-1,-6-1 0,2-4 0,-3 1 0,-1-4 2,5-2-2,-7-2-1,5-1 1,-7-6 0,3 1 0,-4-6 0,0-1 0,-8 2 1,-1-2 0,-4-2-1,1 0 1,-7 2 1,-3-4-3,-5 6 1,-6-2-1,1 3 0,-6 0 0,3 2-1,-7-3 1,3 7-3,-5 3 3,-1-4-1,3 4 0,-7-1-1,-3 6 1,-6-1-2,-1 3 1,-5 3 1,-5 5-1,-4 1 0,-3 4 1,-5 0 0,4 2 1,-3 5 0,-3-1 0,-1 0 1,-2 1-1,-1 0 0,-5 0 1,-5 1-1,-3-2 0,-4 1 0,0-1 0,-6 0 2,-2 1-2,-1-2 0,1-1 0,-1 1 0,-1 0 0,-1 1 0,-2-1 0,5-1 0,3 0 0,-3 2-2,3-1 2,2 0 0,1-1 0,4 1 0,2 0 0,3 1 0,3 0 0,1 1 0,7-2 0,0 4 0,6-1 0,2 0 0,2 0 2,8 2-2,0-2 0,11 1 0,-2 1 0,10 2 0,5 5 1,4-3-1,9 8-1,1-4 1,6 8 0,-1-4 0,8 10 1,2-4-1,1 4-1,1 4 1,5-1 0,2 4 0,3-2-2,3 6 1,0-4 0,3 3 0,0-6 0,2 4-3,-2 0 2,6-4 0,4 1 0,-1-5 1,4 0 0,-2-4 1,6-2 0,-3-6 1,7-4 0,-5-2 2,3-3-1,1-5 2,1-2-2,4-2 1,1-2 0,3 0-1,-1-7 0,7 2-2,1-2-4,1-1-11,1 1-18,-7-3-24</inkml:trace>
  <inkml:trace contextRef="#ctx0" brushRef="#br0" timeOffset="66806.8211">18202 12388 19,'0'0'3,"0"0"0,0 0 1,0 0-1,0 0 1,0 0 0,0 0-1,0 0 1,-12 0-1,4 2 0,-5-2 0,1 0 2,-2 0 1,-1-7 0,-1 2 0,1-5 0,-4-1-3,2-4 0,-5-2-6,3-5 0,-1-2-3,-1 1 0,-2-8 0,0 0 0,-1-6 1,0 1 2,0-5 1,2 2 1,0-2 1,0 3 0,3 2 0,2 1-1,3-1 1,2 0-2,4 6-1,3-4 0,3 5-1,2-4 2,0 4-1,5-2 2,2 4 1,4 5 3,2-4-1,1 6 2,3-1 0,3 1 0,4 3 1,1 2-2,3 0 0,4 0-2,8 2 0,2-2 0,11-2-1,7 2 0,5-3 0,9 0 0,9 0 0,6-2 0,6-2 0,2 3 0,7-3 0,1 2-1,6-1 1,-6 0 0,4 0-1,0-4 1,-5 6-1,5-5-1,-11 6 2,-7-4-1,-4 8 1,-5-4-1,-8 7 1,-10 3 0,-3-2 0,-8 5 0,-8 0-1,-3 4 1,-10-2-1,-1 3-1,-8 0 1,4 3 0,-11 3 0,-2 2 0,-2 6-1,2 1 1,-2 4 1,0 9 1,0 3-1,-1 4 2,0 2 0,-1 9-1,0 0 0,0 6 2,-2 0-2,1-1 0,-1 5 0,-3-5 1,0 7-2,-2-1 0,-3-1 0,-2-2 0,-9-4 1,-6 2-2,-10-5-9,-8 5-16</inkml:trace>
  <inkml:trace contextRef="#ctx0" brushRef="#br0" timeOffset="69366.9676">26051 11369 4,'14'-9'7,"-6"3"2,4-1 0,1-4-1,0 1 3,3-4 0,2-1 0,0 0 1,5-5 1,-2 1-1,8-6 0,-1 1 0,6-2-2,-2-3 1,8 3 1,1-3-1,-3 6 1,2-1-2,-7 8-1,1-4-2,-9 9-3,0 4-9,-10 1-21,-1 6-35,-14 0-3</inkml:trace>
  <inkml:trace contextRef="#ctx0" brushRef="#br0" timeOffset="70691.0433">17844 12108 1,'-11'-33'3,"2"-3"-1,3 0-1,5-1 1,1 3-1,1-1-1,6 1 0,4 2 1,2-2-1,3 8 0,0-3 0,2 6 0,1 1 0,4 4 0,-1-1 0,3 6 0,0 2 0,4-1 1,-1 1 0,8-1 0,-2 3 1,8-5-1,3 3 0,3-3 0,6 1-1,0-1 0,6 5 1,-3-7-1,8 4 0,-4-1 0,-4 1 0,9-1 0,-3-1 0,1-1 0,2 1-1,-3-1 1,5 0-1,-3-2 0,2-1 1,-2 3-1,-8-2 1,6 2-2,-4-2 1,0 3 1,-4 0-1,-4 1-1,0 1-1,-8 3 0,2 1-1,-9 0 4</inkml:trace>
  <inkml:trace contextRef="#ctx0" brushRef="#br0" timeOffset="76863.3963">26033 11236 34,'0'0'3,"0"0"1,0 0 2,0 0 0,0 0 2,0 0 0,0 0 3,3-10-2,-3 10 0,0 0-2,0 0-2,0 0-2,0 0-1,0 0 0,0 0-1,0 0-1,0 0 0,10 0 0,-10 0 1,0 0-1,0 0 1,9 8 0,-9-8 1,6 9-1,-6-9 0,6 10 0,-6-10 0,4 11 0,-4-11 1,7 13-2,-7-13 1,9 12-1,-9-12 1,8 12-1,-8-12 1,9 14-1,-9-14 0,7 17 1,-7-17-1,8 15 0,-8-15 0,8 13 2,-8-13-2,9 13 0,-9-13 0,7 11 0,-7-11 1,7 9-1,-7-9 0,0 0 1,11 8 0,-11-8 1,11 0 0,-11 0 1,11 0-3,-11 0 2,14-11 1,-4 2-1,0-1 0,1-2 1,-2-3-1,6 1 0,-3-4 2,6-1-2,-3-2 1,7 0 0,-2-4-1,7 1 1,6-2-2,0-2 0,5-5-1,-1 4 0,6-1 0,-3 3 0,5-1 0,-7 4-1,-4 2 1,-2 5 0,-6 5 0,-5 0-1,-4 5-3,-4-1-6,-13 8-17,12-6-17,-12 6-12</inkml:trace>
  <inkml:trace contextRef="#ctx0" brushRef="#br0" timeOffset="77830.4517">26138 11397 0,'0'0'9,"0"0"0,8 6 1,-8-6 0,0 0 0,9-6-2,-9 6 0,9-12 1,-9 12-4,16-17 1,-4 7-3,-2-1 2,4-1 0,-1-1-2,3-1 2,-2-1-3,5-3-1,-2 0 2,5 0-1,-3-2-1,4 1 0,-3-1 1,6-1 0,3-4 0,-6 6 0,4-3 0,-4 5-1,3-3 1,-6 5 0,3 0-1,-7 4-1,-3 5 1,1-2-1,-4 4 0,-10 4-1,15-5-3,-15 5-5,0 0-5,9-2-11,-9 2-9</inkml:trace>
  <inkml:trace contextRef="#ctx0" brushRef="#br0" timeOffset="80172.5856">26143 11335 0,'5'17'1,"0"-8"1,-3 1-2,1-1 1,0 0 0,-3-9-1,7 15 0,-7-15 1,9 10 0,-9-10 2,10 8-1,-10-8 0,10 3 3,-10-3-1,10 0 1,-10 0-1,13-3 1,-13 3-1,13-8-2,-13 8 0,16-13 1,-8 8-2,2-4 0,2-2 0,-1-1 1,6-2-1,-3-1 0,7-2 1,-2-3 0,6 2 0,5-2-1,1-2 0,5 1 0,-4-3 1,8 3 0,-5 0-2,7-5 0,-7 2 0,1-1 1,-2 7-1,-2-3 1,-1 6-1,-1-3 0,-4 7 3,-7 3-3,0 2 0,-5 2 0,-3-2-4,-11 6-3,11-1-11,-11 1-8</inkml:trace>
  <inkml:trace contextRef="#ctx0" brushRef="#br0" timeOffset="81301.6502">26302 11350 1,'12'-8'5,"6"-4"1,1 0 2,6-2 0,3-3-1,1-1 1,4-1 0,-1-5 1,6 3-2,-3-2-1,9-6-1,-7 6-3,-3-2 0,1 7-2,-4-1-3,-2 9-9,-5 2-13,-6 5-17</inkml:trace>
  <inkml:trace contextRef="#ctx0" brushRef="#br0" timeOffset="83541.7783">18754 12848 28,'0'0'2,"-8"-4"3,-2 0 0,0 2 0,-5-3 1,-3 2 0,-6-2 1,-4 2 2,1 2-4,-8-2-1,0 1 1,-4 0-1,-3 2-1,-2-1 1,-8 1-1,4 0 1,-3 0-2,1 0 1,-4 0-2,4 3 0,-3-1-1,1 3 0,4-1 0,-5-1 1,2 2-1,2 1 0,-2-2 1,0 1-1,-1 0 1,4-1 2,2 1-2,4-3 0,1 1 2,0 1-2,7-1 0,3 4 0,3-2-1,-2 3 0,4-2-1,1 4 1,-3 1-1,2 3 1,-2-3 0,1 5 1,0 5-1,0-4 1,-5 5-1,6-5 0,0 5 1,4-3-1,-1 0 0,8-4 0,-3 2 0,8-3-1,3 5 1,2-2 0,2 3-1,2 4 1,1 2 0,0 1-1,1 2 1,2 6-1,1-3 1,2 7-2,-1-6 1,0 10 0,0-2-1,0 2 0,-2 1 0,5-2 0,3 1-1,-3-4 1,6 2 1,-5-6-3,8-3 3,-8-3-1,8-4-1,-6-1 2,0-3-1,0 0-1,2-6 1,-2-1 1,1-1-1,0-1 2,-1-4-2,0 4 2,0-5 0,-2 3 2,2-3-2,-2 0 1,0 0-1,1-1 1,1-2 0,-1 1 1,3 0 0,0 0 0,2-2 0,2-1 0,2 0 0,3-1 0,0-1 1,6 0-2,-3 0-1,10 0 1,-3-3-1,8-2 0,5 2 0,1-2 0,3 1 0,3-1 0,4-2 0,1-1 0,5 2-1,-4-2 2,-4 0-1,10-1 0,-1 1 0,0-3 0,1 3 0,-1-2 0,-1 1 0,-3-3 0,1 5 0,-6-3 1,-7 0-1,2 1 0,-9 2 0,1 1 0,-5 0 0,4 0 0,-1 0 0,-3 2 1,3 0-1,-7 1 0,4-1 0,-7-1 0,4 5 0,-10-4 0,-2 2 0,-3-1 0,0 1 2,-4-1-1,0 0 1,-3 0 0,2-2 1,-3-1 0,-10 6 2,15-15 0,-15 15-2,16-15 2,-9 3 0,0 1-2,-2-2 2,5-2-2,-2-2 1,1-2-3,-2-3 0,1-2 0,-2-7 1,1 2 0,-3-3-2,1 1 1,-1-6 0,-1 2 0,-1 0 2,0-5-2,0 5 0,0-8 0,-2 5 0,2-4 0,-2 3 1,-1-1-2,-4 5 1,-6-3-1,-1-1 1,-9 7-1,-4 0-1,-8 6 1,-4-3-3,-7 9 0,-8-2-3,-5 8-3,-7 4-4,-2 1-10,0 9-16,-7-2-16</inkml:trace>
  <inkml:trace contextRef="#ctx0" brushRef="#br0" timeOffset="86870.9687">20704 11622 0,'0'0'0,"16"-7"0,-8 3 0,-8 4 0,16-7 0,-6 4 0,-2 0 0,4 2 0,-12 1 0,21-4 0,-21 4 0,19-4 0,-19 4 0,17-3 0,-17 3 0,15-2 0,-7-1 0,1 1 0,2 0 0,-1 0 0,1-1 0,1 0 1,-1-1 1,-2 1-1,1 1 1,-10 2-1,15-3 2,-15 3-2,15-4 1,-15 4-1,14-3 1,-14 3-1,17-3 1,-8 2-1,1 1 2,2-3-1,-2 3 1,0-3-1,3 3 0,-3-2 0,1 1 0,-2 0-1,1-1-1,-2 2 1,2-1 1,-10 1-1,16 0 0,-16 0 0,19 0 0,-11 0-1,4 0 1,-3-1 1,2 1-1,1 1 0,0 1 0,0-3 2,3 3-2,-3-1 1,4 0 1,-3 0-1,4 0 0,-5-1-1,4 0 2,-5 0-3,5 3 1,2-3-1,-3 0 1,1 3-1,-3-2 0,1 0 1,-4 1-1,4 0 0,-14-2 0,13 3 3,-13-3-3,12 2 0,-12-2 0,11 3 0,-11-3 0,10 4 0,-10-4 1,11 3-1,-11-3 0,10 2 0,-10-2 1,12 3-1,-12-3-1,10 4 0,-10-4-6,10 6-11,-10-6-11</inkml:trace>
  <inkml:trace contextRef="#ctx0" brushRef="#br0" timeOffset="88041.0357">20562 11817 1,'2'-11'3,"-2"11"0,0 0 1,10-12-4,-10 12 0,7-9 0,-7 9 0,10-11 0,-10 11 0,11-12 1,-5 1 0,-6 11 0,13-19 1,-13 19-2,14-17 1,-14 17 0,14-15-1,-14 15 0,17-10 0,-8 7 0,-9 3-1,18-7 1,-18 7 0,19-8 0,-10 4 0,3 0 0,-4 0 0,4 0 0,3 1 0,-5-3 0,7 3 0,-5 1 0,6-1-1,-7 0 2,8 2-2,-8-4 2,3 4-1,-2-2 0,0 1 0,1 0 0,-2 1 0,3 1 0,-1-3 0,1 3 0,-1 0 0,2-3 0,0 2 1,-1 0-1,0 0 0,1 0 0,-1 0 1,0 0 0,-3-1 1,1 1 0,0 0-1,0 0 2,-2-2-1,3 2 2,-2-1-2,3 1 0,0 0 2,0-1 1,-2 2-2,2-1 2,0 0-1,-1 1-1,0 0 1,1 0-1,-2 0 1,1 0-4,-2 0 1,2 0 0,-4 0-1,4 0 1,-13 0-1,19 0 2,-2 0-1,-7 0 0,6 0 0,-5 0 0,7 0 2,-9 0 0,7-3 0,-6 6-1,-2-3 0,2 0 1,-1 0-2,0 0 1,0 2-2,1-3 3,-10 1-3,16 1 0,-16-1-6,15 3-5,-15-3-14,10 1-19</inkml:trace>
  <inkml:trace contextRef="#ctx0" brushRef="#br0" timeOffset="89102.0964">21547 11530 0,'10'5'0,"-2"0"1,3 2 1,-2 0-1,1-3 0,-1 2 1,1-1 0,-2 1-1,-8-6 1,16 9-1,-16-9 0,13 8 1,-13-8-1,10 8-1,-10-8 1,0 0 0,9 9 0,-9-9 1,0 0 0,0 0-1,6 9 2,-6-9-1,0 0 2,0 0-1,1 11 3,-1-11-1,0 0 2,0 11 0,0-11 1,-3 12 1,3-12-1,-7 15 0,7-15 2,-12 14-4,4 3 1,1-7 1,0 7-1,-4-6 0,2 7-1,-3-7 0,0 9-1,0-8-1,-1 1-1,3-1-3,-1 0-10,1-3-16,5 5-22,5-14-6</inkml:trace>
  <inkml:trace contextRef="#ctx0" brushRef="#br0" timeOffset="89999.1477">21494 11465 0,'0'0'1,"18"14"1,-9-7-1,0 0-1,3 0 1,-2 1-1,0-2 1,4 1-1,-1 1 1,0-4-1,0 2 0,0 1 0,-1-2 0,0 1 2,0-1-2,-3 1 0,-9-6 0,15 11 0,-15-11 0,13 10 0,-13-10 1,8 11 0,-8-11 0,6 11 3,-6-11 0,3 12 2,-3-3 2,0-9-1,-4 20 0,-3-8-1,-2 6-7,-2 11-26</inkml:trace>
  <inkml:trace contextRef="#ctx0" brushRef="#br0" timeOffset="96121.4978">19640 13288 1,'0'0'2,"0"0"-1,0 0 0,0 0 0,0 0 0,0 0 1,0 0-1,0 0 0,0 0 0,0 0-1,0 0 0,3 5 0,-3-5 0,6 9 0,-6-9 0,10 12 1,-10-12 0,8 12 2,-8-12 0,11 10 5,-11-10 0,14 5 4,-14-5 0,18 0 2,-7-4 0,2-4 2,4-5-2,-1-2-1,3-1-1,3-3-1,0-3 0,4-3-1,-1 0-1,3-1 1,-2 1-1,3 1-3,-5 1-1,2 4-5,-4 2-12,-1 5-23,4 5-25</inkml:trace>
  <inkml:trace contextRef="#ctx0" brushRef="#br0" timeOffset="97307.5657">20705 13324 25,'0'0'3,"0"0"-1,0 0 3,-4-10 0,4 10 0,1-10 1,-1 10 3,5-12 0,-5 12 0,21-12-2,-2 5 0,0 2 0,5 2 1,-1-1-3,6 2 1,-5 1-3,8 1 0,-7 1 0,0 4-2,-1 2 1,-2 2-1,-4 3-1,1 0 0,-6 3 1,-1-1-1,-4 1 0,-4-3 1,-2 3 0,-2-6 1,0 3 0,-3-4 0,3-8 1,-14 11 0,5-8-1,9-3 1,-18 0-1,18 0 0,-16-2 1,16 2-1,-12-10 0,12 10 0,-4-12 0,4 12-1,0-15-1,0 15 1,1-14-1,-1 14 1,13-15-1,-13 15 2,16-16-1,-7 8 0,2 0 0,0-1 0,-1 0 0,0 1 2,1-4-2,-2 4 1,-1-1-1,0-1 0,-1 1 1,-7 9 0,8-15-1,-8 15 1,4-11 1,-4 11-2,0 0 1,0-13-1,0 13 0,0 0 0,0 0-1,0 0 2,-6 0-2,6 0 1,-2 10 0,2-10 1,-2 17 1,1-5 1,1 0-1,0 3 2,0-3-1,3 2 1,2-2-2,2 0 0,0-2 0,4-2-1,0-1-3,1-1-6,1 0-10,-2-1-11,3-3-23,4 2-16</inkml:trace>
  <inkml:trace contextRef="#ctx0" brushRef="#br0" timeOffset="97511.5773">21360 13331 100,'0'0'4,"0"0"2,-9 0 3,9 0 3,0 0 3,0 8 0,0-8 1,0 19 1,2-2-3,3 3-3,-4 1-6,1 3-13,-1 0-24,-1 3-29,8 1-5</inkml:trace>
  <inkml:trace contextRef="#ctx0" brushRef="#br0" timeOffset="98480.6328">22493 13203 3,'0'0'7,"0"0"0,0-10 2,0 10 1,1-10 1,-1 10 1,3-10-3,-3 10 1,9-9-2,-9 9-1,17-10 0,-8 6 0,5 1-1,-2 2 0,4 0-2,-2 1-2,5 1 0,3 3-2,-3 3 0,4 3 0,-9 2 0,4 2-1,-8 1 1,4 2 0,-12 0 0,-2 0 0,-1-1 0,-5-3 0,-1-1 0,1 0 0,6-12 1,-13 12-1,13-12 1,-16 2-1,16-2 2,0 0-2,0-6 1,0 6-1,10-16 1,-2 5-1,2-2 0,6 1 0,-6-3 1,0-1-1,0 1 1,-2 1 1,-1-1-1,-2 1 0,0-1 1,-1 3 1,-3 3 0,1-1 3,-2 10 0,0-11 0,0 11-1,0 0 1,0 0 1,0 0-1,0 0 0,0 11-2,-1-2 1,1 3-2,0 1 2,0 3-1,0-2-2,0 1 1,1 0-3,3-1-1,2-1-7,0 1-8,1-2-17,5-1-12,-3-4-17</inkml:trace>
  <inkml:trace contextRef="#ctx0" brushRef="#br0" timeOffset="98963.6604">22962 13255 78,'0'0'3,"0"0"3,9 0 2,-9 0 3,13 0-2,-5 0 1,3 4-1,0 1 1,2 0-4,-3 2-2,0 2-3,0-1-1,-3 0 0,0 3 0,-3-1-1,-2-1-1,-1 3-2,-2-3 2,0 3-5,-3-1 2,-4 1 1,0-3-1,-5 1 1,4-1 1,-3-1 2,4-1 1,-1-1 1,9-6 0,-13 6 3,13-6-1,0 0 1,0 0 0,0 0 1,0 0 0,0 0 1,0 0 1,0 0-2,11 0 2,-1-1 1,-1-1 1,6 0 0,-1 0 0,4 0 1,-3 2-1,4-3 0,-3 3-1,1-2-2,-2 1 0,0 1-4,-5-1-4,0 1-13,-1 4-32,-9-4-20</inkml:trace>
  <inkml:trace contextRef="#ctx0" brushRef="#br0" timeOffset="99900.714">24160 13162 12,'0'0'2,"0"0"2,0 0 1,0 0 2,0 0 1,-3-12 2,3 12-1,0-8 2,0 8-1,3-12-2,-3 12-2,12-12-1,-2 7-2,0-3 2,3 3-3,1 1 1,-1 0-2,1 3 1,1 1-1,-1 0 2,0 3-2,-4 4-1,3 1 1,-3 4-1,1 0 1,-5 3 0,0 2 1,-4 1-1,-3 1 1,1 1 0,-2-3 1,-4-2 0,-3 0 0,2-4 0,-1-1 1,8-10 0,-12 10 0,12-10-1,0 0 1,0 0-2,-3-8 2,3 8-2,8-18-1,-2 8 0,1-3 1,1-1-1,0 2 0,-1-5 1,2 5-1,-4-4 0,3 1 2,-3 0-2,-1 0 1,-1 1 1,1 1-1,-1 4 1,-1 0 2,-2 9-1,3-13 1,-3 13-1,0 0 1,0 0 0,0 0-1,0 0 0,9 12 0,-7-3-1,0 2-1,1 5 2,0-1-2,1-1 0,1 3 0,2-1-1,0-1-2,1-1-3,3 0-7,0-2-8,2-3-13,3 3-15,-1-7-13</inkml:trace>
  <inkml:trace contextRef="#ctx0" brushRef="#br0" timeOffset="100358.7402">24617 13216 94,'0'0'4,"0"0"3,0 0 0,0 0 1,0 0 2,5-11 0,-5 11 1,8-4 2,-8 4-4,16 0-3,-6 0-1,1 4-1,1 1-1,-1 3 1,-1 1-3,-2 3 0,-4 0-2,0 3-1,-4-3-1,0 3 0,-4-3-2,-4 1 2,0-2-2,-2-3 3,2-2 0,8-6 2,-15 7 1,15-7 1,0 0 1,0 0 2,0 0-1,0 0-1,10 0 0,-1 0 1,4 0-2,-1 0-1,0 2 0,2 1 1,-4 4-2,0-1 0,-10-6 0,14 16 0,-14-16 1,5 17 0,-5-7 1,-2-2 0,2-8 3,-18 14 1,4-8-1,-3-1 1,-2-3-1,-1-1 1,-2-1-2,1 0-2,-6 0-9,7-6-34,5 5-22</inkml:trace>
  <inkml:trace contextRef="#ctx0" brushRef="#br0" timeOffset="101665.815">25357 12519 24,'0'0'1,"0"0"-1,0 0 0,0 0 0,0 0 0,0 0 0,0 5 1,0-5-1,0 11 2,0-11 0,3 13 2,-2-4-1,2 4 1,-1-2-1,1 4 2,0 1-1,0 2-1,-2 2 1,3 3-1,0 0 2,1 6 0,0-3 0,1 7 1,-1-1 1,1 8 2,0 1 1,3 3-1,-1 3-1,3 3 2,0 3-1,0 0-3,1 4 0,1-2-2,1-2 0,2 5-1,-3-6 0,0 8-1,0 1 0,2-1 1,-5 3-1,2 0 0,-1 4 1,-1-1 1,-3 4 1,-2-4 2,-3-3-1,-1 4 1,-1 1 1,0-3 0,0 2 0,-3-1-1,2 2-1,-1-1-2,1 1 1,1-1-1,0-3-2,-1 3 0,1 4 0,1-1-1,-1 2 0,1-2 0,-1 1 0,-1-4-1,1 2 1,1-7 2,-1-6-2,2 2 1,0 0-1,1 3 1,1 2-1,0-3 0,0 6 0,-1-1 0,1 4-1,0 0 3,-1 0-3,3 0 1,-2-1-1,1-3 1,-1-1 0,2-5-1,-2 1 0,1-9 0,1-5 0,-1-5 0,0-5 0,1-3 0,-1-7-1,1 1-3,-4-11-8,3 1-14,-1-3-23,-4-14-23</inkml:trace>
  <inkml:trace contextRef="#ctx0" brushRef="#br0" timeOffset="103161.9005">25957 12883 34,'0'0'3,"0"0"2,0 0 2,0-10 0,0 10 3,0 0-1,0-11 2,0 11 1,0 0 0,0 0-4,-1-10-1,1 10 0,0 0-2,-9-2-1,9 2 1,-9 0-3,9 0 0,-13 9-1,13-9-1,-15 17 1,8-7 0,1 2-1,0 0 2,2 3 0,1 0 1,2 0 2,1 7 1,0-8-1,2 4 2,2-4 1,1 2 0,2-7 0,0 3 0,3-6-1,-1-1-2,2-3 1,-1 0-2,1-2 1,2 0-2,-1 0-1,2-3 0,2-1 0,-3-1-1,3 0-1,-3 2-1,1-2-5,-1 1-3,-2 1-8,-2-1-11,-9 4-17,14-3-23</inkml:trace>
  <inkml:trace contextRef="#ctx0" brushRef="#br0" timeOffset="104917.0009">20829 13977 0,'15'0'3,"-5"2"0,5-1 1,3-1 0,5 3 2,5-2 3,3-1-1,4 2 2,5-1-2,1-2 1,7 2 1,0-1-2,10 0-1,5 0-1,1 0-2,7-3-2,2 1 2,4-1-3,6-4-1,1 3 1,2-1-1,3 0 0,3 0 0,-1-2 1,3 2-1,-5 1 0,8-2 2,3 1-2,-5 0 0,-2-1 0,4 0 1,-5 1 0,8-2 0,4 2 1,-7-2 1,2 0-1,0 1 1,-2 0 0,3-2 1,-4 1-1,5 0 1,-2 0 0,2-1 1,-2 1-3,2-1 2,-1-1-2,4 2 2,7 0-2,-9 0 0,-2-1 1,1 2 1,-1-2 0,2 3-1,7-2 1,-9 2-1,-4-2 1,3 2-2,-6 0-1,4-2 1,2 2 0,-11 0 0,-1-2 1,-6 4 2,-1-2 0,-7-1 2,2 3 0,-13-2 1,-5 2-2,1-1 1,-5 1-2,-3-1-1,-1 0-1,-9 0-2,-1-3 0,-8 4-1,1-6-3,-12 5-8,-4-4-14,-16 8-41,14-7-3</inkml:trace>
  <inkml:trace contextRef="#ctx0" brushRef="#br0" timeOffset="106558.0948">26241 12717 104,'0'0'0,"0"0"3,0 0 2,0 0 3,-3 6 0,2 2 2,0 4-1,1 4 1,0 1-1,0 5-1,0-1-3,2 4-3,1-3 0,3 1-1,-2-2 1,2 1-5,0 2-4,1-5-10,4 4-12,-3-9-17</inkml:trace>
  <inkml:trace contextRef="#ctx0" brushRef="#br0" timeOffset="107008.1205">26507 12928 91,'0'0'2,"0"0"0,-5-9 3,5 9 0,-10-3 0,10 3-1,-21 0 1,11 3 0,-5 3-3,4 3 0,-3-1 0,5 4-1,-2 6 0,6-5-1,0 4 1,3-5-1,1 3 1,1-5-1,1 3 2,-1-13-1,12 6 0,-1-4 0,6-2 1,-5-2 0,8-1 1,-9-6-3,7-8 2,-6 8 0,4-8 0,-9 7 0,-3-5 2,0 6 0,-2-4 1,-2 13 0,0 0-2,0 0 1,0 0-1,0 0-1,0 0 0,3 8-5,-2 5-1,1-3-7,0 5-7,-2-15-13,15 24-15</inkml:trace>
  <inkml:trace contextRef="#ctx0" brushRef="#br0" timeOffset="107400.1429">26750 12866 89,'0'0'5,"0"0"2,0-11 2,0 11-1,0 0 0,0 0-1,-11-11 1,11 11-1,-13 0-3,13 0-3,-13 4-1,13-4 0,-16 11 0,9-1 1,7-10-1,-9 17 0,9-17 1,-4 14 1,4-14-1,4 13 0,-4-13 1,15 13 1,-3-8-1,0 3 0,0-3 1,0 1-1,-3-1 0,1 4 0,-4 3 0,-6-12 1,9 19-1,-9-19 2,0 17-1,0-17 0,-3 14-1,3-14-2,-14 4-2,4-3-4,1-1-6,0 0-6,0 0-13,9 0-9,-10-5-6</inkml:trace>
  <inkml:trace contextRef="#ctx0" brushRef="#br0" timeOffset="107728.1617">26917 12818 38,'0'0'3,"-9"-2"-1,9 2 3,-16 0 1,6 0 1,-1 5 1,-2-1 2,2 5-1,2 1 0,3 0 1,2 0-2,4 2 1,0-2 0,6 2-1,2-2 1,4 1 0,0-2-1,4 2-2,-4-3 0,2-1-2,-3-2 0,-1 0-1,-10-5 1,10 7-2,-10-7-1,0 0-3,-11 4-6,1-4-11,0 5-15,-4-5-24</inkml:trace>
  <inkml:trace contextRef="#ctx0" brushRef="#br0" timeOffset="108169.1869">27365 12801 47,'0'0'1,"0"-9"0,0 1 0,0-5 2,-2-3 0,-3-1 2,0-4 1,-1 1 2,-1-1 2,-3 3-1,3 6 2,-1 0-3,8 12-1,-12-11-1,12 11-2,-12 0-3,12 0 0,-12 11-1,5 3 1,0 2 0,0 4 1,-1-1 0,1 6 0,2-4 2,3 5-2,-1-5 0,3 2 0,0-4 0,4-1-1,7-1-1,1-1-2,4-6-5,2 3-6,3-3-5,1-4-4,1 0-1,1-1 0,0-3 1,0-2 4</inkml:trace>
  <inkml:trace contextRef="#ctx0" brushRef="#br0" timeOffset="108748.22">27534 12913 0,'6'-8'12,"0"-1"4,-5 1 1,-1-1 1,0 9 1,-6-15 0,6 15 0,-16-5-3,6 5-5,-1 0-3,1 0-2,-1 5-2,3-1-2,-1 4-1,9-8-1,-10 15 1,10-15-1,0 14 2,0-14-1,10 13 0,0-8 0,6-1 1,-1-1-1,6-2 1,-3-1-2,4 0-2,-2-2 1,2-6-1,-4 0-1,4-5 0,1 1 1,-7-7 0,4 1-1,-8-4 2,5 1 0,-6-3 1,-1 3 1,-6-3-1,-4 2 1,0 2-1,0 1 1,-4 4-1,-2 3 0,1 2-2,5 10 1,-10-7-1,10 7-2,-11 5 2,1 3-2,7 3 3,3 0-1,0 3 1,2 1 2,5 1-1,3 0 2,3 0-2,8-2 2,-5 3 0,1-2 0,-1 1-1,-1-3 0,-3-1 2,0-1-1,-5-1 0,-7-10 2,4 13-1,-4-13 2,-8 7-3,-5-5 2,-1-2-4,-4 0-5,0 0-8,1-1-10,-2-3-15,6 4-12</inkml:trace>
  <inkml:trace contextRef="#ctx0" brushRef="#br0" timeOffset="109249.2487">27970 12886 60,'0'0'2,"0"0"0,8-12 3,-8 12 0,10-15 2,-10 15 1,14-17 1,-7 8 1,-7 9 0,7-17-2,-7 17-2,0-15-1,0 15-2,-11-9-2,1 9-1,-2 0 0,-2 0-2,2 8 1,-1 0-1,0 2 0,4-1 1,3 2 0,3 1 0,3-3 1,0-9-1,14 17 1,-1-12-2,4 0 1,3-2-1,2-3 0,1 0-1,3-6 1,-3-2-1,1-5 2,-5-2 0,0-3 1,-3-2 1,1-5 0,-6 3 1,0-6-1,-3 3 0,-1-4 0,-3 2 0,2 1 2,-5 3 0,-1 3 2,0 2 0,0 5-2,-2 5 1,2 8 0,-10 0 0,2 5-2,1 9-1,-4 10-1,3 3 0,-2 9-2,1 3-5,0 7-20,6 9-24</inkml:trace>
  <inkml:trace contextRef="#ctx0" brushRef="#br0" timeOffset="109651.2717">26948 13592 26,'0'0'2,"0"0"-1,15 3 1,-4-3 1,11 1 1,7-1 3,10 0 2,7-1-1,7-3 3,8 1 1,7-2 1,7 2 1,6-1 0,6 1 0,4-1 1,5 3-2,4-3-1,-3 2-6,3 2-13,5 3-32,-12-2-20</inkml:trace>
  <inkml:trace contextRef="#ctx0" brushRef="#br0" timeOffset="111897.4002">21111 14446 1,'0'0'6,"0"0"1,0 0 2,0 0 0,0 0 2,0 0-1,0 0-2,0 0-1,3-9 0,-3 9-1,0 0-1,0 0-2,0 0 1,0 0-2,0 0 1,0 0-2,0 0 0,0 0 0,8 5-1,-8-5 3,5 9-3,-5-9 1,8 11-1,-8-11 1,10 11-1,-10-11 0,8 10 1,-8-10-1,6 10 0,-6-10 1,5 9-1,-5-9 0,0 0 2,6 10-2,-6-10 1,0 0 0,0 0 0,12 10 0,-12-10 2,0 0 0,9 2 2,-9-2 0,8 0 2,-8 0 0,10-3 0,-10 3 2,14-12-1,-14 12 1,19-17 1,-9 7-1,5-4 0,-1 0 0,4-1 1,-2-4 0,4 0 0,4 0 0,-3-4 0,4-2-2,-5 4 1,4-2-3,-7 8-1,2-3-5,-6 8-9,-3-1-19,-10 11-39,9 1-3</inkml:trace>
  <inkml:trace contextRef="#ctx0" brushRef="#br0" timeOffset="113062.4668">22640 14325 3,'0'0'7,"0"0"0,0 0 1,0 0 1,0 0 0,0 0-1,0 0 2,0 0-2,5 1-1,5 1 2,-10-2-2,17 5-1,-17-5 1,18 7-2,-18-7-2,20 10-1,-20-10 1,15 11-1,-15-11-1,14 11 1,-14-11-1,14 10-1,-14-10 1,12 9-1,-12-9 1,13 7 0,-13-7 0,13 6 1,-13-6-1,12 4 1,-12-4 1,14 0-1,-14 0 0,13 0 1,-13 0 0,14-7 1,-14 7 0,17-11 1,-7 3 2,1-2-1,1 0 2,4-2 0,0-4 0,2-3 1,1 1 0,2-4 0,3 4 0,-1-6-1,3 5 0,-3-4 1,6 4-2,-6 6-2,2-3-1,-6 6 1,1-3-3,-3 6-2,-4 2-6,-4 2-5,-9 3-16,13 3-25,-13-3-17</inkml:trace>
  <inkml:trace contextRef="#ctx0" brushRef="#br0" timeOffset="114066.5242">24390 14157 31,'0'0'3,"0"0"-2,0 0 2,0 0 1,7 2-1,-7-2 1,0 0 2,0 0 0,0 0 0,0 0 0,0 0 0,8 9-1,-8-9 0,2 12 0,-2-12-1,2 11-1,-2-11 1,4 14-2,-4-14 1,9 13-2,-9-13 0,10 11 1,-10-11-1,12 11 2,-12-11-2,13 18-1,-13-18 1,11 14 0,-11-14 1,12 11 1,-12-11 2,13 0 0,-5-1 3,7-9 0,-7 4 1,7-6 1,-3 3 0,4-1-1,-5 1 0,6 2 0,-4-4 0,-1 3-2,1-6 0,4 3-1,-1-2 0,0 2-2,2-3 1,0 2-1,1 1 0,0 2 1,-2-2-2,-1 4 0,-2-1 0,-2 3 1,0 0-3,-12 5 0,14-4-2,-14 4-4,9-1-10,-9 1-19,0 0-32,0 7-5</inkml:trace>
  <inkml:trace contextRef="#ctx0" brushRef="#br0" timeOffset="115626.6135">26013 14076 26,'0'0'3,"0"0"0,4-10 1,-4 10 2,8-9 0,-8 9 2,11-14 0,-4 4 1,-7 10-2,13-15 0,-13 15-2,12-18 0,-12 18-2,9-17-2,-9 17 3,6-17-3,-6 17 0,5-16 2,-5 16-2,4-10 1,-4 10-1,0 0 0,2-11-2,-2 11 1,0 0 0,0 0 1,0 0-1,0 0 2,0 11-1,0-11 2,-2 13 1,0-5 1,2 2-1,-1 1 2,1-1 0,0 2-1,0-1 1,0 2-1,0-3 0,3 2 0,-1-3-2,1 1 1,-2 0-2,-1-10 0,6 14 1,-6-14-2,3 15 0,-3-15 0,5 11-1,-5-11-2,4 11-3,-4-11-4,7 10-5,-7-10-7,5 11-11,-5-11-11</inkml:trace>
  <inkml:trace contextRef="#ctx0" brushRef="#br0" timeOffset="115984.6339">26069 14222 5,'0'0'2,"0"0"1,-2-6 1,2 6 2,0 0 3,0 0 0,-2-8 3,2 8 0,0 0 0,0 0-1,0 0-1,7-3 1,-7 3-4,15-3 1,-5 3-1,-1-2 1,3 2 2,2 0-2,0-3 4,4 3-2,-1 0 2,4-2-1,-1 2-1,4-1-2,-4 1-1,2 0-2,-3 0-2,1 0-2,-4 0-4,1-1-16,-4 15-34,-3-9-12</inkml:trace>
  <inkml:trace contextRef="#ctx0" brushRef="#br0" timeOffset="117143.7002">21150 15307 68,'0'0'5,"0"0"-3,0 0 3,0 0 1,0 0-1,0 0-1,0 0 0,0 0 1,0 0-4,0 0-1,0 0 0,0 5-1,0-5 1,2 11 0,-2-11 1,2 14 1,-1-6-1,-1-8 1,4 18-1,-4-18-1,7 17 1,-7-17 0,9 13-1,-9-13 0,10 13 1,-10-13 0,12 10 2,-12-10-2,16 3 3,-7-3-1,2 0 2,1 0 2,3-4-1,2-2 2,4-3 0,0 0 1,5-2 2,8 0-1,-1-7 2,6 4-1,-3-6 1,7 3 0,-3-4-1,5 0-1,-9-1-2,-1 2-2,0 1 0,-8 1-4,1 4-4,-8 3-7,-2 5-8,-8 4-15,-10 2-34,13 0-6</inkml:trace>
  <inkml:trace contextRef="#ctx0" brushRef="#br0" timeOffset="117795.7375">22776 15313 12,'0'0'2,"0"0"2,0 0 1,2 13 1,-2-13 0,6 11 2,-6-11 0,11 17 3,-11-17 0,15 8-2,-5-7 2,2 2 2,1-3 1,2-3 0,3-2 3,1-4 0,5-3 1,2 0-1,2-4 0,2-2-1,1 2 0,2-5-3,-3 3-4,4-2 0,-5 3-3,3 0-3,-1 3-5,-3 4-6,-2 2-14,-6-1-29,3 9-19</inkml:trace>
  <inkml:trace contextRef="#ctx0" brushRef="#br0" timeOffset="118313.7672">24346 15233 69,'0'0'6,"0"0"3,10-1 4,-10 1 4,15-8 3,-15 8 1,19-15 5,-5 6-1,0-5-1,2 0-6,1-1-1,2-4-3,1 5-4,3-4-2,-4 1-3,4 2-4,-4 1-9,1 4-17,-6 1-42,7 2-6</inkml:trace>
  <inkml:trace contextRef="#ctx0" brushRef="#br0" timeOffset="119183.8169">26218 14858 45,'0'0'4,"0"0"1,0 0 2,12-5 0,-12 5 4,11-10-1,-11 10 2,13-16 4,-8 4-3,-1 2-2,-1 0 2,-3 10-1,3-16-1,-3 16 0,1-13-3,-1 13-2,0 0-2,0 0-2,0 0-1,0 0-1,0 0-1,0 12 0,-1-2 1,-1 2 0,-1 3 1,2-1-1,0 2 0,-1 9 0,2-8 0,0 5 0,1-5 0,2 4 1,1-6-1,-2 3 0,2-7 0,-1 1-1,-3-12-2,3 14-4,-3-14-4,1 12-4,-1-12-4,-1 8-3,1-8-2,-13 10 1,3-6 2,0 2 6,-4-4 7,3 2 5,-3-1 7,3-1 5,3 0 4,8-2 5,-13 3 6,13-3-1,0 0 2,4 2-2,8-2-1,0 0 0,7 0-3,3 0-5,7 0-8,-2 0-17,8-4-40,5 4-15</inkml:trace>
  <inkml:trace contextRef="#ctx0" brushRef="#br0" timeOffset="120004.8639">21439 16419 82,'0'0'3,"0"0"1,0 0 0,0 0 1,0 0-2,0 0 2,0 0 0,-1 7-2,1 3 0,0 1-3,0 2 0,0 1 1,2 1-1,1 0 1,3-1 0,-1 0 2,4-6 0,1-1 3,4-5 1,0-2 1,6 0 0,1-9 3,6-3-1,1-5 1,6-5 0,1-5 0,5-2 2,-2-3-2,8-3 0,-7-2-2,9 2-1,-2-4-2,-1 9-5,-4-1-4,-5 9-9,-1 0-12,-10 10-24,6 8-21</inkml:trace>
  <inkml:trace contextRef="#ctx0" brushRef="#br0" timeOffset="120505.8925">22564 16373 28,'0'0'1,"0"0"-1,7 3 1,-7-3 1,0 0 1,8 11 2,-8-11-1,9 15 2,-9-15 3,13 12-1,-4-7 4,8-1 1,-3-2 3,11-2 0,-5 0 1,9-5 1,-1-4 0,12-5 1,-7-3-1,4-2-1,4-1-2,3-6-1,2-1-3,-1-6-1,2 5-5,-5-2-4,5 6-7,-2-4-9,-5 8-21,2 7-35,-11 6-3</inkml:trace>
  <inkml:trace contextRef="#ctx0" brushRef="#br0" timeOffset="120886.9143">24066 16346 93,'0'0'4,"0"0"3,10-7 3,2-2 3,6 0 4,4-4 1,5-4 3,7-3 0,7-3-3,0-2-3,5 0-4,-4-3-2,5 6-3,-2-3-6,-1 7-9,-5 0-12,-7 4-31,1 11-16</inkml:trace>
  <inkml:trace contextRef="#ctx0" brushRef="#br0" timeOffset="121713.9616">26281 15887 69,'0'0'5,"0"0"1,0 0 3,0 0 2,0 0 1,0 0 0,0 0 1,-11-3-2,11 3-2,-15 1-5,6 5 0,-1 1-2,-1 3-1,0-2-1,-3 4 0,4 0 0,-2 2 0,2-2 0,0 3 1,2-3-1,3 3 2,2-3-1,3 4 1,0-3-1,0 1 0,5-2 0,4 3 1,-1-3 0,4-1-1,-1-1 3,4-2-1,0-1 3,3-1 1,0-3-1,4-3 0,-3 0 1,5 0-2,-1-2 0,1-3-1,2-1-2,-4-1 1,2 1-1,-7-4 0,4 3 1,-7-5 2,3 4-1,-10-6 0,1 3 1,-3-2-1,-3-1 0,0-2-1,-2 1 1,0-3-2,-3 1 0,-3-4 0,-3 2-1,-1-1 0,-3 2-2,-3 0-4,-8 3-11,-1-3-42,-3 10-11</inkml:trace>
  <inkml:trace contextRef="#ctx0" brushRef="#br0" timeOffset="124118.0992">28377 14347 3,'-12'70'8,"-3"2"1,8 0 2,-6 0 1,9-1 1,-7 1 0,11 0-1,0-2 0,3 0 0,8 0-2,-6 1-1,7 0-1,-5-2 1,7-6 0,-8 6-2,0 3 0,1-4-4,1 4 2,1-2-3,0 1 0,1-3-1,-1-2 1,2-2-4,-2-9 4,1 4-2,-6-5 1,2 0 2,-1-1 2,-3-3 3,-1 2 1,0-5 3,-1 5 1,0-9-1,0-3 0,-1 0-2,0-5-3,1 0-2,-2-5-1,1 1-3,-1-2-4,0 0-1,1-2-2,-1-1-6,-1-3-7,0-4-13,2 0-26,-2-11-14</inkml:trace>
  <inkml:trace contextRef="#ctx0" brushRef="#br0" timeOffset="124703.1326">28515 12758 48,'0'0'1,"0"0"-1,0 0-2,0 0 0,0 0 0,0 0-3,0 0-3,-1 13-6</inkml:trace>
  <inkml:trace contextRef="#ctx0" brushRef="#br0" timeOffset="127048.2667">16196 14265 1,'0'0'5,"0"0"-2,0 0 1,0 10 1,0-10-3,0 0 1,0 0-3,0 0-1,-4 14-1,4-14 2,0 0-1,-1 15 1,1-4 0,0-11 1,0 14 1,0-14-1,0 16-1,0-6 1,0-1-1,1-1 0,-1 2 1,0-1-1,0-9 1,2 14 1,-2-14-1,3 12 0,-3-12 1,0 0 1,5 10 0,-5-10 2,0 0 2,0 0 3,0 0 0,0 0 4,9-2-1,-9 2 3,11-16-2,0 3 2,1-7-2,9-4-3,6-10 0,3-4-2,10-5-2,2-7-4,11-7-5,0-3-17,11 5-34,-5-9-10</inkml:trace>
  <inkml:trace contextRef="#ctx0" brushRef="#br0" timeOffset="133283.6234">22162 11804 29,'0'0'1,"0"0"-1,0 0 1,0 0 0,0 0 1,0 0 0,0 0 0,0 0 2,0 0 1,0 0-1,0 0 1,0 0 1,-5-7 0,5 7 1,0 0-1,0 0 0,-9-5 1,9 5-2,0 0 2,0 0-3,-11-3-1,11 3 1,0 0-2,-11 0-1,11 0 0,-9 0 1,9 0-1,-11 0 0,11 0 1,-12 3-1,12-3 2,-13 2-1,13-2 2,-20 3-1,11 0 1,-4-2-1,5 0 2,-5 1-2,13-2 0,-20 2 0,20-2 0,-13 3-1,13-3-1,-13 2 1,13-2 0,-15 3-1,6 0 0,9-3 0,-19 4 1,11-3-1,-3 3 1,1-1-1,-2 0 0,1 1 0,-2 0-1,2-1 1,-2 2-1,1 0 1,0-1-1,-2 0 2,0 2-2,0-1 0,-2-1 1,-1 2-1,-1 1 1,-2-2-1,-4-1 1,0 2-1,0 1 0,-4 0 1,1-1-1,-1 0 1,-2 0-1,-2 1 1,4-2-1,-3 1 2,3 0-2,0 0 1,2 0-1,0 1 1,3-1-1,3 2 0,-2 1 0,4-1 0,-4 0 0,3 0 0,0 2 0,2-2 0,0 1 0,3-2-1,-1 1 1,0 3 0,-2 0 0,3-1 0,-3 4 1,0-3-1,-2 2 0,-1-2 0,0 3 0,-1-2 1,0 2-1,-2-2 0,-2 5 0,-5-5 1,4 5-1,-5-4 0,5 3 1,-5-1-1,3 2 0,-1 5-1,1-4 1,6 5 0,-7-4-1,3 7 1,-2-6 0,0 7-1,-2-5 1,2 0 0,-5 3 0,3 0-1,-2 2 1,0-2 0,-2 5 0,-1-3-1,2 4 1,-7 0 0,7 1 0,-3-3 0,0 6 0,1-5-2,-2 9 4,5-1-2,-2-1 0,5 4 0,-4-4 0,5 6 0,-3-5 0,1 6 0,1-7 0,-1 0 0,2 1 0,-3-1 0,4 1 0,-3-2 1,0 3 0,-5-1 0,5 4 1,-3 1-1,3 1 2,0-1-2,0 1 0,2 2 0,2-3 0,3 4 0,-5-2 0,3-2 1,0 1-2,-3 1 2,0 2-1,0-5 0,2 6 0,-1-1-1,1 0 0,0-1 0,1-2 1,3 3-1,2-4 0,1 4 0,0-5 2,-6-5-1,7 1 1,-4-2-2,5 0 1,-4-1 0,4 1-1,-4-7 1,5 3 0,4-3-1,-2 3 0,1 0 0,1-4 0,3 2 0,0-5 0,3 6 0,0-6-1,3 4 1,-2-8 0,4 0 0,0 0 0,1 0 0,0 0 0,-1-3-1,1 1 2,0-4-2,0 1 1,0 1 0,1-5 0,1-1 0,2-2 0,-4-9 0,6 18 0,-6-18 0,7 15 0,-7-15 0,7 13 0,-7-13 1,12 15-1,-12-15 0,11 13 0,-11-13 0,16 11 1,-7-7-1,2 0 1,2-2-1,3 0 2,7-1-1,-4 0 0,4-1 0,-3 0 0,4 0 0,-5-1-1,3-2 1,-5 0 0,-1 0 0,0-1-1,0 1 2,0-1-1,2-2-1,-1 3 1,0-1-1,2 0 0,-2-1 0,-1 2 1,1 0-1,-2-1 0,-1 3 0,0-4 0,-1 2 1,0 0-1,0-2 0,3 1 1,-4 0-1,5-2 1,-4 1 0,3-2 0,-4 1 0,4-2 2,-2 2-2,1-2 1,-3 1-1,2-2 0,-4 4-1,1-1 1,-2 3-1,0-2 0,-9 5 0,11-3-1,-11 3-1,0 0-3,0 0-4,0 0-9,0 0-14,0 0-25,13-4-10</inkml:trace>
  <inkml:trace contextRef="#ctx0" brushRef="#br0" timeOffset="133935.6607">19190 15049 11,'0'0'2,"0"0"-1,0 0 2,0 11 0,0-11 1,0 11 0,0-11 0,1 17 2,2-8-1,-3-9 2,11 15 2,-11-15-1,12 17 1,-12-17 2,18 12 0,-9-4 1,3-2-4,-1 1-1,1 1-1,-1-3-3,2 3 1,-3 0-2,1-2-1,-2 4 1,0-1 1,-9-9-2,14 17 2,-9-8 1,0 0 1,-2-1 1,-2 5 1,1-2 0,-1 2 1,-1 3 0,0 5 1,0-2-1,-4 6 0,-1-1 1,-4 7 1,1-1-2,-3 3 2,0 2-1,-2-3-3,0 2 1,1-4-4,2 0-5,0-5-15,2 6-34,3-14-18</inkml:trace>
  <inkml:trace contextRef="#ctx0" brushRef="#br0" timeOffset="137454.862">21114 14495 7,'0'0'3,"0"0"-1,0 0 3,0 0 1,0 0-1,0 0 2,0 0 0,0 0 0,0 0-1,8 7 0,-8-7-1,4 9-1,-4-9 1,7 10 0,-7-10-1,8 13 0,-8-13 0,12 14-2,-12-14 1,9 13-1,-9-13-1,10 11 3,-10-11-3,7 9-1,-7-9 1,0 0-1,10 9 1,-10-9 0,0 0-1,0 0 2,8 7-1,-8-7 0,0 0 0,0 0 1,10 0 1,-10 0 0,0 0 0,0 0 0,9-3 1,-9 3-1,0 0 1,10-13-1,-10 13 0,7-17-1,1 7 0,-2-3 0,1 1-1,1-3 0,3 1-1,-1-3 1,3 0-1,0-2 0,1 2 1,2-3 0,1 1 1,4-3 0,-2 0 1,4-6 2,-5 6 1,8-5-2,-6 7 1,2-4 1,-4 7-3,-2-1 1,-2 9-3,-2 2-1,0 3-4,-12 4-2,13-2-11,-13 2-12,0 0-23,12 11-6</inkml:trace>
  <inkml:trace contextRef="#ctx0" brushRef="#br0" timeOffset="138583.9266">22596 14554 0,'0'0'3,"0"13"-1,0-13 2,6 15-2,-3-6 1,6 4 1,0-2-2,3 0 0,3-1 0,-3-1-1,4-1 0,-5-2 1,6-3-1,-6-1 1,6-2 1,-7 0 1,0-2 0,0-2 1,0-4 1,1 0-2,1-1 1,0-1 0,2-2 1,0-3-4,1 1 1,-1-3-1,3-2 0,1-1 1,1 0-2,1 0 1,0-2 1,3 1 0,0 0 3,2 2 2,-3-2-1,5 3 2,-3-1 0,2 0 1,-4-3 0,4 5-2,-7-4-1,3 6-1,1-2-1,-7 7-2,3-5-1,-7 10-2,2 1-1,-14 4-2,16-5-6,-16 5-10,0 0-14,0 0-23</inkml:trace>
  <inkml:trace contextRef="#ctx0" brushRef="#br0" timeOffset="139224.9632">22561 14408 1,'0'0'2,"0"0"0,0 14 2,0-3-1,0 2 1,5 2 0,-3 0 1,8 3 0,-2-1-1,3-3-1,-1 0 0,2-3-1,7-3-1,-5-4 1,5-1 1,-6-1-2,7-2 1,-6-1 1,7-4 0,-5-5 3,2 0 0,1-2 1,3-3 2,1-4 0,3-1 3,3-4-1,0-2-1,4-3 2,0-8-1,4 4-1,-1-4-1,2 6 1,-5-5-3,6 7-2,-3 0 0,1 9-5,-4 8-6,-7-1-16,4 13-26,-7-4-12</inkml:trace>
  <inkml:trace contextRef="#ctx0" brushRef="#br0" timeOffset="140308.0252">24256 14120 18,'0'0'1,"0"0"0,0 0 1,0 0-2,-1 5 0,1-5 0,0 0 1,0 0-1,0 0-1,-2 9-1,2-9 2,0 0 0,0 0 0,-3 12 2,3-12-1,0 0 0,0 0 1,0 0 1,0 0-1,0 8 2,0-8-2,0 0 1,0 0-1,0 0-1,1 10 0,-1-10 0,0 0-1,5 9 2,-5-9-2,4 10 1,-4-10-1,5 12 1,-5-12 0,7 14 0,-7-14 1,5 16-2,-2-6 0,-1 5 0,1-6-2,-1 4 1,0-3 1,1 4-1,-3-14 0,6 20 0,-6-20 2,10 9-1,-10-9 1,10 4 1,-10-4 1,17 0 0,-6 0 3,-2-4 1,7-3 5,-2-7 0,6 2 2,0-5-1,4 2 0,6-6-1,-1 3-1,9-8-2,-3 4-4,8 3-2,-2-6 0,5 4-1,-5-3-1,-2 6-1,-4 2-1,-4 3-1,-4 2-2,-6 6-9,-4 0-10,-4 5-21,-13 0-12</inkml:trace>
  <inkml:trace contextRef="#ctx0" brushRef="#br0" timeOffset="147394.4305">21486 14033 3,'-27'4'6,"-3"0"-2,3 2 0,-2-1-1,2 2 2,-3-1-1,1 3 1,1-1-1,0 3 2,3-3-1,-4 4 1,3 0 0,-3 2-1,2-2 2,-1 3-2,4 1 1,-1-1-1,4 2-2,2-2 0,4 9 0,1-7-1,4 4-2,-2-1 0,4 5 0,0-3-1,2 5 2,-1-5-1,1-2 1,-1 4-1,4 1 3,-2-4-3,2 3 0,-2-2 0,2 0 0,-1-1 0,0-3 0,0 1 1,0-3-1,2-2 0,-1-2 0,1 2 0,2-6 0,0 3 0,0-11 0,0 17-1,0-17 1,9 17-3,-9-17 3,14 18-1,-14-18 1,17 15-1,-9-9 1,2 2 1,-2-1 0,2-1-1,-1-1 4,2 2-3,0-3 0,1 0 0,0-1-1,2-1 2,1 0-1,2 1-1,-1-1 0,2-1 0,-1 0 0,3 0 1,-3 1-1,3-1 0,-2 1 0,3-1-1,-3 1 1,3-1-1,-2 0-1,4 0-1,-3-1-1,5 0 0,4 0 0,0 0 0,3 0 1,-3 0-2,6 1 3,-8-1-1,8 0 2,-9-1 0,1 1 1,1 0-1,-1 0 1,2 0 0,-1-1 0,4-3 0,-3 3 0,3-4 0,-2 3 0,5-2 0,-6 0 0,4-1 0,-3 2 0,4 0 0,4 0 0,-2 0 0,3-2 0,-1 0 0,8 1 0,-5-2 0,9 2 0,-5-2 0,0 2 0,3-2 0,-2 3 0,5-3 0,-6 4 0,7-4-3,2 2 2,-4 2-1,5-2-3,-3 0-1,5 2 0,-4-3 0,5 3 0,-4-1 0,-4-2 3,7 1-1,-1-1 3,3-2 2,1 2 0,0 0 1,3 1 0,-3-2-1,3 4 0,-3 0-1,-4 2-3,0 0-3,-3-1-1,2 1-2,-1 0 2</inkml:trace>
  <inkml:trace contextRef="#ctx0" brushRef="#br0" timeOffset="149070.5263">25375 14344 0,'15'-16'9,"-4"-8"1,-1 9 1,-6-9 0,0 5-2,1-5-2,-3 4-1,0-6-1,-1 4 0,-1 5 0,1-6 1,-2 5 1,-6-5 1,0 7 1,-2-2 1,-3 2-1,-1 1 0,0 3-2,-3-1-3,1 2 1,-2 1-2,0 1 0,-2 2-2,-1 0 0,1 2 0,-7 0 0,6 0-1,-5 2 2,5 2-2,-5-1 0,2 2 0,-3 1 0,2-1 0,4 0 1,-6 0-1,2 0 0,-3 0 1,1 0-1,-5 0 1,3 0 0,-5 0 0,1-1 2,-3 0 0,-2-1 2,-3 1-1,-7 1 1,3 0 1,-6 0-1,1 0 1,1 0-1,-3 0-1,3 0 2,2 0-3,3 1 2,-3-1-2,1 0-1,-1 0 0,-4 0-1,0 0 1,-5 0-2,0 0 0,-1 0 1,-2 0-2,-1 1 1,0 2 0,-2 1 0,2-1 0,-1 0-2,-5 0 1,0 1 0,-1-1 0,2 1 0,-2-1-1,1-1 1,-4 3-2,2-3 2,-4 3 0,-1 1 0,0-1 1,-2-1 0,-3 5 0,4-2 0,-2 0 1,2-1-1,0 4 1,4-1-1,0 1 1,-1 1-1,2 2 0,-1-2 2,4 3-2,0 0 0,2 3 0,1-3 0,1 5 0,2-4 1,2 2-1,-2-4 0,8 5 0,1-1-1,6 1-1,3 2 1,6-1 0,4 2-1,4 1 1,6 4-1,1-2 1,5 0 1,-1 1-2,5 4 1,3 0 1,0-1-1,4 1 1,1-2-1,3 2 0,0-4-3,3 4 2,1-5-1,4 0-1,-2-5 1,5 1 0,-1-3-1,3-1 2,2-3 2,4-1-1,1-3 2,6 2 0,-2-2-1,12-1 1,3 0 0,0 0 0,8-1-1,-1 0 2,8-2-2,0 0 1,8 0 0,-2-2-1,-1-1 1,8-2-1,4 0 1,3 0-1,3 0 1,2-2 0,3 0-1,0-1 0,2-2 2,3 2-2,0-3 1,4 0 0,1 2-1,1-1 1,-1 0-1,5 0 1,3 1-1,-4 1 0,-3-1 0,-3 0 0,-4 0-1,0 2 1,-5-1 0,2-2 0,-3 2-1,3-1 0,-4-1 1,2-2-3,-1 1 2,0 0-2,-4 0-2,-1-2 2,-6 1-2,-2 1 2,-5-1-2,-2-1 3,-1 1-2,-7-2 3,3 0 1,-9-2 0,-4 0 1,2-2 1,-6-2-2,2-1 1,-6 1 0,3-5 0,0 1 0,-3-3 0,1 0 2,-8-2 0,3 0 2,-4-2 0,2 1 1,-9-2 2,-2-1 1,-2-1 1,-4-4 0,-4 3 0,-4-4-1,-2 2 0,-6-4-2,-8 2-2,-6-2 1,-9 0-3,-12 4-1,-8-6-2,-12 4-2,-15 2-6,-19 3-10,-23 3-26,-16 11-24</inkml:trace>
  <inkml:trace contextRef="#ctx0" brushRef="#br0" timeOffset="151803.6827">19603 15197 56,'0'0'1,"0"0"2,0 0-2,0 0 0,0 0 1,0 0 0,0 0 0,0 0 0,0 0 1,0 0-2,0 0 1,0 0 1,0 0 2,0 0-2,5-3 2,-5 3 0,0 0-1,6-8 2,-6 8-2,5-10-1,-5 10 0,4-11-2,-4 11 1,4-12-2,-4 12 1,4-12 1,-4 12-2,3-11 1,-3 11 0,3-9-1,-3 9 1,2-12-1,-2 12 1,2-9 0,-2 9-1,1-11 2,-1 11-2,2-11 0,-2 11 1,2-13-1,-2 13 0,4-13 0,-4 13 0,6-12 0,-6 12 0,4-12 0,-4 12 0,3-11 0,-3 11 1,0 0-1,5-10 0,-5 10 0,0 0 0,0 0 0,0 0 0,0 0 0,0 0 1,0 0-1,0 0 0,0 0 0,0 0 0,0 0 0,0 0 0,0 0 0,0 0-1,0 0 1,0 0 0,0 0-1,0 0 2,0 0-1,0 0 0,0 0 0,0 0 1,0 0 0,8 5 2,-8-5-1,5 13 2,-5-13-1,8 15 1,-8-15 0,9 17 0,-6-8-1,1 3 0,1-3-1,0 1-1,0 2 0,1 0 0,0-3-1,-2 2 2,2 2-2,0-1 1,-1 0-1,0 1 0,1-2 1,0 3-1,-2-3 1,3 0-1,-1-2 0,-2 1 0,-4-10 0,11 15 1,-11-15-1,7 13 1,-7-13-1,7 10 1,-7-10 2,4 12-2,-4-12 0,3 9 0,-3-9 0,1 10 1,-1-10-2,0 10 0,0-10-4,0 0-4,0 11-6,0-11-14,1 13-18,-1-13-12</inkml:trace>
  <inkml:trace contextRef="#ctx0" brushRef="#br0" timeOffset="152731.7358">19692 15475 1,'0'0'6,"0"0"0,6 6 0,-6-6 3,0 0-2,10-3-1,-10 3 1,0 0 0,12-8 0,-12 8 1,10-4 1,-10 4-1,10-7 2,-10 7-1,14-5-1,-14 5-1,16-8 0,-16 8-1,17-8-1,-9 5 0,1 0-1,-9 3 0,16-6 1,-16 6-2,13-6-1,-13 6 2,14-4-1,-14 4-1,13-4 0,-13 4-1,13-5 1,-13 5-1,12-4 1,-12 4 0,14-5-1,-14 5 1,14-7 1,-14 7-1,13-5 0,-13 5 1,12-3-2,-12 3 0,11-3 1,-11 3-1,0 0 0,12-4 1,-12 4-1,0 0 0,11-3 1,-11 3 0,0 0 1,12-4 0,-12 4 2,0 0-1,13-6 0,-13 6 2,9-4 1,-9 4-1,0 0 1,11-2-1,-11 2 2,0 0-2,0 0 0,0 0-1,10-3-2,-10 3-3,0 0-7,0 0-27,0 0-33,0 0-5</inkml:trace>
  <inkml:trace contextRef="#ctx0" brushRef="#br0" timeOffset="153989.8077">28122 13537 60,'0'0'1,"0"0"1,1 11 2,-1-11 3,8 18 3,-7 1 1,5 5 5,-2 4-1,1 3 0,-2 9 1,3 2-4,-4 8 1,0-4-5,-1 0-1,0 3-2,0-4-8,-2-1-7,1-3-20,0-2-29,4 0 0</inkml:trace>
  <inkml:trace contextRef="#ctx0" brushRef="#br0" timeOffset="154697.8482">28987 13697 119,'0'0'5,"0"0"3,0 0 3,0 0 0,6-10 3,-6 10 1,7-8 0,-7 8 2,9-12-6,-4 0-2,-5 12-2,11-21-3,-11 21 1,8-20-2,-8 20-1,10-21 0,-10 21 0,5-15 1,-5 15-2,4-14 0,-4 14 0,3-10-1,-3 10 0,0 0 0,0 0-1,0 0-1,0 0-1,0 0 2,0 0-1,0 0 0,5 8 0,-3 1 2,-1 3 0,3 9 1,-1-6-1,2 6 1,-2-3-1,1 3 1,1-4 0,0 5-1,1-7 0,-3-1-1,2 1 1,-1-1-3,1-3-4,-3-2-6,1 3-7,-2-4-10,-1-8-9,3 16-12</inkml:trace>
  <inkml:trace contextRef="#ctx0" brushRef="#br0" timeOffset="155042.8679">29001 13880 35,'0'0'3,"0"0"2,0 0 1,0 0 2,0 0 2,0 0 1,7 0 0,-7 0 1,8 0 0,-8 0-2,12 0-1,-12 0-1,18 3-1,-6-3 1,2 0-1,0 0 2,3 0-1,1 0 0,1-3 0,-1 3 1,0-2 0,0-1 0,-3 1 0,1 0-3,-3 0 1,-2 1-3,-1-1 0,-10 2-7,12-1-12,-12 1-25,0 0-26</inkml:trace>
  <inkml:trace contextRef="#ctx0" brushRef="#br0" timeOffset="160130.1589">29380 13696 12,'0'0'2,"0"0"0,0 0 0,0 0 2,0 0-2,0 0 2,0 0-2,0 0 2,0 0-2,0 0-1,0 0-1,0 0 1,7 5-1,-7-5 0,2 8 2,-2-8-2,2 12 1,-2-12-1,2 9 1,-2-9 0,0 0 0,4 11 0,-4-11 1,7 9 0,-7-9 0,0 0 0,6 12 0,-6-12-1,0 0 0,7 11 1,-7-11-1,0 0-1,8 11 1,-8-11 1,0 0-1,10 9 1,-10-9 0,0 0-1,12 7 3,-12-7-3,10 1 1,-10-1 0,12 0 0,-12 0 0,15-3 1,-5-2-1,-1 0 0,1-4 2,3 0-2,-1-2 2,4-2 1,4-3-2,0-1 2,9-3-2,-4-2 2,6-6 1,-3 4 1,7-4 0,-3 3 1,-1-2 1,-2 4 0,2-2 0,-2 5-1,-1 3 0,1-4-1,-3 6 0,0-2-1,-4 3-2,1-1 2,-6 3-2,0 2 1,-6 3-1,0 0 1,-11 7-2,10-10 0,-10 10-1,0 0-2,0 0-5,0 0-7,0 0-15,0 0-32,0 0-9</inkml:trace>
  <inkml:trace contextRef="#ctx0" brushRef="#br0" timeOffset="162295.2828">26630 13990 1,'0'0'3,"0"0"-1,0 0 4,0 0 1,0 0 2,0 0 0,0 0 3,0 0-1,0 0-1,0 0-1,0 0-4,0 0-1,0 0 0,0 0-3,0 0 0,9-4-1,-9 4 0,0 0 1,0 0 1,0 0-1,10 0 0,-10 0 0,0 0 3,0 0-2,0 0-1,0 0 2,0 0-1,8 1 0,-8-1-1,0 0 2,0 0-2,0 0 0,0 0 0,8 10 1,-8-10-2,0 0 1,8 11-1,-8-11 1,0 0-1,9 10 1,-9-10-1,0 0 0,8 12 1,-8-12-1,0 0 0,7 12 1,-7-12-1,6 8 0,-6-8 2,5 9-2,-5-9 1,4 9-1,-4-9 0,0 0 0,9 13 1,-9-13-1,0 0 0,9 10 1,-9-10-1,0 0 0,10 7 1,-10-7-1,0 0 0,9 5 2,-9-5-2,0 0 0,0 0 0,12 5 1,-12-5-1,0 0 1,0 0 0,0 0-1,0 0 1,0 0-1,0 0 1,0 0 1,0 0-2,8 0 0,-8 0 1,0 0-1,0 0 0,0 0 2,9 0-2,-9 0 0,0 0 1,0 0 0,9-3-1,-9 3 2,0 0-1,0 0 0,12-7 0,-12 7 0,0 0 0,0 0-1,10-8 2,-10 8-1,0 0 0,9-11 0,-9 11-1,0 0 1,15-11-1,-15 11 1,10-7-1,-10 7 2,14-9-2,-14 9 1,16-10 0,-6 3 1,1 0-1,0 0 2,3 0-1,-2-3-1,6 1 1,-3-2 1,5-1-2,-1 0 0,4-4 1,5 1 0,-3-2 0,6 0-1,-6-2 0,6-1 1,-5 1 0,3 1-1,-5 2-1,-4 1 1,1 1-1,-6 2 0,1 4 0,-4 0 0,0 3 0,-4 1-1,-8 4 0,9-4-4,-9 4 0,0 0-3,0 0-3,0 0-6,2 7-7,-2-7-11,-1 12-13</inkml:trace>
  <inkml:trace contextRef="#ctx0" brushRef="#br0" timeOffset="163406.3463">25887 14632 3,'0'0'2,"0"0"2,10-3-1,-10 3 2,19-4 2,-6 0-1,7 1 2,3-1 1,4-1-1,6 0 0,4 0-1,1-1 1,10 0-1,0 2 0,11-2 0,5-2 0,8 1-1,2-1 0,10-1-3,2 1 2,10 0-1,10-2-2,1 2 2,3-1-3,9 0 1,-4 1-1,12 1 0,6-3-1,-1 2 2,-4-1-1,7 1-1,1 1 2,-1-2-2,1-1 0,-7 1 1,-8-1 2,2 2 0,2 0 1,-16-3-1,-10 2 2,-8-1 1,-10 2-1,-13 1 2,-7-1-1,-15 2 0,-15 1-1,-7-1 0,-7 3-3,-5 1-6,-12 2-19,0 0-36,11-3-3</inkml:trace>
  <inkml:trace contextRef="#ctx0" brushRef="#br0" timeOffset="163995.38">30073 13797 47,'0'0'3,"0"0"3,0 0 0,0 0 1,7 6 0,-7-6 2,0 0 0,0 0 2,10 2-4,-10-2-1,0 0-1,12 0-1,-12 0-1,8 0-8,-8 0-31,25-9-13</inkml:trace>
  <inkml:trace contextRef="#ctx0" brushRef="#br0" timeOffset="167612.5869">21131 15505 0,'0'0'1,"11"11"3,-11-11 0,15 8 0,-15-8 2,14 3 1,-14-3 3,18 0-1,-10 0 2,5-3 1,-3-2 1,3-2 0,-1 0 3,3-4-1,-1 1 0,3-1 0,2-3-1,4-1-1,5 0 1,-2-5-2,8 4 0,-4-7-2,6 4 0,-4-2-1,6 3-1,-7-3 0,-1 6-2,-2 1-1,-4 0-1,0 4-1,-7 4-2,-2 0-1,-4 3 0,-11 3-3,10-3-4,-10 3-9,0 0-18,2 9-33,-2-9-5</inkml:trace>
  <inkml:trace contextRef="#ctx0" brushRef="#br0" timeOffset="168893.6602">22633 15357 43,'0'0'2,"0"0"1,0 0-1,0 0 1,-1 9-1,1-9 0,9 10 2,0-2-1,6-1 0,-5 0 0,7-2 2,-3-1 1,6-3 2,-5-1 2,4 0 2,1-6 0,4-1 1,2-5 1,3 0 0,2-7-1,0 4 1,2-5-2,-2 4-2,3-2-1,-4 1-4,1 4-8,-6 2-12,3 2-23,2 5-25</inkml:trace>
  <inkml:trace contextRef="#ctx0" brushRef="#br0" timeOffset="172334.857">29123 14897 20,'0'0'3,"0"0"-1,0 0 2,1-13 1,-1 13 2,0 0 2,0-9 2,0 9 2,0-8-1,0 8 0,0 0 1,0 0-3,0 0 1,0 0-4,0 0 0,-1-10-2,1 10-2,0 0 2,0 0-2,0 0 1,-9-6-1,9 6 0,0 0 0,0 0 1,0 0 0,0 0 0,-10-5 0,10 5 1,0 0-1,0 0 1,0 0-2,0 0 1,0 0-1,0 0-1,0 0 1,0 0-2,-9-3 1,9 3-2,0 0 1,0 0 0,-9 0 0,9 0-1,0 0 1,0 0 1,-8 0-1,8 0 0,0 0 0,-13 0 0,13 0-1,-9 0 1,9 0-1,-11 0 0,11 0 0,-15 0 0,15 0 0,-14 3 1,14-3-1,-15 2 0,15-2 0,-20 3 0,20-3 0,-20 4 0,20-4 0,-19 4-1,19-4 1,-16 6 0,16-6 0,-9 12-1,9-12 1,-8 11 0,8-11 0,-8 13 0,8-13 0,-7 15-1,7-15 2,0 0-1,-12 10 0,12-10 0,0 0 0,-7 10 0,7-10 0,0 0 0,-5 9-1,5-9 1,0 0 0,-3 14 0,3-14 0,0 0 0,0 13 0,0-13 0,0 0 0,0 10 0,0-10 0,0 0 0,0 11 0,0-11 0,0 0 0,4 11 0,-4-11 1,0 0-1,9 10 0,-9-10 0,0 0 1,9 8-1,-9-8 0,0 0 0,9 11 0,-9-11 0,0 0 0,6 11 0,-6-11 0,0 0 0,7 10 0,-7-10 0,0 0 1,8 11-1,-8-11 0,16 8 0,-16-8 0,18 7 0,-18-7 0,17 7 0,-17-7 0,20 6 0,-20-6 1,11 4-1,-11-4 0,10 3 0,-10-3 1,11 4-1,-11-4 0,11 2 0,-11-2 0,13 2 0,-13-2 2,14 1-2,-14-1 0,16 0 0,-16 0 1,13 0-1,-13 0 1,12 0-1,-12 0 1,13 0-1,-13 0 0,13-2 1,-13 2-1,13-2 0,-13 2 1,13-3-1,-13 3 0,11-2 1,-11 2-1,9 0 0,-9 0 1,0 0-1,11-5 0,-11 5 0,9-3 1,-9 3-1,0 0 0,12-4 1,-12 4-1,0 0 1,10-6 1,-10 6-1,0 0 1,10-9-1,-10 9 0,0 0 1,8-11-1,-8 11-1,0 0 1,5-11 0,-5 11-1,0 0 2,3-10-2,-3 10 0,0 0 1,4-11-1,-4 11 1,0 0 0,8-12 0,-8 12 0,0 0 0,4-11 0,-4 11 1,0 0-1,2-12 0,-2 12 1,0-10 0,0 10-1,-1-10 0,1 10 1,0 0-1,-4-12 0,4 12 0,0 0 1,0-13 0,0 13 1,-1-8 0,1 8 1,-2-14-1,1 2 1,1 12 0,-7-19-1,0 10 0,-1-4-2,1 5 0,-5-5-5,-3 7-16,-5 4-47,-12-3-6</inkml:trace>
  <inkml:trace contextRef="#ctx0" brushRef="#br0" timeOffset="176925.1195">21158 15395 0,'0'0'6,"0"0"0,9 9 1,-9-9 0,9 12 1,-9-12-2,9 11-1,-9-11 1,10 14-1,-10-14 0,14 12-2,-14-12 1,13 12 1,-13-12-3,13 8 2,-13-8 1,14 5-1,-5-5 1,-9 0 1,18 0 1,-8-3-1,4-4 0,-2-2 1,6-1 1,5-1 0,-1-2 2,6-3 0,-3 0 1,8-3 0,-4-4 1,9 2-2,-6-4 0,2 2-2,-1-5 0,-2 4-3,3 1-1,-5 3-2,-2 3-3,-4 2-6,0 6-10,-7 4-13,-1 1-26,2 4-11</inkml:trace>
  <inkml:trace contextRef="#ctx0" brushRef="#br0" timeOffset="177589.1575">22439 15438 13,'0'0'1,"0"0"1,0 0 0,0 0 0,0 0 0,14 11 0,-14-11 0,13 13 2,-13-13-3,19 15 3,-11-11-2,3-1 3,0-3 0,1 0 1,2 0 2,1-4 0,0-3 4,5-4 1,6 3 4,-2-5-2,7-2 3,-5-2-1,7 3 1,-3-7-2,6 4-3,-8-6-2,1 5-3,-2-2-2,-2 6-3,-3 1-2,-2 2-5,-2 3-10,-1 3-16,-7 3-33,2 2-3</inkml:trace>
  <inkml:trace contextRef="#ctx0" brushRef="#br0" timeOffset="178224.1938">23788 15337 24,'0'0'2,"0"0"3,0 0 0,0 0 2,0 0 0,0 0 2,0 0-1,0 0 1,10 0-1,-10 0-3,10 10 1,-10-10-1,16 13 0,-16-13 1,14 14 2,-4-6 1,-10-8 3,19 8 2,0-7 1,-6-1 3,7 0-1,-5-5 0,8 1-1,-5-5-1,7 2-1,-8-5-2,2 0-2,-2 0 0,3-2-2,1-2-2,-1 0-1,0-2 0,2-1-3,-2 2-2,2 0-4,-1 5-9,-3 2-20,-5 3-37,7 1-6</inkml:trace>
  <inkml:trace contextRef="#ctx0" brushRef="#br0" timeOffset="179800.284">29176 14958 25,'0'0'1,"0"0"1,0 0-2,0 0 2,0 0-1,0 0 2,0 0-1,-5-8 2,5 8-1,0 0 1,-12-8 2,12 8-2,0 0 2,-13-9 0,13 9-1,-9-10 1,9 10-1,-10-10-1,3 1 0,7 9 0,-16-14-1,16 14 2,-18-13-2,9 8 1,-1 0-2,0 5 1,0 0-1,1 0 0,-2 0 0,2 1-2,0 9 1,-1-5-1,0 4 0,-1-4 1,-6 7-1,6-5 1,-5 6 0,3-8 0,-4 2 1,6-1-2,-4 3 1,6 0-1,9-9 0,-12 15 1,12-15-1,-12 16 0,9-5 0,-1-2 0,1 0 0,0 2 0,-1-1 0,2 1 1,-2-2-1,1 3 0,0-3 0,1-1 1,0 3-1,0-1 3,2-10-1,-2 16 3,2-16-1,0 17 1,0-17 1,9 15 0,-4-7 0,-5-8-2,14 15 1,-5-7-1,1 1 1,-1-3 0,1 0-1,2-1 2,-1 0-2,3-1 2,4-1-1,-4 0-1,5-2-1,-4 1 2,3-1-2,-4 0-1,3 0 2,-4-1-1,-3 0 0,2 0-1,-2 0 2,0 0-1,-1 0-1,1 0 0,0-1 0,-10 1 1,18-4-2,-10 1 0,-8 3 0,16-5 0,-16 5 1,17-9-1,-9 5 0,-8 4 0,15-11 1,-15 11-1,14-14 1,-14 14-1,14-16 0,-8 5 0,-2 2 0,2-2 0,2-1 0,-3 2 0,1 0 0,-1-2 1,-1 2 0,-1-1 0,0 0 0,-1 0 2,-2 1-2,0-3 0,1 4 0,-1-3-1,-1 3 1,-2-2-2,0 1 1,3 10-1,-6-16-2,6 16-3,-7-10-11,7 10-24,0 0-30,-14-7-4</inkml:trace>
  <inkml:trace contextRef="#ctx0" brushRef="#br0" timeOffset="182711.4505">26624 15102 10,'0'0'3,"0"0"2,0 0 2,0 0 0,0 0 3,0 0-1,0 0 2,0 0 0,0 0 0,0 0-3,0 0 0,0 0 0,0 0-1,0 0-1,0 0 1,8 2-2,-8-2 0,0 0 0,0 0-2,9 11-3,-9-11 2,0 0 0,5 14-1,-5-14 0,3 8-1,-3-8 1,4 9-1,-4-9 1,4 11-1,-4-11 1,6 8-1,-6-8 2,0 0-1,9 11-1,-9-11 1,0 0 0,0 0 0,10 7 2,-10-7-1,0 0 0,0 0 1,9 0-1,-9 0 0,0 0 2,10-1-2,-10 1 0,10-7-1,-10 7 1,12-8-1,-12 8 0,13-10 0,-13 10-1,15-13 1,-15 13 0,17-17-1,-8 9 1,0 1 1,2-2-1,0 1 0,-2-3 0,5 3 0,-6-2 0,4-1 2,-2 2-1,1-3 0,0 3 3,-1-3-2,1 2 2,2 0 0,-2 0 0,3 2-1,-4-2 2,2 1-3,0-2 1,1 3-1,-1-4 1,1 3-1,-2-5 1,2 6 0,2-3-1,-4 3 1,3-2 0,-14 10 0,20-7 0,-20 7-1,19-7-1,-19 7 0,13-3 0,-13 3-4,9 0-6,-9 0-23,18 3-37,-18-3-2</inkml:trace>
  <inkml:trace contextRef="#ctx0" brushRef="#br0" timeOffset="184998.5813">27306 14628 14,'0'0'2,"-10"-2"0,2 2 0,-3-3 0,-3 3 0,-3-3 0,-5 1 1,-3 0-1,-4 0-1,-5 0-1,1 0 2,-5 0-2,-1 1 1,-2 1 0,-1 0 0,-2-3 0,-1 3 1,5 0 0,-5 3 3,2-3-1,1 0 1,1 0 1,-3 3 0,-2-1 0,6 2-1,-2-2-2,4 3 1,-3 0-3,4 0 0,-1-2 0,4 2-1,4-1 2,-2 1 0,5-2 2,-2 3-1,5-1 2,-2 0 0,5 1-1,-1 1 1,2 1-1,1 3-1,0-3-1,1 5 1,0-3 0,0 4 0,2-2-1,0 1 2,1 0-1,1 3 1,1-4-1,-3 3 1,-3-1-2,5 3 1,-3 6 1,4-5-1,-2 6 1,1-4-1,0 8 1,6-8-1,1 9 2,1-7-2,2 2 0,-1-2-1,3 2 0,0-4-1,2 3-1,0-6 1,0 2 1,4 0-1,-1-2-1,0-1 1,0-1 0,0-1 0,0-3 0,0 2-1,-2-2 1,4-1 0,-3-1 1,2 1-1,-4-10 1,14 18-1,2-10 1,-6 1 1,9-2 0,-6 1-1,7-1 0,-4 2 1,6-2-1,-5-1 0,1-1 0,1 2-1,0-2 1,3 1-1,2-3 0,0 2 0,1-2-1,-1 0 1,1-1-1,2-1 1,-3-1-1,3 0 1,-2 0-1,0 0 0,1 0 0,1 2 0,-3-1 0,4-1 0,3 0 0,-3 1-1,4 1 1,-2-1-1,4-1 1,-3 0-1,6 0 1,-3 0-1,4 0 1,0-4 0,-1 3 0,4-2-1,-1 0 2,4 0-1,-4 1 0,6-3 0,-1 5 0,2-5 0,1 4 0,-3 0 0,3 0 0,-4 1 0,4 0 0,-9 0 0,-3 0 0,2 0 0,-6 2 0,5-1 1,-6 1-1,4-2 0,-3 3 0,8-3 0,3-3 0,0 3 1,2 0-1,0 0 0,4 0 0,-4 3 0,7-3 0,-7 3 0,1-1 0,0 1 0,-1 1 0,2-2 0,-2 1 0,6 1 0,0-1 0,0-2 0,2 1 1,-1 0-1,4-2 0,-4 3 0,2-6 0,-5 6 0,-2-3 0,2 0 0,-6 0 1,5 0-1,1-3 0,-3-2 0,3 2 0,-3-4 0,5 1 0,-1-2 1,3 1-1,-6-2 0,1 0 0,1-3 0,-6 1-1,1-4 2,-5 0-1,2-4 0,-4 2 0,1-3 1,-1-3-1,-4-3 1,4 1-1,-6-4 0,7 0 1,-9-2-1,-3-1 0,-3-1 2,-1 3-1,-7-1 1,-7 1 0,-1 1 1,-7-4-1,1 7 2,-6-2-1,-3 4-1,-5-3 0,-1 3-1,0 0-1,-3 2 0,-3 4 0,1-4 0,-3 2-1,-1-3 1,-4 5-2,-2-3 1,-8 1-1,2 1 1,-3 1-1,-5 4 1,-3-1-1,1 1 1,-4 3 2,-4 2-1,3 0 2,-6 2 0,-3 0-1,-5 4 1,-5-1 0,-3 4-1,-9 0 0,0 0 1,-7 5-1,-6 3-1,-3 3 1,-4 0 1,5 4-2,-3-1 0,3 2 0,5 3-5,5-1-7,8 2-17,16 3-37,7 0-3</inkml:trace>
  <inkml:trace contextRef="#ctx0" brushRef="#br0" timeOffset="185834.6291">30357 14720 147,'0'0'6,"0"0"2,1-8 3,-1 8 0,0 0 2,0-9-1,0 9 3,-5-10-2,5 10-3,-13-3-3,4 1-2,1 2-2,-4 0 1,1 0-3,-1 1 0,1 3 0,2 1-1,-1 1 0,10-6-1,-14 16 1,14-16-1,-13 17 0,4-8 1,7 2-1,2-11 1,0 16 0,0-16 1,11 13-1,1-9 1,4 1-1,3-5 1,-3 2 0,2 1 0,-7-3 1,-2 0 1,-9 0 1,10 2 0,-10-2-1,0 0 1,0 0 0,-14 7 1,2-4-2,-1 2 0,-1 2-2,0-1 1,-2 2-1,0 2 0,7 1 0,1 5-1,4-7 0,-2 7 1,6-6-1,1 5 1,11-4 0,1-2 0,1 0 0,5-4-1,2 2-3,4-4-4,-2 0-8,0 0-9,-3-3-17,3 0-17,-8 0-16</inkml:trace>
  <inkml:trace contextRef="#ctx0" brushRef="#br0" timeOffset="186203.6502">30505 14782 98,'0'0'3,"0"0"3,0 0 0,10 4 1,-10-4 3,14 9-1,-4-1 2,0-4 0,1 1-3,-1 1-1,0 2-1,2 0-1,-3 3-3,-2 5-1,1-7 0,-4 7 0,-4-16-1,7 21 2,-7-21 0,2 18 1,-2-18 2,0 0-1,0 0 2,0 0 1,-9 0 1,9 0-2,-5-7 2,2-4-2,3 11 2,-3-21-1,3 10-2,0-3 0,6 1 0,-1-6-3,5 6-1,1 1-4,4-2-7,-1 3-7,6 0-18,3 11-27,-5-4-8</inkml:trace>
  <inkml:trace contextRef="#ctx0" brushRef="#br0" timeOffset="186653.676">30790 14761 130,'0'0'3,"0"0"1,14 1 2,-2-2 1,3 4 2,-1-4 1,6 2 1,-3-1 0,-2 2-2,8 0-1,-8 3-2,0 1-1,-2 3-3,4 0-1,-5 3 0,0 0-1,-2 3 0,-4 3-1,-1-2 1,-1 1 0,-2-4 0,-2 0 1,-5-3 0,0 3 2,5-13 1,-12 5-1,12-5 3,-12 0 0,12 0 1,-13-7-1,13 7 1,-4-21 0,4 12-1,0-5-1,0 4-1,2-7 0,6 5-4,1-5 0,3 4-3,0 0-5,6 0-6,-1 0-8,0-1-8,6 6-10,-4-1-8,0 8-6</inkml:trace>
  <inkml:trace contextRef="#ctx0" brushRef="#br0" timeOffset="187405.719">31219 14795 64,'0'0'3,"-2"10"0,2-1 3,0-9 2,0 15 2,0-15 3,0 19 3,0-10 1,0-9 0,6 18-1,-6-18-2,17 15-1,-17-15 0,17 11-3,-5-11-1,-2 0-1,-10 0-1,16-17 0,-9 8-2,-2-4 1,-3 2-2,3-5-1,-4 3-1,-1 3-1,-1-5 0,-2 5-1,-1-1 0,4 11 0,-11-15-1,11 15 0,-11-9 0,11 9-1,-10-2 0,10 2 0,0 0 0,0 0 0,-8 4 0,8-4 1,0 0 0,0 10 1,0-10 1,7 6-1,-7-6 1,0 0 1,12 0 0,-12 0-1,11 0-1,-11 0 1,12-8 0,-2 3 0,3-2-1,-1 1 0,0 1 0,-1 0 0,4 0 0,-4 1-1,4 4 0,-5 0 1,-2 0-1,-8 0 0,15 4 0,-15-4 0,14 13 1,-4-4 0,-7 4-2,3-2 4,-1 1-2,3 1 0,-2 2 1,5-4-1,-6 4-1,4 3 2,1-5 0,3 5 0,-1-8 1,4 3 0,-6-3 1,7 0 0,-2-7 2,2-1-1,-1-1 1,3-1 0,1 0 1,2-3-1,5-3 1,-2-1-1,-5-1 2,-3-5-2,4 1-1,-2-3 0,-4 1-2,1-6-1,-4 6-6,-1-5-21,0-1-43,6 3-7</inkml:trace>
  <inkml:trace contextRef="#ctx0" brushRef="#br0" timeOffset="188669.7913">26100 14214 34,'0'0'1,"0"0"-1,0 0 0,0 0-4,1-10-4,-1 10-5</inkml:trace>
  <inkml:trace contextRef="#ctx0" brushRef="#br0" timeOffset="193033.0409">30410 15279 24,'0'0'4,"20"-3"0,-1 3 2,6-1 3,9-2 0,2 0 3,14 0 2,-4-1 3,7 0 3,3-2-2,0-1 0,-5 3 1,0-3-1,3 2 1,-8-3-3,5 0-1,-14 3-3,-4-1-3,-2 1-2,-5-1-2,-4 2-2,-6 1-8,-4 3-10,-4 0-21,-8 0-31,0 0-3</inkml:trace>
  <inkml:trace contextRef="#ctx0" brushRef="#br0" timeOffset="194513.1255">20724 16685 1,'0'0'5,"8"13"-1,-8-13 0,8 8 1,3-2 0,-11-6 0,17 7 0,-17-7-1,21 7 1,-21-7 0,19 5 1,-19-5 1,14 5-1,-14-5 2,15 0-1,-15 0 2,15 0-1,-15 0 4,14-3-2,-14 3 2,17-9 1,-17 9-2,15-15 0,-4 4 1,1 0-3,2-2 0,1 0-2,1-4 0,4 0-2,1-3 2,3 1 0,-2 0-1,1-1 1,2-1 1,-3 4-1,1-3 0,-2 3-1,0 0 0,-3 1-2,-2 3 0,-2 1-1,-1 2 0,-4 4 0,-9 6 1,13-10-1,-13 10 1,0 0-1,0 0 0,9-3-1,-9 3 0,0 0 0,0 0-3,0 0-3,0 0-4,0 0-13,0 0-28,0 0-24</inkml:trace>
  <inkml:trace contextRef="#ctx0" brushRef="#br0" timeOffset="196872.2605">28996 15980 62,'0'0'4,"0"0"-1,0 0 3,-5-10 1,5 10 3,-9-7-1,-3 3 3,12 4 0,-20-7-1,20 7-1,-22-3-3,12 1 0,-3 0 0,5 2-1,8 0 0,-17 0-3,17 0 1,-18 0-2,18 0 0,-18 9-1,18-9 0,-18 12-1,8-6 2,1 3-2,0 0 0,-1 1 0,0-1 0,1 2 1,1 1-1,1 0 0,4-1 1,-1 0 0,2 0 0,2-1 0,0 1 2,2-2-2,2 0 1,3 2 0,2-2 2,0 0-2,1 4 0,3-4 2,-1 3-2,3-5 0,-1 3 1,2-6 0,-2 4-1,4-8 0,3 0 0,-3 0 2,4 0-2,-7 0 0,6-4-1,-7-1 0,5-6 1,-7 5-1,1-4 0,-4 3 1,0-5-1,0 4 0,-2-4 1,-7 12 0,10-14 0,-7 4 0,-3 10 1,5-19 0,-3 10-1,-1-2 0,-1-1 0,0 0 0,0 2 1,0-2 0,-1 0-1,-2 0 1,0-1 0,-2 1 0,0 0-1,-1-1 1,-2 0-3,-2 1-3,-2-1-6,-6-3-29,4 6-30,-14-1-4</inkml:trace>
  <inkml:trace contextRef="#ctx0" brushRef="#br0" timeOffset="199849.4307">26687 16208 34,'0'0'2,"0"0"0,-2-11 4,2 11 1,0 0 2,0 0-1,0 0 2,0 0-2,0 0-1,0 0-1,0 0 0,0 7-4,0-7-1,0 0 1,2 11-1,-2-11 0,4 10 1,-4-10-1,6 12 1,-6-12-1,8 8 0,-8-8 0,8 7 0,-8-7 2,0 0-1,12 4 2,-12-4-1,9 1 3,-9-1 1,9 0-2,-9 0 2,15-5 0,-5 1 0,3-3-2,1-3 0,2-1 0,2-5 0,4 0 0,-3 0 1,5 0-1,-1-4 0,3 5 1,-6-2-1,5 3 1,3 2-1,-7-1 1,1 3 0,-6 0 0,3 3 0,-8-1 1,3 4-1,-14 4 1,9-9-1,-9 9 1,0 0-4,0 0 2,0 0-2,0 0-1,0 0-3,0 0-4,0 0-6,0 0-13,0 0-31,0 10-17</inkml:trace>
  <inkml:trace contextRef="#ctx0" brushRef="#br0" timeOffset="201360.5172">29336 16184 18,'0'0'2,"0"0"3,0-14 1,0 14 4,0-8-1,0 8 3,0-10 0,0 10 1,0 0-3,0 0-1,0 0-3,0 0-3,0 0 0,0 0-2,0 0-1,0 0 0,11 10 1,-11-10 0,4 15 1,-4-15-1,6 17 0,-6-17 0,8 17 0,-8-17-1,9 12 0,-9-12 1,7 14-1,-7-14 0,7 12 0,-7-12 0,7 12 2,-7-12-2,7 8 0,-7-8 1,0 0 0,9 7 0,-9-7 2,0 0-1,11 0 0,-11 0 2,9 0 0,-9 0 0,9-7 1,-9 7-1,8-10 0,-8 10 0,9-12 0,-9 12-1,11-16 1,-3 5-2,-1-5-1,3 3 0,-2-4 2,3 2-1,0-6 0,4 5 2,5-4 0,-4 2 2,7 4 1,-5-6 0,6 6 0,-5-5 1,7 3 1,-8 1-1,-1 1-1,0-1 1,-3 5-1,-1 0 0,-1 2-2,-2 2 0,-10 6-1,13-8 0,-13 8-2,0 0 0,9-3-1,-9 3 0,0 0-1,0 0 0,0 0 0,0 0-1,0 0-2,0 0-5,0 0-12,0 0-28,2 6-22</inkml:trace>
  <inkml:trace contextRef="#ctx0" brushRef="#br0" timeOffset="203418.6349">29453 13730 17,'0'0'2,"0"0"1,0 0 1,0 0 2,0 0 0,0 0-1,-7-9 1,7 9 0,0 0-1,0 0-3,0 0 0,0 9 0,0-9-1,3 14 1,-3-14 2,5 15-4,-1-7 2,-4-8 1,7 16 0,-7-16 0,8 13 1,-8-13 0,10 12 2,-10-12 2,10 5 0,-10-5 2,10 0-1,-10 0 2,13-5-1,-13 5 1,17-17-2,-7 5 0,7-3-1,-3-2-2,9-4 1,-1-1-4,5-7 2,-4 1-2,7-5 1,-2 2-1,1-4-1,-2 0 0,2-2 1,-2 2 1,-1 7-1,-2-6 1,0 5-2,1 0 2,-5 3-1,0 0 1,-4 4-2,4 1 1,-4 3-1,-1 1-1,-4 4 1,-1 2-1,-2 3-2,-8 8-2,10-9 0,-10 9-3,0 0-4,0 0-5,3 5-5,-3-5-12,0 20-16,0-7-17</inkml:trace>
  <inkml:trace contextRef="#ctx0" brushRef="#br0" timeOffset="204991.7249">29374 16153 0,'0'0'5,"0"0"2,2 13 0,-2-2 0,0-11-1,5 17 2,-5-17-4,6 19 2,-6-19-2,7 10-1,-7-10-1,11 12 0,-11-12-1,8 9 1,-8-9 0,9 8-1,-9-8 0,9 9-1,-9-9 1,10 8 0,-10-8-1,10 6 3,-10-6-3,12 6 0,-12-6 0,13 5 0,-13-5 0,13 2 1,-13-2-1,14 0 0,-5-2 0,-9 2 1,16-12-1,-16 12 0,18-19 1,-2 6-1,-4-2 2,7-7-2,-7 1 0,9-3 1,-6 0 0,9-4 1,-5 1 1,1-2 1,1 3 2,4 1 0,1-1 1,1 2-1,3-2-1,-1 0 0,2-1-2,-2 3 1,3-3-1,-5 3 0,2 0 0,-8 1 0,3 2 1,-6 4 1,-2 0 1,-4 5 2,-4 4-1,-8 8 2,9-12 0,-9 12 0,0 0-1,0 0 0,0 0-2,0 0-2,0 0 0,0 0-3,0 0 0,0 0-1,0 0-1,0 0-1,0 0-3,0 0-3,0 0-8,0 0-10,0 0-29,0 0-9</inkml:trace>
  <inkml:trace contextRef="#ctx0" brushRef="#br0" timeOffset="207260.8546">30785 14590 63,'0'0'3,"0"0"0,8-4 1,-8 4 1,0 0 1,7-14 1,-7 14 1,4-14 1,-4 4 0,0 1-2,-3-1 0,1-2 0,0-1 1,0-1-2,1 0 1,-1-3 0,3-1-2,-1-1 0,1-2 0,3-1 0,0-2-1,2-6 1,5 2-2,8-3 1,-5 4 0,7-3 2,-3 4-1,6-3 2,1 8-2,3 3 0,-4-1 0,0 5-1,3-4-1,-2 6-1,5-2-1,-2 2-1,-1 1 2,2 0-2,-1 2 0,1 1 0,2 0-2,-4 1 2,-3 1 0,0 1 0,3 2 2,-5-2-2,-1 3 0,-9 1 0,-1 1 0,0-2-2,0 2-1,-1 0-7,-10 0-6,0 0-12,0 0-17,3 7-20</inkml:trace>
  <inkml:trace contextRef="#ctx0" brushRef="#br0" timeOffset="207487.8676">31394 13865 73,'0'0'3,"0"0"3,0 0 0,7 6 1,-7-6 3,11 15-3,-9-4 1,5 3 0,-2-1-4,-1 2-5,1-1-7,0 1-17,2 3-17</inkml:trace>
  <inkml:trace contextRef="#ctx0" brushRef="#br0" timeOffset="208142.9051">31716 13958 62,'0'0'4,"0"0"3,0 0-1,0-10 2,0 10 2,0-12 3,0 2-2,0-2 2,1 0-1,-3-1-6,-3-3 0,1-1-2,-4 0-1,2-2-1,-4 2-1,-5-2-1,3 3 1,-2 3-1,6 1 0,-4 4-2,12 8 0,-15-9-1,15 9 1,-8 0-1,8 0-1,-1 9 2,1-9-1,9 12 3,-9-12 0,12 10 3,1-8-2,1 0 0,3-2 1,-5 0 0,0-3-1,-1-1 0,7-3 0,-5-1 0,-13 8 2,14-17-2,-5 9 0,-9 8 1,12-16 1,-12 16-1,3-12-1,-3 12 0,0 0 0,16-11-1,-16 11 0,0 0 0,0 0 0,12 4 0,-12-4 0,11 13 1,-1-4 1,-8 3-1,-2 0 1,8 1-1,-6 0 2,6 2-2,-4 0 0,2 2-1,-5-3-1,4-1-4,0 2-6,1-4-13,-1 2-15,-5-4-19</inkml:trace>
  <inkml:trace contextRef="#ctx0" brushRef="#br0" timeOffset="208362.9177">31958 13790 81,'0'0'3,"0"0"-2,8 6 1,-8-6 2,2 14-2,-1-4 0,2 2 1,1 0-2,-4-2-7,0 2-13,0-12-23</inkml:trace>
  <inkml:trace contextRef="#ctx0" brushRef="#br0" timeOffset="208932.9503">32177 13672 44,'0'0'4,"0"0"1,0 0 1,0 0-2,0 0 2,0 0-1,0 0 1,-10 3-1,10-3-2,0 11-2,0-11-1,-4 15 2,4-15 1,0 15 0,0-15 0,17 17 4,-17-17-2,11 14 0,-11-14 1,18 15-2,-8-8 0,2 0-1,-12-7 0,9 11-2,1-5 1,-10-6-1,9 12 1,-9-12 1,8 13-1,-8-13 2,-4 12-1,4-12-1,-13 10-5,13-10-4,-10 7-8,10-7-13,-19 1-15</inkml:trace>
  <inkml:trace contextRef="#ctx0" brushRef="#br0" timeOffset="209124.9613">32232 13739 64,'0'0'2,"0"0"0,-10 6 3,2 0-2,-1 4 2,0 0 0,-2 3 1,-2 1-1,-3 1-2,6-1 1,3-1-8,2 1-4,-1-2-11,4 0-14</inkml:trace>
  <inkml:trace contextRef="#ctx0" brushRef="#br0" timeOffset="209753.9972">32392 13737 59,'0'0'1,"8"0"0,-8 0 1,0 0 2,10 1 2,-10-1 0,3 12 0,-2-3 1,-7 0-2,6 4 2,0-1-3,0 0 1,0-2-1,5 0-1,-5-10 1,15 15-1,-4-11 2,-2-1-1,-9-3 0,20 0 0,-9-3-1,1-4 1,2-3-2,-2-3 0,3-4 1,-8-1-2,10-3 0,-7-4-1,-3 0-1,2-8 1,-1 4-1,-4-3 1,2 5 0,-1-1 0,-5 6 1,0 3 0,0 6-1,0 13-1,0-11 0,0 11-2,0 0 1,-10 11 0,5 5-2,0 0 3,-1 6-1,1 6 1,5-3 1,-1 4 0,-2-5-2,8 4 2,3-8-1,2 3 1,-2-9 0,-2-3 0,8-5 1,1-1-1,2-3 2,0-2-1,-3 0 1,7-3-2,-2-3 0,0 0-2,-19 6-16,23-11-35,-23 11-2</inkml:trace>
  <inkml:trace contextRef="#ctx0" brushRef="#br0" timeOffset="213836.2307">26158 11410 0,'9'-5'11,"3"-2"2,2-1-1,1-1-1,2-4-1,3 1 0,-2-4-2,6-1-1,-3 0-2,10 0 0,2-4-2,0 1 0,6-2-1,-3 3-1,5-5 3,-4 4-4,5-7 0,-7 6 0,0-4 1,-3 6-1,-3-2 1,-3 3 0,-2 1-1,-1 3 0,-7 6-7,-3-1-25,0 9-15</inkml:trace>
  <inkml:trace contextRef="#ctx0" brushRef="#br0" timeOffset="215085.3022">26189 11361 5,'0'0'11,"0"0"-1,0 0 0,0 0-3,0 0 0,10-2-1,-10 2-1,10-5-2,-10 5-1,15-7-2,-6 4 1,2 1-1,-1-3 1,2 0-1,0-1 1,2 2-1,0-3 1,1-1-1,1-1 3,2 0-3,0-3 0,6-1 0,2 0 0,3-3 1,3 0-1,-1-1 0,9-2 0,-5 1 0,6-8 0,-7 6 0,2-3 0,-2 0 1,-3 0-1,0 3 1,-4-2 1,-3 4-2,-4 5 2,-2-1-1,-5 5 0,-1-2-1,-12 11-2,15-13-15,-7 13-23</inkml:trace>
  <inkml:trace contextRef="#ctx0" brushRef="#br0" timeOffset="217372.433">26201 11454 31,'0'0'4,"0"0"2,18-3 1,-7-2 1,6-2 3,1-3 1,8-2 1,0-4 1,9 1-3,6-3-4,0 2-1,6 0-4,0-2-10,6 6-18,-11 2-24</inkml:trace>
  <inkml:trace contextRef="#ctx0" brushRef="#br0" timeOffset="219467.5528">20929 12248 1,'-40'25'8,"-8"4"-3,2-3 1,-2 5 0,4 0-2,-1 5 0,-1-2-3,3 5 0,-1-3 1,2 3-2,-4 2 2,1-1-1,-6 2 1,-4 0-1,2 3 2,-3-4-2,0 8 1,1 0 1,1 2-2,0 1 1,3 1-2,4 3 0,-5 0 0,2 2 0,-3-3 0,-5-1-1,3 6 1,-2-7 0,2 8 0,-1 1 1,3-1 2,2 2-1,3-5 0,4 5 1,1-5-1,3 3 0,-1-3 1,4-8-1,-1 9-3,1-1 1,-1 0-1,-2 5-2,6-2-1,-3 5-2,4-4-1,-1 6-3,5-6 2,0-6-2,5 4 1,6-4 0,1-3 2,4-4 7</inkml:trace>
  <inkml:trace contextRef="#ctx0" brushRef="#br0" timeOffset="219786.5711">18594 15213 0,'0'32'1,"0"-3"1,2-4-1,2-4 1,3-3 1,2-2 0,2-1 2,-1-8 0,3 0 1,-1-3 0,3 0 0,0-2-1,2 0-1,-2 3 0,3-3-2,-2 3 0,3-1 1,-4-2 0,7 4 2,4-1 2,-6-2 2,10 0 1,-5-1 4,7-1-1,-4-1 0,7 0 1,-7 0 0,-1-3-2,2-1 0,-3 2-4,0-2-3,-4 3 0,-1-2-5,-3 3-6,-2 0-9,-1 0-15,-6-1-25,3 1-7</inkml:trace>
  <inkml:trace contextRef="#ctx0" brushRef="#br0" timeOffset="220422.6075">19213 15349 3,'0'0'2,"0"0"2,0 0 1,0 0 3,0 0 0,8 9 2,-8-9 1,4 15 1,-3-5 0,-1 8-2,-2 0-2,-6 12-4,-6 13-13,-12 2-31,-5 20-7</inkml:trace>
  <inkml:trace contextRef="#ctx0" brushRef="#br0" timeOffset="226963.9816">27059 8676 0,'0'0'4,"10"9"1,-10-9 0,9 10-1,-9-10 1,19 6 0,-19-6-1,17 4 4,-17-4 2,17 1 1,-17-1 2,18-1 1,-18 1 3,16-15-2,-5 4 1,1-3-2,3-2-4,5-7 1,3-2-3,2-7-1,4-2-2,7-4-1,3-1-1,2-2-2,7-2-5,-4 2-12,6 1-23,6 11-20</inkml:trace>
  <inkml:trace contextRef="#ctx0" brushRef="#br0" timeOffset="228717.0819">27074 8581 3,'0'0'4,"0"0"0,0 0-1,0 0 1,8 10-2,-8-10 1,0 0-2,9 5 0,-9-5 2,0 0 0,17 3 3,-17-3 2,14 0 1,-14 0 0,18-9 1,-8-2 1,7-6 0,-5 3 0,4-8-3,1-1-2,4-5 0,2 0 0,3-5-1,1-3-2,0 5 1,0-3-2,-2 4 0,1-1 0,-2 5-1,-3 3-1,-6 6-3,0 4-5,-5 5-6,0 0-7,0 7-10,-10 1-7</inkml:trace>
  <inkml:trace contextRef="#ctx0" brushRef="#br0" timeOffset="233956.3815">31872 10217 30,'0'0'4,"0"0"2,6-7 1,3 0 2,0-2 2,5 1 1,0-5 1,8-4 3,-1 0-3,9-4 0,3-3-1,-3-3 0,9-1-2,5-5 1,7-1-2,-8 1-2,11-6 1,-8 7-3,-3-4 1,5 10-3,-2-4 2,-7 6-1,-6 0 0,6 7-1,-11 5 0,2-2 0,-3 6 0,-5-1-2,-8 4 1,0 2-2,-3-1 0,-11 4-4,13 0-7,-13 0-13,3 5-28,-3-5-15</inkml:trace>
  <inkml:trace contextRef="#ctx0" brushRef="#br0" timeOffset="236298.5155">31784 8891 3,'0'0'11,"9"-2"3,-9 2-1,12-7 0,-12 7 0,14-13-1,-6 4-2,4-1 0,5-2 2,4 0-3,-1-6 1,0 2-2,3-4 0,-1-1-1,5 0-1,0-2-1,-1 2-1,0-1 0,-1 4-2,-1 1-3,-4 3-12,3 5-22,-14 6-23</inkml:trace>
  <inkml:trace contextRef="#ctx0" brushRef="#br0" timeOffset="243904.9506">30957 7840 0,'-6'13'0,"-1"4"0,2-4 3,-2 6-2,0-6 1,3 6 1,-4-3-2,2 4 1,1-4-1,-4 1-1,2 0 1,1-2-1,2 1 0,-3 2 2,5-2-2,-4 0 0,4 0 1,1 0-1,1-1 1,0 0-1,2-2 1,4 0-1,-5-2 1,1 3 1,1-3-2,4-1 1,-5 2-1,-1-1 1,-1 1-1,2-1 1,0-1-1,2 0 0,0 1 1,-4-11-1,6 16 0,4-11 2,-10-5-2,11 14 1,-11-14-1,15 14 0,-15-14 1,7 11-1,-7-11 1,11 11-1,-3-4 0,-8-7 1,17 13-1,-17-13 2,16 12-2,-7-5 1,2-2-1,-2 0 1,0 2-1,0-5 1,-9-2-1,18 9 1,-7-6-1,-11-3 2,17 7-2,-8-4 1,2-1-1,-1 1 1,0-1-1,2 0 1,0-1-1,4 0 1,-3 0-1,3-1 1,-1 1-1,0-1 0,-2 0 2,2 0-2,1 0 0,-1 0 0,1-1 0,-5-1 0,5 0 0,0 1 0,2-4 0,-2 5 0,0-5 1,-2-1-1,3 2 1,-3-2-1,4-2 2,2 1 0,-1-2 0,-1-1-1,-1-1 0,7-1 1,-9-1-1,9 0-1,-8-4 1,1 2-1,-1-4 1,2 3 1,-1-4 1,-3 4 0,1 1 1,0-2-2,-6-3 2,4 3-2,-4 0 0,2-1-1,7 0-1,-6-1 0,-1 0 0,-4 0 0,4 1 1,-2 2 1,-1-1 1,-1-1-1,-7 2 0,3 1 2,2-2 1,-5 2-2,0-1 0,0-5-1,0 3-1,0-2 0,-2 1 0,-3-3 1,0 1-1,-1 1 0,2-1 0,-7 4 0,1-3 1,-2 3-1,-4 0 0,1 1-1,1-3 1,-1 5-1,-1-2 1,4 4 0,-2 1-1,0 0 2,2 1-2,0 2 1,-1 0 0,0 0-1,0 1 1,1 1-1,-3-1-1,-4 2 1,5 0-1,-4 0 0,3 2-1,-5 0 2,4-2-1,-2 2 0,3-1 1,4 3 0,-3 0-1,0 1 1,-2 0-1,2 0 1,-2 0 0,0 1-1,1 5 1,-1-2 0,-3 2 0,5-1-2,-3 2 2,3 0 0,-2 0 0,3 0-1,-3 3 1,2-2 0,1 0 0,-2 2 0,1 4 0,-5-1 0,1 2 1,-2 0-1,-3 2 0,-1-1 2,0 1-2,2 0 0,-1-2 0,1-1 0,0 3-2,0-2 2,5 1-1,-1-1 1,3 2 0,1 4 1,4-1 1,-2 2 0,8-1-1,1 2 1,2-2 1,1 5-1,0-6 1,0 0-3,4 2 1,-2-2 0,3 0-1,0 1 1,-1-2 0,-1 0 0,3-1-8,8 1-14,-10-3-31,17-2 0</inkml:trace>
  <inkml:trace contextRef="#ctx0" brushRef="#br0" timeOffset="244405.9792">31914 7943 60,'0'0'6,"0"0"4,0 0 2,0 0 4,0 0-1,9-9 0,-4-2-1,3 2 2,0-5-8,8 3-4,3-3-3,-3 1-9,2-1-13,2-1-36,3 14-3</inkml:trace>
  <inkml:trace contextRef="#ctx0" brushRef="#br0" timeOffset="245785.0581">27256 9550 4,'0'0'8,"-9"-6"2,9 6-1,-17-12 0,7 7-2,-4-2 0,0 1-1,-5-2 0,-7 3-2,3-1 2,-6 0-1,-1 1 1,-2 2-2,-2 0 0,-2 1 1,0 2 1,3 0-2,-6 1-1,4 3 1,-4 1-1,3 3 1,-2 1-1,2-1 0,0 1-1,0 3-1,1 3 0,-2 0 1,6 6-2,-4-1 0,4 8-2,-1-3 2,1 6 0,0-1-1,3 6 0,5 5 1,-4-3-1,6 6 0,0-4-1,5 5 1,2-7 0,4 6 0,2-6 0,2-4 0,3 2-1,2-4 2,1-1-1,1-4 0,4 1 0,3-3 1,3 1-1,1-4 1,3 3 0,3 3 1,4-5-1,-2 5 0,7-7 0,-3 5 1,6-8-1,-2 6 1,5-10-2,3-1 1,0-3 0,5 3-1,-4-6 1,6 0 0,-3 0 0,4-2-1,-4-2 1,-2-3 0,3 0 0,-4 0 0,5-3 0,-7-3 0,8-2 0,3-3 1,-3 0 0,2 0-1,-1-2 1,2-2 0,-4-2 1,5-7-1,-8 5 0,-3-8 1,3 3-1,-3-6 2,1 0-1,-5-4 1,4 0 1,-6 1 2,3-9-1,-7 5 3,2-9 0,-2-1 1,-8-2 2,0-3-2,-12-3 0,-6 0-2,-6 1-2,-12-1-2,-15 5-6,-10 1-6,-15 3-23,-10 9-29,-22 6 0</inkml:trace>
  <inkml:trace contextRef="#ctx0" brushRef="#br0" timeOffset="250748.342">27283 8932 1,'0'0'2,"0"0"-2,-5-11 1,5 11 2,-5-8 2,5 8 3,-7-10 3,7 10 2,0 0-1,-8-8-1,8 8-2,0 0 1,0 0-3,0 0-2,6-1-4,-6 1-1,20 0 0,-6 0 1,4 0 0,4 2 2,1 0-2,3 1-1,3 2 0,3 2 0,-1-1 0,7 7 0,-4-5 1,8 5-1,2-2 0,3 6 0,5-3 0,0 3 1,6-3-1,1 6 1,5-5 1,0 9 1,-1 5 2,6-3 1,4 5 0,1-3 1,1 5 0,2-4-1,0 7 1,2-9-3,-1 2 0,1-5-1,0 2 0,0-1-1,0-2-1,-1-2 1,3-2-1,-3 1 1,1-4-1,0-2-1,-1-2 1,-3 3-1,-2-2 1,-3-1 0,-3 0 2,-9 2-1,1 1 1,-13-1 2,-7-1-1,-3 3 1,-8-4-1,-2 0 1,-5-2-2,-2 2 1,-6-4-3,-3-3 1,0-1 0,-10-4 2,10 6-1,-10-6 1,0 0 1,0 0-2,0 0-5,0 0-25,11 3-35,-11-3-4</inkml:trace>
  <inkml:trace contextRef="#ctx0" brushRef="#br0" timeOffset="254650.5652">30173 8122 0,'37'-16'3,"2"-2"-1,0 4-1,0 1-1,-6 1 1,2 0-1,-9 4 0,-1-1 0,-3 4 0,-2-2 0,-3 2 0,-3 0 0,-2 0 0,1 2 0,1-1 0,-4 1 0,-10 3 0,14-3 0,-14 3-1,16-3-4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11:35:53.096"/>
    </inkml:context>
    <inkml:brush xml:id="br0">
      <inkml:brushProperty name="width" value="0.09071" units="cm"/>
      <inkml:brushProperty name="height" value="0.09071" units="cm"/>
      <inkml:brushProperty name="color" value="#FF0000"/>
    </inkml:brush>
  </inkml:definitions>
  <inkml:trace contextRef="#ctx0" brushRef="#br0">15122 6139 7083,'7'0'-180,"-2"0"180,-5 0 0,-5 0 0,-2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8T12:10:51.061"/>
    </inkml:context>
    <inkml:brush xml:id="br0">
      <inkml:brushProperty name="width" value="0.09071" units="cm"/>
      <inkml:brushProperty name="height" value="0.09071" units="cm"/>
      <inkml:brushProperty name="color" value="#FF0000"/>
    </inkml:brush>
  </inkml:definitions>
  <inkml:trace contextRef="#ctx0" brushRef="#br0">12606 5268 11311,'1'14'-1260,"0"7"1260,-1-19 270,0 19 0,0-18 180,0 7 3148,0 1-3329,0-9-358,11 9 178,-9-11 181,19-11-180,-8 9-270,22-19-359,1-3 89,12-2-1229,-1-1 0,5-1 1679,-2 7 0,3 3 0,-11 5 0,2 0 0,-1 2 0,13 1 0,0-1 0</inkml:trace>
  <inkml:trace contextRef="#ctx0" brushRef="#br0" timeOffset="475">15851 5433 13020,'48'-25'0,"-1"-1"0,1 1 0,-1-1 0,8-3 0,-1 1 0,0-1 0</inkml:trace>
  <inkml:trace contextRef="#ctx0" brushRef="#br0" timeOffset="747">18439 5480 13829,'-13'0'180,"3"-20"0,10 14-90,0-25-90,11 18-990,2 0-629,11-8 1454,10 8 0,2-11 0,10 1 1</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19T12:18:26.650"/>
    </inkml:context>
    <inkml:brush xml:id="br0">
      <inkml:brushProperty name="width" value="0.05292" units="cm"/>
      <inkml:brushProperty name="height" value="0.05292" units="cm"/>
      <inkml:brushProperty name="color" value="#FF0000"/>
    </inkml:brush>
  </inkml:definitions>
  <inkml:trace contextRef="#ctx0" brushRef="#br0">20264 3875 47,'0'0'3,"0"0"3,0 0 5,-4-12 2,4 12 2,-6-14 3,3 6 1,-3-2 2,6 10-2,-22-14-3,10 6-4,-5 4-1,2-1-3,-7 5-2,1 8-2,0 1-1,-2 9-2,1 1-1,-4 10 1,4 4 0,-6 11-2,6 4 1,2 6 0,3 7-1,3 3 1,8 4-1,6 0 0,3-3 1,14 0-1,1-9 0,6-2 2,3-4 0,6-11-1,-2-3 1,5-9 0,-1-3 0,-1-8 0,-1-2 1,-6-11-2,4-3 2,-12-6-2,3-10 1,-10-2-1,-5-8-3,-1-3 2,-6-3-1,0-2-1,-3 1 1,-3-2-1,2 8 1,1-4 2,2 9 0,1 2 0,0 3 0,5 4 1,5 3-1,0 0 1,2 8-1,3 2 0,2 0 1,5 0 1,0 2-2,-1 7 2,-1 1-1,1 7 0,0-4 1,-3 5-1,-3 0-1,-3 2 1,-5-4-3,2 1-9,-5-5-11,0 0-25,1 4-19</inkml:trace>
  <inkml:trace contextRef="#ctx0" brushRef="#br0" timeOffset="388.0222">20658 4423 51,'0'0'4,"0"9"1,0 0 2,0 2 2,0 0 1,6 7 2,-2-4 1,7 3-1,0-2-2,1-4 0,1-3-1,2-4-2,2-4 1,2-1 0,3-5-1,-7-8 3,7-3 0,-7-6-1,2 1 2,-8-4 0,1 2 0,-10-2 1,-5-1-1,-3 1-3,-7 5 1,1 4-3,-5 5-1,-1 6-2,-3 6-2,5 0-3,-3 14-5,0 6-4,5-2-8,-1 7-16,7 2-21,3-4-16</inkml:trace>
  <inkml:trace contextRef="#ctx0" brushRef="#br0" timeOffset="791.0453">20957 4210 111,'0'0'2,"0"0"0,0 0 2,0 0 1,-11 8 1,6 4 0,-1 4 1,2 0-2,0 4 0,4 0 0,0 2-1,4 1 1,4-7 0,4-3-2,3-3 1,4-5 0,1-5 2,4 0 0,-3-11-1,4-8 1,1-3 2,-3-1 0,0-5 1,-7-2 1,-3-1-2,-4 0 0,-5 1 0,-4-1-2,-7 10-2,-4-2 0,-6 12-4,-3-1-3,1 12-3,-4 8-6,-2 8-13,4 12-16,1-9-25</inkml:trace>
  <inkml:trace contextRef="#ctx0" brushRef="#br0" timeOffset="1901.1088">21391 3957 88,'0'0'5,"-3"-8"6,3 8-1,-11-8 1,2 4 2,9 4 0,-19-5 0,9 5 0,-1 0-4,-2 10-5,3-2 0,-2 9-2,1-3-2,1 4 1,4 0-2,0 2 0,6 0 1,1-3 0,6 1-1,3-7 2,1-1-1,6-9 1,-1-1 1,5-2 0,-3-8 1,3-1 0,4-6-1,-4 5 1,3-5-1,-5 7-1,3 7 0,-6 2 0,6 1 0,-6 4-1,-1 15 2,1-2-2,-1 15 1,0-4 0,0 8-1,2-1 0,-4 8 0,1-4 1,-5-2 0,-2-1-1,-2-5 0,1-2 1,-4-7 0,-2-1 1,0-7 3,0-6-3,0-8 0,-8-1 2,8 1-3,-12-23 0,6-1-1,1-8-2,-3-7-3,2-7 3,1-4-2,1-4-1,2-8 3,1 3 0,-1-3-2,-2 2 5,-1 2-1,1-2-1,-1 1 2,-2 4-1,-2 4 0,-2-2 2,1 1 0,0 4-2,-1-2 1,2 8 0,-1 4 0,-1 8 1,2 1-1,0 5-1,1 8 0,0 3 0,-4 9 2,12 4-5,-19-6 1,19 6-1,-15 2-1,11 8 2,-5 3 0,9 10 0,0-1-3,4 10 5,11 9 0,-3 2-1,9 9 2,-2-4 0,7 2-2,-1-4 1,5 3 1,-5-8-2,0-7 3,0-5-1,-2-7 1,3-4 0,-4-4 0,2-2 2,-1-6 0,0-6 0,-2 0 0,1-2 1,-3-7 1,2-2-3,-3-5 4,-1-1-3,-5-3-2,-2-2 3,-3 4-2,-2-6-2,-3 4 1,-2 0-1,-3 6-1,-7 3 2,2 4-1,-5 6-2,3 1 2,-5 13-1,2 7 1,-1 3 0,5 0-1,3 3 0,2 0 1,3 1 1,3-5-2,9-1-3,2-12-7,8-4-16,2 3-33,5-8-11</inkml:trace>
  <inkml:trace contextRef="#ctx0" brushRef="#br0" timeOffset="2305.1319">22785 3077 43,'0'0'5,"0"0"1,-9 0 2,9 0 4,-20 3-2,8 7 1,-4 4 5,0 5-2,-1 2-1,3 8-1,-3 3-2,6 4-1,6-2 3,0 3-3,3-6-3,2 5 1,2-2-3,7-8 0,1 1-2,5-8-2,5 2-4,-3-7-5,7-3-10,-3-11-21,10-1-17</inkml:trace>
  <inkml:trace contextRef="#ctx0" brushRef="#br0" timeOffset="3075.1759">22966 3321 84,'0'0'1,"0"0"1,-7 11 0,4 2 3,0-3 0,0 6 0,1 4-1,2 2 1,0 3 1,0-9 0,6 1-1,3-12 1,1 6-2,1-10 3,3-1 1,-3-6 1,3-12-4,1 1 2,-4-5-1,-1 2-1,-2-4-1,-5-1 1,-2-3-3,-1 1 2,-7 7-3,-4 2 0,-2 5 1,-3 1-1,1 4-1,-1 2 1,0 6-1,2 3-2,4 2 2,10-5-2,-12 14-2,12-14 3,0 9-2,0-9 1,14 0 0,0-1 0,0-5 1,2-1 1,0-5 1,2-4-1,-3-4 1,0-2 0,-3-2-1,1-1 3,-4-6-2,1-3-1,-4-2 1,3-1-1,-5 3 0,-1-2 2,-2-5-1,-1 3-1,0-2 3,-1 5-1,-4 0 0,-4 6 2,4 0-1,-4 2 0,1 7 0,-2 2-1,3 6 0,1 0-1,6 12 1,-9-14-3,9 14-1,0 0 0,0 0 1,0 0-1,-4 6-1,5 8 2,5 3 0,4 11 2,0 2 1,3 7 1,1 6-2,4 2 2,-5 7-1,4-3 1,-3 7 0,3-6-2,-4 0 0,4-6 2,-6-4 0,3 0-3,-2-10 1,2-1-5,-3-12-3,7-3-8,4-6-10,-1-5-12,6-3-3,-1-10-5</inkml:trace>
  <inkml:trace contextRef="#ctx0" brushRef="#br0" timeOffset="3697.2115">23573 3043 110,'0'0'4,"0"0"3,0 0 2,-5-5 1,5 5 2,-12-1-2,4 1 2,-4 0 1,1 5-5,0 3-4,-1 4 1,3 5-2,-1 2-3,4 1 4,5 3-3,1-4 0,0 3 1,8-7 0,1 0 0,2-3 1,3-6 0,0-1-2,4-3 4,-1-2-3,2-7 0,2-4 0,-3-5 2,1-3-3,0-6 1,-1-3-1,-2-7-2,-1-2 1,-3-4-1,-3 0 0,-2 3 1,-4-6-1,-3 4 0,1-2 2,-4 6 0,-5 4 0,-3 5 2,3 1-1,-3 4 1,3 8-2,-3 3 0,3 8-1,-1 3-1,9 0 0,-11 18-1,6-1 0,2 8-1,1 6 2,2-1-1,3-1 1,7-3 0,-1 2 1,4-7-2,2 0 4,3-9-1,0-7-1,2 0 2,-2-4 0,3-1-2,-1 0 2,2 0-1,-4 0-1,0 2 1,-3 4 0,0 2-2,-3 4 4,-3 3-1,-4-1 0,-5 6 2,0-3 1,-6-4-2,-3 4 1,-8-2 0,1 4 1,-5-4-5,1-6-7,-1-6-23,8-1-36,-7-2-3</inkml:trace>
  <inkml:trace contextRef="#ctx0" brushRef="#br0" timeOffset="4203.2404">24617 2351 56,'-7'15'5,"7"20"7,-4 9 1,4 19 6,-7 14 1,6 15 2,-8 17 3,4 18 1,-1-11-3,-2-1-7,3 4-1,-4-11-4,4-3-3,-4-11-1,9-12-3,-1-11-7,1-9-16,0-16-35,7-6-14</inkml:trace>
  <inkml:trace contextRef="#ctx0" brushRef="#br0" timeOffset="4664.2668">25404 2506 78,'0'0'1,"0"0"0,0 0 3,0 7 0,0-7 5,4 17 0,0-3 2,1 2 2,4 7-2,-2-1 2,1 7 2,0-3-2,2 5-3,-2 1 2,-1 0-2,-2 0 0,-2-4 0,-3 3-2,0-9-1,-3 5-1,-6-5 0,-2-4 0,-4 2-2,-3-5-3,-2-3-8,-2-5-12,-2-2-20,3-2-27</inkml:trace>
  <inkml:trace contextRef="#ctx0" brushRef="#br0" timeOffset="6276.359">25139 2631 123,'0'0'3,"3"-11"3,-3 11 1,17-18 0,-6 5 1,11-3 0,5-5 2,6-1-2,6 4-1,-3-6-5,11 0-1,-8 0 0,5 5-1,-8 0 0,-6 8 1,-1 0-2,-7 4-1,-2 5 2,-7 2 0,-2 6-1,-4 6 2,-3 3-1,0 1 0,0 5 2,-2 4 1,0 0-2,0 1 1,1 2 0,0-5 1,3 1 0,0-4 0,3-3 0,2-4 1,2-4 0,1-5-1,3-3 1,1-1 0,1-10-3,0-2 2,2-8 0,4 3-1,-8-7 0,3 2 0,-8-3-1,3 8 0,-6 0 1,1 6-3,-10 11 1,0 0-1,0 0 0,0 0 0,10 12 0,-7-2 0,1 3 0,2-4 1,-6-9 1,16 16 0,-6-12 0,2-1 0,0-3 0,1-7-2,1-4 2,-1-5 0,1-2-2,0-5 2,0-2-1,-4-2-1,1 1 2,-2 2 0,-2 4 0,-2 5 2,0 2-3,-5 13-3,0 0 4,0 0-2,7 8 1,-4 12 0,0 4-1,3 5 0,1 6 2,2 2 1,2 1 0,-1-1-1,1 0 1,2-6-2,-4 1 2,3-10-1,-5-3 0,0-2 0,-1-6 3,-6-11 0,6 11-2,-6-11 1,0-8-3,-2-3 0,-4-9-1,-4 0 0,-3-11-3,1-3-1,-1-6 1,1 3 0,2-4-1,4 4 3,2-1 0,6 1-1,2 8 1,4 2-1,5 7 0,2 4 1,2 2-2,0 6 0,2 6 2,-6 2 0,3 8-1,-4 4 4,-2 4-1,-1 0 0,-4 2 4,-1-1-2,-2-2 0,-1-2 0,2-4 0,-3-9-4,0 0 2,8 3-2,1-9-2,-2-10 0,3-2 0,1-4-2,1-2 4,-2 0-4,3 2 1,-4-4 0,-1 11 4,-2 6 2,-6 9-1,12-3 1,-12 3-1,11 3 4,-11-3-1,14 18 3,-4-12-4,5-4-2,-5-2 2,5 0 0,-3-5 1,6 1-2,-7-3-3,3-6-1,-4 8 2,0-3 1,0 8 2,-1 8 1,2 7-1,-2 7 1,2 2 3,1 14 0,-2-1-1,-1 6 0,-2-5-4,-1-6 0,-2 0 2,-2-8 0,-2-6 1,0-5 0,0-13-1,-8 0-1,2-8 2,0-9-2,-1-13-2,1-4-1,0-9-3,-1-6-2,2-5 0,-1-8-1,3-2 0,3-3 2,0 0-1,0-1 2,1 10 1,1 5 3,2 10 0,1 8-1,-1 11-1,1 9 0,-5 15-2,10 0 2,-2 17-1,1 10-2,5 7 3,1 4 0,1 6 2,6-2 0,0 3 0,-1-6 0,3-6 0,-2-7 1,-3-5 0,1-4 0,-1-6 1,-5-4 2,2-2-1,-4-2 3,3-6-2,-3-6 1,4-7 0,-2 1 0,0-5-3,2 3 0,-2-3-4,-3 5-12,1 1-26,3 14-26</inkml:trace>
  <inkml:trace contextRef="#ctx0" brushRef="#br0" timeOffset="6684.3823">25627 3321 73,'0'0'-4,"-9"7"-2,1 0-1,-4-3 2,1 5-2,-5-7 0,2 5 2,-3-4-2,4-2 4,5-1 3,8 0 1,-11-3 1,11 3 5,5-19 2,11 5-1,9-5 4,9-7 1,5-3 1,17-8 3,11-6-5,12-5-3,8 1-1,9-6-2,0 2 0,12-2-1,7-3-3,-1 5-2,-2 1 1,0 3 0,-10 4-1,-3 3 0,-1 5-2,-16 0-5,-13 15-8,-13 0-9,-10 15-10,-21 4-19</inkml:trace>
  <inkml:trace contextRef="#ctx0" brushRef="#br0" timeOffset="7684.4395">26142 1789 4,'60'-29'6,"-8"3"0,4 2-2,-8 2 0,6-2-2,-2 2 1,-27 11-4,4-3-1,0 3 1,2-2-1,-5 4-1,3-5 2,2 6-2,-1-5 1,-1 5 2,-2-2-1,4 5 0,1 0 0,-5 3 0,-8 6 2,36 3 0,-8 5-2,-2 6 1,-10 11 0,0 2 0,-3 8 1,-4 3 1,-2 3-4,-6-6 1,4 2 1,-6 0 0,4-3 1,-10 1 0,2-3 0,-4 1 2,-2-6 0,-4 3 3,-2 4 2,-2-3-1,-4-2 2,-4-1 1,-8 4 0,-1-8 1,-6 5 2,-3-4-3,-8-7-6,4 2-5,-3-4-13,-2-6-22,5 4-10</inkml:trace>
  <inkml:trace contextRef="#ctx0" brushRef="#br0" timeOffset="12570.719">25347 3278 0,'-17'-11'1,"-5"-3"1,-2-2 1,-6-2-2,3-4-1,-4-2 2,3-3-4,-3-3 0,0-2 2,4-2 0,-1-4-1,6-4 2,-1 4 1,1-6 2,0 7 2,6-5 0,0 2-1,6-1-1,4 4 0,2-1-2,3 4 1,1 2-3,3-6-1,4 5-1,6 1 2,0 3-1,3 2 1,2 0 0,6-3-1,-1 4 1,8 0 0,0 1 0,9 0-4,5-6 2,2 1-3,5-4 4,1 5 0,4-3-2,0 4 2,3-5 0,-1 0 2,-6 7 0,5-5 1,-7 8-1,6-8-1,2 4 0,0-6 0,2 4 0,-3 1 0,1-3 1,-1 5-1,0-3 1,-3 7 0,-11 2-1,1 2 2,-7 3-2,0 4 0,-4 0 0,-4 4 1,2 2-1,-8 2 0,4-1 1,-7 3 0,2-1 0,-5 2 1,-1 0-1,0 5 1,0 2-1,-1 3 1,1 1-1,0 4 0,3 5-1,2 2 1,-3 9-1,6 7 0,2 2 0,2 13 0,0 0 0,1 12-3,-3 13-5,-1 7-21</inkml:trace>
  <inkml:trace contextRef="#ctx0" brushRef="#br0" timeOffset="16525.9452">22286 4313 0,'104'-51'5,"3"2"0,9-4-1,-10 3-1,-2-3-2,1 4 0,-10 2 0,3 7 1,-2-1 2,-11 2 1,-7 1 1,-2 1 4,-7 7-2,-7 0 1,3 5 3,-12-3-2,-6 2-3,3 0 1,-11 5 1,6 1-4,-1 2 3,-4-2-3,-2-7-1,-4 5 3,2-1-3,-8 6-1,5-6 1,-8 3-4,-5-4-2,-1 5 4,-3 3-4,-2-2 0,1 2 2,-4-6 0,-2 6-2,-2-6 4,-2 1-2,-2-7 0,2 2 1,-1-4-1,-4-1-1,0 1 2,0-3-1,0-1-1,-3-1 2,-2 3 2,-3-5-2,-3 4 1,2-4-1,-1 1-2,-1-3 2,0 2-2,-1-1-1,-1 0-2,2 1 1,-4-5-2,1 4 2,-3-3-1,-1 1 2,-4 2 0,-1 2 0,-1-3 1,-7 3-3,1 3 2,-4-2-2,0 9 3,-3-6-1,-3 5-2,-3 2 3,0 2-1,0 2 2,-3 3 1,-1 3-1,-2-2 0,-1 6 0,-3 1 0,-5 2 0,2 2 0,-4 3-1,-2 1 1,-4 2-1,-3 5-2,1 4 2,-5 3 0,0-2 0,-1 5 0,-3-3-1,0 8 2,-4-2 3,0 4-1,0 3-1,-2-1 4,-2 5-3,-2-4 1,2 8 0,-2-5 1,1 2-4,-1-1 0,-2 2 1,-1 3-1,3 0 2,-4 2 0,0-2-2,0 4 1,2-1 0,1 2 0,-4-6 1,5 2 0,4-5-5,3 5 4,2 2-2,4-4 0,2 6 2,0-8-2,10 3-1,-3-3 2,0 6 1,2-4-1,2-3 2,0 7-1,6-6-1,1 6 3,3-4-2,3 6-1,8-4 2,0 2-2,6-5-2,1 7 2,3 1-1,3 3-2,1 2 2,0-1 0,2 6-1,4-3 2,-3 7 0,10-1-1,-5-7 1,9 5 0,-1-5-2,6 7 2,1-2 0,3 1-1,0-2 1,1-2 0,1 5 0,4-6 0,0 3 0,2-1-1,8-9 1,-3 5 0,5-4 0,-6 2 1,9-5-1,-5 5 1,8-1 1,-5 0-1,-2 3 0,2-3 0,1 1 0,2-6-1,3 6 1,0-10-1,0-1 0,1-4 0,0-3 2,7-3-1,-1-6 1,4-3 2,-2-2-1,10-4 1,9-7 0,6-3 1,9-9-1,9-7-1,12-7 1,15-11-2,28-12-2,15-16-7,17-5-26,43-17-24</inkml:trace>
  <inkml:trace contextRef="#ctx0" brushRef="#br0" timeOffset="24205.3845">22179 4345 42,'0'0'2,"0"0"1,0 0 1,-6-11 2,6 11 0,0 0 1,-7-9 2,7 9-2,-8-2 0,8 2 0,0 0-1,-14-3-2,14 3 1,-12-2 0,12 2 0,-11-2 1,11 2-1,-14 0-2,14 0 4,-20 0-3,20 0-2,-19 1 3,19-1-3,-20 6 0,20-6 2,-17 5-2,17-5-2,-10 6 4,10-6-3,-8 11 0,8-11 1,-11 12-1,11-12-1,-10 11 0,10-11 1,-12 20-1,3-10 2,2-1-1,0 1 0,2-2 1,-1 3 1,1 2 0,-6 1-1,6-3 1,1-1-1,-2 6-1,-1 1 1,2 0-2,-2 4 1,3-3-1,2 4 2,0-1-1,0 8 0,0 0 1,0 2-2,2 3 1,0 0 0,0 4 0,2 1-1,1 3 3,2-4-3,1 2 1,2-1 1,-2 1 0,4 3 1,-2-7 0,5 6 0,-6-1 0,4 7 1,1-3 0,1 1-1,2 0 1,-1-1-1,0 1 1,0-4 0,6 0-1,-4-8-1,5-2 2,-6-3-2,1-3-1,-3-2 1,5-4-1,-9-3 0,1-2-1,-3-1-2,-2-3-4,-2-3-8,-3-8-12,0 0-23,3 13-17</inkml:trace>
  <inkml:trace contextRef="#ctx0" brushRef="#br0" timeOffset="24513.4021">21992 5828 92,'0'0'3,"0"0"1,12 2 4,-12-2 2,16 3 0,-1-3 3,2 2 2,3-2 1,-4 1-4,7-1-1,-4 0-3,6 0-3,-8 0-6,1 0-8,0-1-20,1 1-21,-1-7-11</inkml:trace>
  <inkml:trace contextRef="#ctx0" brushRef="#br0" timeOffset="24647.4098">22279 5683 123,'0'0'2,"0"0"1,0 10 2,0-1-1,0 9-16,4 9-34,-1 0-3</inkml:trace>
  <inkml:trace contextRef="#ctx0" brushRef="#br0" timeOffset="25365.4508">21980 6471 143,'0'0'3,"0"0"1,5 3-2,-5-3 3,0 0 0,12 12 2,0 2 0,-4-3 0,4 7-2,6-2-1,0 5 1,5 8-3,-5-3-1,6 3 2,-7-5-3,4 5 0,-5-12 0,-3 6 0,-2-7 1,-2-4 0,-1-4 0,-8-8 0,9 10 1,-9-10 1,0 0-2,-2-4 0,-5-4 0,-2-6-2,-4 0 0,0-5-1,-1-4-3,0-7 1,0 2 0,-3-5 0,2 1 1,-4-3 0,8 3 1,-4 0 2,9 1 0,-6 7 0,11 1 1,1 1-1,8 2 0,6 2 1,-2 4-1,5 2 1,-4 6 0,7 0 0,-5 4 2,-1 2-2,1 4 2,-3 6 1,-1 5-1,1-1 0,-3 3 2,-2 1-2,-3 6 2,-1-5-1,-3 2 0,0-2-2,-3 1 1,-4-5-3,0 2-3,1-8-7,0 3-16,1 1-23,5-13-15</inkml:trace>
  <inkml:trace contextRef="#ctx0" brushRef="#br0" timeOffset="25935.4834">22322 6280 134,'0'0'3,"0"0"1,0 0 1,3 8 2,-3-8 1,7 14 3,-2-2-2,2-1 2,-2 2-3,5-4 0,0-1-1,0 0-1,4-3-2,-3-2 1,2-3-2,2-3 0,-1-3 1,-1-1-1,2-2-1,-2-2 1,-2-3 0,-3-3-2,0 2 1,-4-1-1,-1-1 0,-2-2 0,1 4-1,-2 1 0,0 6 0,0-1 0,0 9-1,0 0 1,4-6 0,-4 6 0,14 15 1,-7-2 0,6 6 0,-1-1 0,4 7 0,-2 2 1,1 4-1,3-2 0,-1 1 0,4 0 0,-4 2 1,1 0 0,-5 2 0,1-5-1,-6-3 0,1 3 0,-7-4 1,-2-1 0,0-7-1,-5-1-2,5-16 1,-22 16 0,12-16-2,-4-6-1,3-3-1,-6-11-3,7 2-5,-6-7-5,9 3-6,3-8-8,1 2-13,3 1-13</inkml:trace>
  <inkml:trace contextRef="#ctx0" brushRef="#br0" timeOffset="26201.4987">22686 6082 100,'0'0'6,"0"0"-1,-12-3 3,12 3 1,0 0 6,0 7-1,0-7 1,6 18 2,11-3-4,-4 6-2,8 0 0,-5 4-3,7-3-4,-5 2 0,3 0-5,-6-2-8,-2-1-12,-2-2-21,0-1-21</inkml:trace>
  <inkml:trace contextRef="#ctx0" brushRef="#br0" timeOffset="26744.5297">22806 6290 81,'0'0'4,"0"0"2,0 0 3,12-10 2,-12 10-2,16-14 3,-5 1-1,1-1 0,3-4-3,0 0-2,-3-1-3,0-2 0,-4 0-2,-1-3 0,-1 3 2,-1-1 0,-4 0 3,-1 5 2,0-1 1,1 7-2,-1 2 0,0 9-1,0 6 1,-1 8-3,2 9-1,5-6-3,-2 12 0,4-5 1,1 7 0,-1-8-1,1-2 0,1-4 1,-1 0-1,-1-2-1,0-5 2,-8-10-1,15 9 0,-15-9 0,12-4 1,-12 4-1,13-18 1,-5 1-1,0-1 0,-1-1 1,2-2 0,1 6 0,0-2 0,1 3 2,-2 7-2,2 4 1,0 3 0,-1 0 0,-2 3-1,2 6 1,-4 1-2,1 2-1,-1-2-4,-6-10-5,12 15-6,-12-15-9,9 12-8,-9-12-7,8 0-3</inkml:trace>
  <inkml:trace contextRef="#ctx0" brushRef="#br0" timeOffset="27050.5472">23261 6053 19,'0'0'5,"0"-17"5,-5 2 3,3 5 6,-3-5 6,3 4 2,-4-3-1,5 4 1,1 10-4,0 0-4,-7 17-6,6-3-4,-1 7-5,2-5-2,0 8 1,2-9-2,2 6-1,3-11 1,-7-10 0,15 9 0,-3-9 0,0-2 2,7-5-2,-6-2 1,7-6 1,-5 0-1,3-6 3,-7 6-2,2-2 2,-10 3 0,-1-1-1,-2 3-1,-1 2-3,-9 5-3,-6 3-4,3 2-10,-4 0-11,4 0-19,1 5-15</inkml:trace>
  <inkml:trace contextRef="#ctx0" brushRef="#br0" timeOffset="27368.5654">23454 5949 146,'0'0'4,"0"0"0,8-2 3,-8 2 0,11 0 0,-11 0 1,10 9 0,-5-1 0,-3 6-2,-2-14 0,0 19-3,0-19 0,-3 12 2,3-12-2,0 0 3,-11-9-2,9-4-2,-2-1 2,1-5-2,2 4 0,1-3-1,0 5 0,0 13-1,2-13 0,-2 13 1,13-9-2,-3 9-2,1 0-9,1 5-25,-12-5-26</inkml:trace>
  <inkml:trace contextRef="#ctx0" brushRef="#br0" timeOffset="27690.5838">23612 5342 62,'-2'-10'4,"2"10"4,-5-15 5,5 15 4,-8-17-3,8 17 2,-10-9-2,10 9 2,-9 19-3,7 3-4,2 12-5,0 2 0,3 10-1,5 1 0,5 6 2,1-2-1,0-2 0,2-1-2,0-3 2,3-2-2,-1-6 0,-3 1-2,-1-5-4,-1-2-11,-2 0-18,1-15-19,-5 6-11</inkml:trace>
  <inkml:trace contextRef="#ctx0" brushRef="#br0" timeOffset="27875.5944">23762 5728 85,'0'0'7,"9"-6"2,1 3 7,6-1 0,-3 1 1,9 0 0,-3 1 0,8 2 1,-9 0-9,3 0-7,-9 4-15,-2-3-29,4 4-19</inkml:trace>
  <inkml:trace contextRef="#ctx0" brushRef="#br0" timeOffset="28477.6288">24557 5141 17,'0'0'1,"0"0"1,0 0 3,0 8 0,0 1 1,-4 3 2,-3 7 2,-6-2 0,-5 9 5,-5 3-2,-6 14 3,-1 6 2,-10 9 2,-4 7-2,-9 7 2,-6 7-1,-9 9-2,-4 10-2,-4-4-2,-2 3-2,-6 2 0,3-2-3,1-2-3,4-1 0,3-7 0,1-2-1,9-6-1,3-8-1,13-8-2,4-9 0,8-7-7,5-3-7,11-15-25,11-7-30,2-10-5</inkml:trace>
  <inkml:trace contextRef="#ctx0" brushRef="#br0" timeOffset="29840.7068">23568 6916 99,'0'0'8,"0"0"4,0 0 3,0 0 2,0 0 1,0 0 2,0 0 0,0-7 2,0 7-8,0 0-2,-2-14-4,2 14-3,-9-11 0,9 11 0,-14 0-3,4 0-1,2 8 0,-2 6-2,1 7 1,2 0 0,3 9-2,1-3 2,3 3-2,3-3 1,3-1-1,5-4 1,1-4-1,1-9 1,3-2-1,-1-6 0,3-3 1,-1-7-1,-2-5-2,0-3 2,-3-6 1,-2 2-1,-5-5 1,1 1 1,-6-5-1,0-3 1,-2 1 1,-6 1 0,-4-2-1,1 4 1,-1-3 0,-1 6 0,1 4 0,0 10 2,2-2-2,2 4 0,8 10 0,-10 0 0,10 0-1,0 16 1,3 1-1,5 3-1,3 4 1,1 2 1,3 3-2,3-2 1,2-1-7,-2-3-7,3-3-15,2-2-23,0-3-16</inkml:trace>
  <inkml:trace contextRef="#ctx0" brushRef="#br0" timeOffset="30265.7311">23884 6807 118,'0'0'3,"0"0"3,-14 0 3,14 0 1,-13 2-1,13-2 2,-18 12 0,10-1 1,1-1-3,3 2-3,2 2-2,1 0 0,1 1-3,1-2 0,4-2 0,2-3-1,-7-8 0,17 12 0,-17-12 1,17 0-1,-8-5 1,0-3 1,-3-2-1,0-4 1,-4 2 0,1-5-1,0 5 3,-1-2-1,-2 5 0,0 9-1,6-12 1,-6 12-1,9-1 0,0 2 0,5 6 0,-5 3-3,9-1-1,-7 1-6,6 0-7,-8-2-18,9 3-22,-9-4-11</inkml:trace>
  <inkml:trace contextRef="#ctx0" brushRef="#br0" timeOffset="30491.744">23915 6470 166,'0'0'2,"0"0"1,8 6-1,-8-6 4,12 24-1,1-10 2,-1 12 0,3 1 1,-3 1-2,8 3 1,-3 0-3,5 4-2,-6-10-1,-2 4-4,5-10-6,-6 1-11,-4-6-23,7 4-19</inkml:trace>
  <inkml:trace contextRef="#ctx0" brushRef="#br0" timeOffset="31123.7802">24034 6762 125,'0'0'5,"0"0"1,11-12 1,-1 2 2,5-2-1,3-3 1,2-2 1,5-7-1,0 5-3,4-5-4,-3 4-2,-3-1-2,0 5-2,-5 0 1,-4 4-3,-2 3 0,-12 9 0,12-10 2,-12 10-1,0 0 0,0 0 2,0 0 1,0-8-1,0 8 4,0 0-1,0 0 2,-6-12 2,6 12 1,0 0 1,0-12 0,0 12-1,7-9 0,2 4 1,-9 5-2,19-5-1,-8 5 0,4 0 0,-4 0 0,3 2-1,-1 6 0,1 4-1,-4-2 0,2 5-1,-7 2 0,-1 5-1,-3 2-1,-1-4-1,-4 5 0,-3-5 0,-2 3 0,-3-6 1,0 1 0,2-11 1,-1-1 0,2-6 1,9 0 0,-15-4 0,12-6 1,3-6 0,0-7 0,5 6 2,3-2 0,6 4 2,2-2-2,6 10 4,0 2 0,4 7-2,-2 13 2,7 2-2,0 6-5,0-2-14,4 13-34,-8-12-15</inkml:trace>
  <inkml:trace contextRef="#ctx0" brushRef="#br0" timeOffset="48726.787">18682 2844 66,'0'0'3,"0"0"4,-12 0 3,12 0 2,-17 2 1,5 3 1,-1 0 0,-3 3 0,2 3-2,-1 3-4,1 2-1,0 6-3,3-1 0,3 4-1,1 3 0,6 3-1,1 0 0,1 0 0,8-2-2,3 2 3,3-7-2,1 3 0,2-6 0,1-1 0,1-4 0,0-3 0,-4-2 1,1-3-1,-3-3 1,1-2 0,-5-3-1,-2 0 3,-8 0-2,14-11-1,-9 2 0,1-5 1,-3 4-2,0-4 2,1 0-2,1-3 0,-1 4 0,-1-2 1,-1 3 0,-1 3 0,0 0-1,0-2 1,-1 11-1,0-12 1,0 12-1,0 0 1,1-12-1,-1 12-1,0 0 1,0-11-1,0 11 1,6-9 0,-6 9 0,13-11 0,-13 11 0,17-8 0,-6 7 1,0 0-1,0 1 0,3 0 2,-1 1-1,1 6 1,3 0 0,-4-1-1,1 1-1,-5 2 0,4 0-8,-6 0-18,5 3-27,-7-2-11</inkml:trace>
  <inkml:trace contextRef="#ctx0" brushRef="#br0" timeOffset="49330.8216">19029 2784 73,'0'0'2,"0"0"2,0 0 1,0 0 0,0 0 1,10 16 4,-3-3-2,3 4 0,2 7-1,1-5-1,0 8-2,-2-3 2,2-5-3,-3 0 0,-1-4 0,0-1-1,-5-1 3,0-5 1,-4-8 0,0 0-1,0 0 1,0 0 0,-4-6 0,-5-6-2,-1-5-1,-2-3-2,-1-3-1,-1-4 0,-2-7 2,2 3-2,2-5 1,1 4 0,3 0 0,3 4 0,2 0 1,3 6-4,0 6 1,1 2 0,4 3-1,-5 11 0,13-9 1,-3 9-2,-2 0 1,2 3 2,-2 3-1,3 5 1,-2-1 0,0 2 1,1-2 0,-5 4 1,1-2 0,-2 1-1,-3-4 2,1 2-1,-2-1-1,-1 2 2,1-12-3,-9 13-3,9-13-2,-11 9-8,11-9-9,-16 5-15,16-5-17</inkml:trace>
  <inkml:trace contextRef="#ctx0" brushRef="#br0" timeOffset="49951.8571">19220 2481 61,'0'0'2,"0"0"3,0 0 0,0 0 0,0 0 1,0 7 1,0-7 2,1 10 1,-1-10-3,4 17 0,0-7-1,2 1 0,-1 4-3,-2-1 1,2 2-1,0-3-1,1 3 0,0-2-1,0 4 0,-1-2 0,1 1 0,1-3 0,2 2 1,0-1-1,-1 2 0,1-4-1,1-1-1,-1 3 1,3-6-1,-2 3-1,1-7 2,-1 6-1,1-9 1,-2 5 1,4-7 2,-3 0 1,0 0 2,0-8 0,-10 8 1,15-20 1,-7 9 1,-1-4 0,-3 1 0,-1-6-1,-2 1-2,1 1 0,-1-5 0,-1 1-2,-2-4-1,-2 4 1,-1-7-3,1 4 0,-3-3 0,0 6-1,2 0 0,-1 3 0,0 1-1,0 4-3,1 4-5,-2 1-16,7 9-25,0 0-16</inkml:trace>
  <inkml:trace contextRef="#ctx0" brushRef="#br0" timeOffset="50536.8906">18772 3609 0,'0'0'6,"7"-5"2,-7 5 3,13-12 2,-5 4 2,9-6 0,-3-3 3,12-5 0,6-6-5,2-2 0,9-5-4,2-2-1,9-3-1,-1-2-1,7-2-1,-3 1-2,-5 2 1,7-4-2,-7 3 3,3-2-2,-1 5 1,-6 4-1,0 0 0,-9 6 0,-2 5-1,-9 5-1,0 6 0,-11 3 0,-6 3-2,-11 7-3,12-10-8,-12 10-12,0 0-17,0 0-20</inkml:trace>
  <inkml:trace contextRef="#ctx0" brushRef="#br0" timeOffset="53030.0332">20187 1814 1,'1'-29'6,"4"-5"0,5-3 0,-4-4-1,1 24-4,4-4-1,-3-1-1,2 3 0,3-5 0,4 0-2,2-1 1,0-1-1,5-1 5,7-2-1,-5 2 0,6-4-1,0 2 1,5-2-1,5 1 0,0-1 1,4 0-1,1 3-1,3 2 1,1 2 0,1 1-1,0 2 1,-1 4-1,1 3 0,0 2 1,1 4-2,-3 3 2,1 2 0,2 3-1,-4 0 0,1 6 1,-3 3 0,1 2-1,0 3 2,-5 1-1,5 5 0,-5 0 1,0 2-1,0 2 0,-2 4 0,1-2 0,-3 2-2,14 2 5,16 28 0,-8-3 2,-9 3-1,-8-7 2,-7-1-1,-7-8 1,-2-1 0,-13-5-2,-3-8-1,-1 1-2,0 2 1,-2-5 1,0-5-1,-1 2 1,-2-2 3,0-4-3,-1 1 1,0-8 1,0 1-1,-5-11-1,7 15 2,-7-15-3,4 9 0,-4-9-2,0 0-4,5 10-13,-5-10-15,0 0-16</inkml:trace>
  <inkml:trace contextRef="#ctx0" brushRef="#br0" timeOffset="53383.0534">22213 2005 50,'0'0'6,"0"0"1,0 0 3,9-10-2,-9 10 2,13-22-1,-2 5 1,2-12-19,0-6-37,5-9-3</inkml:trace>
  <inkml:trace contextRef="#ctx0" brushRef="#br0" timeOffset="94592.4104">24872 6325 3,'8'3'7,"-8"-3"-1,10 6 0,-10-6 0,10 9-3,-6 1 0,-4-10-1,11 13-1,-11-13 0,6 16 1,-6-16 0,5 11-1,-5-11 1,9 8 2,-9-8-2,0 0 3,0 0 0,13 8 0,-13-8-1,10-1 1,-10 1 1,14-12 0,-7 1 0,6-6 1,-1 2 1,2-7 1,1 1-1,1-4-1,2-2 0,5-4 0,-4-1-3,7 3-1,3-2 1,0-4-2,4-3-2,-3 7 2,3-4-1,-5 8-1,4-2 3,-7 6-2,-4 0-1,-4 8 0,-1 3 0,-2-1 0,-1 6 0,-3-1 0,-10 8-1,10-9 0,-10 9-3,0 0-8,10-6-15,-10 6-26</inkml:trace>
  <inkml:trace contextRef="#ctx0" brushRef="#br0" timeOffset="96761.5345">24059 5204 37,'0'0'3,"0"0"-1,0 0 0,0 0 1,0-10-1,0 10 0,0 0 2,0 0-2,0 0-2,0 0 2,7-4-2,-7 4 0,0 0 1,0 0-1,0 0-1,11 5 2,-11-5-1,0 0 0,0 0 1,9 9-1,-9-9-1,0 0 2,11 5-1,-11-5 0,0 0 1,9 7-1,-9-7 0,0 0 0,10 4 0,-10-4-1,0 0 2,14 3 0,-14-3-1,0 0 4,0 0 2,10 0 2,-10 0 4,0 0 1,12-10 1,-9 0 3,2 1 1,2-7 0,2-2-1,4-6-1,0-3-2,6-11-2,2-2-2,4-7-9,5-7-11,4-5-19,3 2-34,2-6-4</inkml:trace>
  <inkml:trace contextRef="#ctx0" brushRef="#br0" timeOffset="110095.2971">22003 8071 113,'0'0'5,"0"0"3,-5-5 2,5 5 0,0 0 2,0 0-2,0 0 1,0 0-1,0 0-3,0 0-3,0 0-2,0 0-1,0 12 0,4 0 0,5 2 2,1 6 0,7 2-2,-4 2 1,6 1 1,-4 4 0,4 0-1,-3 4 0,2-1 0,-6 1 1,1-1-2,3 5 0,-3-1-1,1 0 0,-3 0 0,1-4-1,-1-1 1,-1-2-1,-3 0 1,0-12 0,1 2 1,-4-6 0,1-4 0,-5-9 1,11 12-1,-11-12 3,16 1-2,-8-1 2,2-5-1,4-3 2,-2 2 0,4 0 1,1-4 0,2 1-2,-1 1 2,0 1-2,1 0 0,2 2-2,-3 0 0,2 1-5,-5 1-2,2 3-10,-5 0-17,-1-4-30,3 4-9</inkml:trace>
  <inkml:trace contextRef="#ctx0" brushRef="#br0" timeOffset="110287.3081">22749 8417 169,'0'0'4,"0"0"4,0 0 1,0 0 3,10 0-1,-5 10 1,-5-10-1,10 22 1,-4-8-6,0 3-12,-1 3-16,-1-6-25,-1 5-19</inkml:trace>
  <inkml:trace contextRef="#ctx0" brushRef="#br0" timeOffset="110434.3165">22786 8306 131,'0'0'-1,"0"0"-8,0 0-19,0-10-17</inkml:trace>
  <inkml:trace contextRef="#ctx0" brushRef="#br0" timeOffset="110840.3397">22935 8396 150,'0'0'4,"1"-9"2,-1 9 2,5-12 3,-5 12 0,8-17 1,-1 9 0,3 3 0,-1 0-1,1 4-3,2 1-2,1 1-2,-1 4-1,3 5 0,-4-4 1,1 5-3,-3-1 0,-2-2 1,-1 2-1,-6-10 0,9 11 0,-9-11 0,0 0 0,0 0 0,0 0 0,0 0-1,0-10 2,0-6-1,0 3-1,2-6 2,2 2 1,4-1 0,1 4 0,5 1 0,-4 5 2,6 3-2,-2 3-1,4 2-3,-3 0-6,4 3-7,-6 1-19,4-1-28,7 5-12</inkml:trace>
  <inkml:trace contextRef="#ctx0" brushRef="#br0" timeOffset="111134.3565">23475 8251 147,'0'0'3,"3"-11"1,-3 11 0,10-16 2,-3 3-1,0-3 3,1 2 2,0-2 2,-2 1 0,-3 3-1,0 0 0,-3 12 0,-1-12-1,1 12-3,-15 0 0,6 0-4,9 0 0,-15 17-2,6-4-1,3 3-1,1-3 0,5 3-4,0-3-5,7-4-11,5 3-13,2-10-19,10-1-11</inkml:trace>
  <inkml:trace contextRef="#ctx0" brushRef="#br0" timeOffset="111356.3692">23852 8042 164,'0'0'4,"0"0"1,-8-2 2,8 2 2,-13 0 0,13 0 1,-21 9 1,11-1-1,1 0-4,-1 2 0,2 2-3,3-1-1,3-2-1,2 1-1,0-10 0,9 9-4,1-5-5,3-3-9,0-1-9,5-1-10,0-3-4</inkml:trace>
  <inkml:trace contextRef="#ctx0" brushRef="#br0" timeOffset="111567.3813">23963 8056 74,'0'0'6,"0"0"3,-6-6 6,6 6 1,0 0 3,8-11 1,-8 11 2,15-7 1,0 4-4,-4 1-2,7 0-2,-5-1-2,0-1 0,1-1-2,1 0-1,0-3 0,-2 1-3,2-3-4,-3-4-10,3 1-21,2 0-42,-4-2-6</inkml:trace>
  <inkml:trace contextRef="#ctx0" brushRef="#br0" timeOffset="112305.4235">24048 8574 136,'0'0'2,"0"0"0,0 0 4,13 1 2,-13-1 0,14 16 2,-5-4 0,3 3-1,-1 3 0,1-1-2,-2 2-2,-2 2-2,-2-4 1,0-3-1,-4-2-1,-2-2 0,0-10-1,-8 10 1,-1-10-2,0-2-3,-2-6 2,-2-4-2,2-5 0,-2-3-1,2-3 2,1-4 1,3-5 1,1-1 1,5 3 0,2-6 1,-1 6 1,7 2-1,3 3 1,1 4-1,3 8-1,4 1 2,0 6-1,0 6-1,-1 0 1,-1 1-1,0 10-1,-6 1 1,-3 5 2,-5 2-3,-2 5 1,-5 0-1,-5 1-1,-1-1 1,-2-6 0,1 1 0,1-5-1,3-2-1,8-12 2,-7 10 0,7-10 0,0 0 2,5 9-2,5-8 1,3 1 0,0 0 0,4 0 0,0 0 0,0 0-3,-1-3-6,3 1-9,-1 2-12,-2-3-20,6 1-14</inkml:trace>
  <inkml:trace contextRef="#ctx0" brushRef="#br0" timeOffset="112928.4592">24463 8599 115,'0'0'4,"0"0"1,5-2 2,-5 2 1,8-11 3,-5-3-1,7 4 2,-4-7-2,2 1-1,3-2-2,-1-1-1,-1-1-3,3 6 1,2 3-1,-5-3 3,1 7-1,-10 7 2,2-12-2,-2 12 2,0 0-2,-12 0 0,-2 6-2,5 4-2,-4 1-2,8 4 1,2-3-2,3 6-2,3 2-1,9-8 1,9 2-3,1-10 3,7-4-2,1 0 1,8-4 0,-3-9 2,4-4 0,-4 0 2,-1-5 1,-3 0-1,-2 5 2,-6-4 2,-5 4-2,-6-1 1,-5 2 1,-5 0 1,-2 6-1,-4 2 2,-5 3-1,-3 5-1,1 0 2,-2 9-2,2 1 0,1 7-1,1-1 1,7 5-1,1-1-1,1 4 1,5 0-1,8 4 0,-1 4 0,6-3 2,-1 2-1,2-5 0,-2 2 1,1-6-2,-2 1 2,-1-10 1,-5 1-3,-3-4-2,-4-1-4,-3-9-4,-3 13-11,-7-9-15,-2 1-21,-6-5-15</inkml:trace>
  <inkml:trace contextRef="#ctx0" brushRef="#br0" timeOffset="113257.478">25017 8329 115,'0'0'5,"7"-8"2,-7 8 3,18-11 0,-8 7 3,7 1 0,-2 1 0,8 2 0,-5 0-4,0 10-2,-2-1-2,0 3-2,2 0-2,-10-2 2,-2 0 1,-4 0-3,-2-10 2,-1 9-1,1-9 1,-14 1-1,1-1-2,4-5-1,2-3-3,-1-6-3,2 2-8,1-5-8,3 1-7,3-2-8,1 4-10</inkml:trace>
  <inkml:trace contextRef="#ctx0" brushRef="#br0" timeOffset="113724.5047">25382 8258 144,'0'0'6,"0"0"1,0 0 1,14-13 2,-14 13 1,11-17 1,-6 4-1,-1 0 1,-2 0-4,-2 1-4,0 3-1,0 9 1,-9-9-3,9 9-1,-15 6 0,9 2-1,0 8-2,3-1 2,3 2-2,0-2 1,1-2 0,6-2-1,1-2 1,2-6 1,1-3 1,4 0-1,0-5 2,4-2 0,-1-5-2,2-3 2,2-2 0,1 1 0,2 1 0,-3 0 2,3 1-1,-3 4 0,1 4 0,-4 5 1,2 1-2,-5 2 0,1 5 0,-7 1-1,1 4 1,-7-1 0,-1-1 0,-2-2 1,-1-8-1,-2 11 2,2-11-1,-13 6 0,13-6-2,-12-7-4,10-5-20,3-4-39,1-1-4</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19T10:22:08.063"/>
    </inkml:context>
    <inkml:brush xml:id="br0">
      <inkml:brushProperty name="width" value="0.05292" units="cm"/>
      <inkml:brushProperty name="height" value="0.05292" units="cm"/>
      <inkml:brushProperty name="color" value="#FF0000"/>
    </inkml:brush>
  </inkml:definitions>
  <inkml:trace contextRef="#ctx0" brushRef="#br0">20938 8613 0,'12'2'11,"-12"-2"0,13-2 1,-3-8 1,0-2-1,4-7-2,3 2 0,3-9-1,5 3 0,-1-6 0,2 0 0,2-2 1,1 0 1,-2 6-1,2-7 2,-4 6-1,0-2 1,-3 3-2,0 1-2,-5 3-2,-1 3-2,-4 1 0,-1 7-3,-5 1-6,-6 9-8,11-8-14,-11 8-24,9-2-10</inkml:trace>
  <inkml:trace contextRef="#ctx0" brushRef="#br0" timeOffset="2131.1219">23020 9733 0,'0'0'3,"7"15"0,-7-15 2,9 14-3,-9-14 1,8 14-1,-8-14 2,8 11-2,-8-11 3,9 11 1,-6-1 0,-3-10 1,5 14-1,-5-14 1,4 13 0,-4-13 1,0 0 1,0 0-2,15-8 1,-5-4 3,2-5-2,6-2 2,1-5-2,3-3 1,3-1-1,6 1-1,4 5 0,-2-5-1,4 5 1,-5-4-1,3 6 0,-4-4-2,2 6 1,-8-4 0,-2 4-2,-1 1 0,-3 2-1,-4 1-3,-2 2-8,-4 0-20,5 2-32,-8 1-3</inkml:trace>
  <inkml:trace contextRef="#ctx0" brushRef="#br0" timeOffset="2768.1583">22823 8456 6,'0'0'0,"0"0"0,-2 7 0,2-7 0,-2 12 0,2-12 0,-1 19 1,1-19-1,0 17 0,1-2 2,-1-15 0,8 19 4,-8-19 7,14 4 1,-2-4 3,0-6 1,5-6 2,1-8 1,4-1-2,3-4-3,3-4-6,2 3-2,4-6-4,-4 5 0,2-4-3,-3 7-7,-1-2-12,-5 12-22,-7 1-17</inkml:trace>
  <inkml:trace contextRef="#ctx0" brushRef="#br0" timeOffset="3550.203">20669 9842 6,'0'0'4,"0"0"2,3-12 3,5 2 1,-2-4 2,12-5 1,-2-3 1,8-4 1,8-3 0,-1-3-5,5 3-3,-3-4-1,2 7 0,-4-2-3,2 6-2,-11 0-6,-1 10-9,-3-4-19,2 7-17</inkml:trace>
  <inkml:trace contextRef="#ctx0" brushRef="#br0" timeOffset="14941.8546">15273 5595 12,'0'0'2,"0"0"2,0 0 2,0-9 1,0 9 3,0-11 3,0 11 0,0-18 2,0 6 2,1-5-1,3 0 0,-1-4-1,2-6-1,2-3-2,1-7-1,4 0 0,2-5-3,1 0-1,4-1-1,0 1-1,1 1-2,1 1 0,0 6 1,-1-2-2,0 6 0,0 1 0,-3 2 1,2 2-1,-4 2 0,4 2 0,-5 2 0,1 1 0,-3 2 1,2 2-2,-3 4 0,0 1-3,-11 9-7,15-8-11,-15 8-20,9 0-24</inkml:trace>
  <inkml:trace contextRef="#ctx0" brushRef="#br0" timeOffset="15212.8701">15625 4773 128,'0'0'5,"0"0"1,0 0 1,0-10 4,0 10-1,4-6 2,-4 6-1,17-7 2,-4 7-5,2 0-2,-1 1-1,1 6-3,1 1-2,0 4-7,3 2-5,-8 3-18,7 4-21,-9-4-12</inkml:trace>
  <inkml:trace contextRef="#ctx0" brushRef="#br0" timeOffset="15876.9081">15892 4350 114,'0'0'1,"0"0"2,0 0 3,0 0 1,3 6 2,-3-6 2,16 17 0,-6-4 1,6 4-2,0 0 0,1 0-4,1 3 0,-1-3-4,-1 4 1,-2-7-2,-1 1 0,-3-3 0,-3-2 0,-7-10-1,9 16-1,-9-16-2,0 0-2,-8 8-3,0-8 0,-3-3-3,-2-2-1,-3-5 0,-1-4 3,1-4 0,-2-7 3,2 1 2,1-6 3,3 3 2,2-4 4,4 5 1,2 0 0,1 6 2,4 0-1,-1 4 1,5 3-1,1 1-1,0 3-2,4 1-1,-1 3-1,3 2-1,1 3 0,2 0-1,1 5 1,0 6-1,1 3 2,-2 3-1,0 2 0,-2 0 0,-1 1 0,-5 1 1,-2-1 0,-1 0-1,-4-2 0,0 0 0,0 0 0,-2-3-1,-3 0-2,-2-3-2,2 1-1,5-13-6,-14 16-11,14-16-17,-16 8-22</inkml:trace>
  <inkml:trace contextRef="#ctx0" brushRef="#br0" timeOffset="16272.9307">16241 4103 172,'0'0'5,"0"0"4,0 0 0,1-12 3,-1 12 0,1-13 1,-1 13-1,0-14-1,0 14-6,-3-14-7,3 14-12,0 0-17,-7-17-25,7 17-14</inkml:trace>
  <inkml:trace contextRef="#ctx0" brushRef="#br0" timeOffset="16571.9478">16337 3830 167,'0'0'5,"0"0"0,4 0 1,-4 0-1,0 0 1,0 0 0,16 9 1,-16-9 0,13 15-4,2-5-1,-4 4 1,8 0-1,-4 3 0,5-2-1,-7-1 1,6 1-4,-8-1-2,-1-3-11,-3 2-17,3 2-23,-6-5-7</inkml:trace>
  <inkml:trace contextRef="#ctx0" brushRef="#br0" timeOffset="16808.9614">16343 3875 144,'0'0'4,"0"-11"3,0 2 2,2-5 1,2-2 2,8-4-1,5-5-1,1-3 2,8-1-11,-1 2-22,10-2-37,-6 3-4</inkml:trace>
  <inkml:trace contextRef="#ctx0" brushRef="#br0" timeOffset="17967.0276">15213 12505 11,'0'0'1,"0"0"0,0 0 0,-3-5 1,3 5 1,-2-11 2,2 11 1,-2-17 1,0 5 1,3 1 1,-1-3 0,0-7 2,0 4-1,0-6-2,3 2 0,3-6 0,1 3-1,3-5-2,0 3 0,1 3 0,3-4-3,2 5 0,1-5 0,1 5-1,3-4 0,-2 2-1,3-1 1,0 1-1,3 0 1,-3 0 0,5 0 1,-4 2-1,1-1 1,2 4-2,0 0 0,-4 2 1,3 2-1,-6 1 0,1 2-3,-6 4-7,0-1-14,3 6-24</inkml:trace>
  <inkml:trace contextRef="#ctx0" brushRef="#br0" timeOffset="18258.0443">15677 11689 60,'0'0'2,"0"0"4,0-10 0,0 10 2,0 0 1,6-1 0,-6 1 2,13 0-2,3 3-1,-7 6-3,5 9-1,-4-4-4,3 6-6,-5-4-8,6 9-17,-11-8-18</inkml:trace>
  <inkml:trace contextRef="#ctx0" brushRef="#br0" timeOffset="18886.0802">15878 11451 24,'0'0'1,"0"0"3,0 0-1,0 0 2,0 0 2,7 8 2,-7-8 0,9 12 3,-9-12-1,10 14-1,-4-5 1,-6-9-2,11 20-1,-3-11-1,-1 3-3,0-1 1,-1 0-3,2-1 1,-1 0-1,0 2-2,-1-1 1,1-2 0,0 3 1,-2-1-2,2-1 1,0 0-1,0 2 1,0-4-1,-2 1 1,-5-9-1,12 15-1,-7-3 1,-5-12-1,5 17 0,-5-17 1,5 14-2,-5-14 2,1 11-1,-1-11 2,0 0 1,0 0 0,11-2 0,-11 2 2,11-14 0,-11 14 1,13-20 2,-4 11-1,0-3 1,1 0 1,-2-1-3,2 3 2,0 3-1,1-2-2,0 0 0,-1 1-1,-1 1-2,1 1 0,-1 0-5,-1 1-10,-8 5-15,13-8-29,-3 8-4</inkml:trace>
  <inkml:trace contextRef="#ctx0" brushRef="#br0" timeOffset="20078.1484">16215 11298 89,'0'0'3,"0"0"-2,0 0 1,0 0 2,0 0 2,0 0-3,-4 6 3,4-6-1,8 17 0,2-8-1,-2 5 0,4 1 0,1-2-2,0 4 0,-3-1 1,5-2-2,-5 3 1,3-2-2,3-2 0,-4 3 1,2-6-1,-6 2-1,5-4 1,-7 1 0,4-3 0,-10-6 1,0 0-1,0 0 1,0 0-1,0 0 0,0 0-1,-5-11 0,-7 3-1,2-4-1,-4 0 1,3-5 0,-5 5 1,4-6-1,-3 0 1,5-1 1,3 1 0,-2-1 0,3 0 0,0-2 1,3 1 1,1-2-2,0 1 2,2 1-1,0 1 0,0 1 0,1 2 1,2 2-1,-1 0 1,2 4-2,-1 2 1,-3 8 0,8-12-1,-8 12 2,10-5-2,-10 5 0,12 0 0,-12 0 1,17 4-1,-7 1 0,3 1 1,-2 3-1,2 1 1,-7 2 0,7 0-1,-8 0 1,3 2 1,-7 1-1,-1-3 0,0 1 0,0 1-1,-2-2 0,-3-2 0,-1 1-2,-7-1-1,7-1 0,-6 1-2,5 0 1,-6 0-1,6-1 1,-3-2 1,10-7 0,-11 13 2,11-13 2,-6 9 1,6-9 0,0 0 0,0 0 0,0 0 0,0 0 0,0 0-1,0 0 1,0 0-1,0 0-1,0 0 2,0 0-2,0 0 1,0 0 0,0 0 1,0 0 0,0 0 0,1 10 1,-1-10-1,0 0 0,13 0 1,-13 0-1,11 0 0,-2 0-1,5 0 2,-6-1-1,6 0 0,-5-1 1,6 0-1,-5 0 0,3 1 1,-4-1-2,-9 2 1,19-1 0,-9-1-1,1 1 1,1-2-1,0 2 0,2-1 0,-1 1 0,4-2 0,-2 2 0,-1-1 2,-1 1 0,1-1 0,-2 0 1,-1 1-1,1-1 2,-3 0-1,-9 2 1,15-5-2,-15 5 0,13-3 1,-13 3-8,9 0-16,-9 0-41,0 0-5</inkml:trace>
  <inkml:trace contextRef="#ctx0" brushRef="#br0" timeOffset="49690.8421">25320 7735 0,'0'0'1,"0"0"3,-2-4-3,2 4 2,0 0-3,0 0 0,0 0 0,0 0-2,0 0 2,1 5 0,-1-5 0,0 0 2,7 10 0,-7-10 0,10 7-1,-10-7 3,11 8-2,-11-8 2,18 8 1,-7-3 0,3-2 1,1-2-2,2 2 1,3-3 0,0 0 0,3 0-2,0 0 1,4 0-2,1 0 0,3 0 1,0 0-2,5-2 0,0 1 2,8-2-2,1 2 1,2-4-1,6 1 1,-2 0 0,6 1-2,-2-1 1,4 0 0,-1-1-1,-1 1 0,6 0 0,0 0 1,4 2-1,1 0 0,1-2 0,3 1 0,3 1 0,1-3 0,2 5 0,0-3 0,4 1 0,0-2 0,4 1 2,-2-1-2,4-2 1,-1 1-1,4-4 0,2 1 0,2 1 0,-1 1 1,5 1-2,-7-1 1,7 4 0,3-3 0,-7 2 0,0 1 0,1-2 0,-6 2 0,4-2 1,-4 2-1,4-3 1,-1 1 0,-1 0 1,-1 2-1,2-2-1,-2 2 1,0-1 0,8 3 0,-11-3 2,-2 1-2,2 0-1,-6 0 1,2 0 0,-1-1 0,0 0 1,-3 0-1,2 2 0,-2-3-1,-2 0 1,-1 4 0,-5-5-1,-3 4 0,-4-1 1,-8-1 1,-3 2-1,-4-1 0,-9 2 1,3-2 1,-11 1-1,2 0 2,-11 1-2,-5-2 0,-6 1 1,-2 0-4,-11 1-12,13 1-37,-13-1-3</inkml:trace>
  <inkml:trace contextRef="#ctx0" brushRef="#br0" timeOffset="56006.2033">20134 8071 18,'0'0'1,"0"0"0,-12-2 1,12 2 0,0 0 0,-9-4 1,9 4-1,-11-2 1,11 2-2,0 0 0,-12-6 1,12 6-2,-12-4 0,12 4 2,-15-3-2,6 2 0,-1 1 0,0 0 0,0 0 0,-3 0 0,3 0 0,-3 0 0,0 3 0,0 0 0,0 0 0,-2 0 1,-1 1-1,1 2 0,-1-2 1,-2-1 1,2 0-1,-3 0 2,2 0-1,0 0 2,0 2-2,-2-3 1,3 2-2,-1 1 0,0 0 0,1-1 0,-2 1-1,2 1 1,-3 1-1,1 0 2,-7 0-1,4 2 1,-6 0-1,6-1 2,-2 1-3,2 3 1,-3-2 0,5 2-1,3-2 1,0 2-1,1 0 2,0 0-2,0 0 0,2 0 0,2 0 1,-1 1-1,3-2 1,-1 3-1,0-1 1,1 2 0,-1-1 1,1 1-2,0-1 2,-1 4-2,1-3 1,-1 1-1,1-1 1,3 0-1,1-1-1,1 4 0,1 2 0,0-4 0,2 2-1,0-4 1,0 8 0,1-8 0,0 6 1,0-8 0,0 0 0,0 0 0,0 0 0,0-3 1,0 2-1,0-1 0,2 0 0,1 0 0,0 0 0,1 0 0,-1 0 0,0 2 0,0 0 0,3 1 0,-1 0 0,0-2 0,-1 1 0,2-1 0,1 0 0,1-1 0,-1-1 0,0 0 0,0-1 0,2 4 0,0-6 0,1 3 1,1-2-1,1 1 0,-1-2 1,4 1-1,-4-2 2,3 1-2,-3 0 1,2-1-2,-3 0 2,0 2-1,-10-7 0,20 11 0,-12-5 0,4-1 0,-4 2 0,4 0 1,5-1-1,-4 1-1,5-2 1,-4 2 0,8-2 0,-7-1 0,10 0 0,-7-3 0,0 1 1,1-1-1,1 0 1,0 0-1,0 0 0,1 1 0,-2 0 0,1-1 0,0 1 0,1 0 1,0-2-1,3 2 0,-3-2 0,2 0 1,-1 0-1,3 0 0,-3 0 0,1-3 2,-3 2-2,3-1 0,-5 0 0,5 0 0,6 1 1,-4-1-1,2 1 1,-3 0-1,5-1 0,-6 2 0,4 0 1,-6 0-1,-3 0 0,1 0 0,0 0 0,-2 0 0,2 0 0,-2-1 0,0 0 0,0-1 0,-1 1 0,1-1 0,0 0 0,0 0 0,-2 1 0,2-1 1,-2-1-1,4 0 0,-4-1 2,5-1-2,-3 1 1,1-2 0,-1 1-1,2-4 1,-3 4 3,4-4-3,-4 1 1,2 1 1,2-1-1,-3-1 1,3 2 0,-6-3 0,5 1 0,-6-2-1,5 1 0,-6-1 1,2 2-2,0-4 0,-2 3-1,1-1 1,0-1 1,0-1-1,-2 2-1,3 0 1,-4-4 0,-1 2 0,-1 0 0,2-1 1,-3-1 1,2-1-3,-1-1 2,1-1 1,-3-1-2,2-1 1,1-3 1,0-2-1,-1-4-1,-1 2 1,1-3 0,-2 3-1,0-2 1,0 1-1,-3 2-1,-1 2 1,1 5 1,-3-3-1,0 4 0,0-2 0,-2 2 0,-1 0 0,-1 0 0,-1 1-1,0 0 0,0-2 0,-2 1 0,-1 0 0,-1-1 0,-1 0 0,-2-1 0,1 0 0,-4-1 0,1-1-1,-2 1 0,1 1 1,-4-3-1,-1 4-1,-3-5 1,-3 5-1,-7-5 0,1 8 2,-5-5-1,-1 4 0,-4-1 0,-4 3-1,0 4 2,-6-1-2,0 6-3,-8-1-4,-7 7-12,-6 0-23,-2 9-11</inkml:trace>
  <inkml:trace contextRef="#ctx0" brushRef="#br0" timeOffset="60118.4385">21840 9114 0,'-10'0'3,"10"0"1,-17 0 1,5 0 0,1 0 2,-4-5-1,-1 0-1,0 1 0,0 0-2,0-2 1,1 1-2,-5 2-1,2-2 0,1 2 1,-2 0-2,2 1 0,-1 1 1,1 1-1,-1 0 1,2 0-1,-2 0 0,2 1 1,-1 2-1,-6 1 1,5 2-1,-3-1 0,2 5 2,-2-4-2,4 5 1,-4-3-1,7 6 0,0 3 0,0-3-1,1 5 1,-1-2 0,3 4-2,-4-5 2,3 5-1,-2-4 1,3-3 0,-2-1 0,4 1 0,0 1 0,2-2-1,-1 1 1,3 1-1,1 0 1,1 0-1,0 1 1,1 1-2,0 1 1,0-1 1,-2 3-1,3-1 1,0 3 0,-1-3 0,0 3 0,0-3 0,0 3-1,0-4 1,0 0 0,1-3 0,-2 2 0,3-5 0,-1 6-1,0-5 1,1 4-2,-1 1 2,0 1 0,1 5-1,0-3 1,0 4-1,-1-4 0,1 4 0,2-6 0,2 3-2,3-5 1,-1-5-1,2-2 0,1 1-1,0-3 1,3-1-1,-1-1 0,-1-1 2,4 0 0,-2 1-1,3-1 2,-2 0-1,4-1 2,-4 1-1,4 0-1,-2 0 1,3 0 1,-4 0 0,6-1 0,2 3 0,-2-2 0,3 3 0,-3-2 0,2 2 0,-2 0 0,5-1 0,-7 0 0,2 0 0</inkml:trace>
  <inkml:trace contextRef="#ctx0" brushRef="#br0" timeOffset="60884.4824">22686 10232 1,'36'-8'4,"-3"-2"0,2 2-1,-4-5 1,4 4-1,-5-4 1,-1 2-1,0-2 1,0-1 0,1-2-1,-1 0 1,1 1-2,-2-2 0,0 0 1,-4 2-2,2-1 0,-4 2 0,1-2 2,-7 2 0,2 1 3,-7-2 0,4 0 1,-5-3 2,1-2-2,6-7 1,-7 2-1,8-5-1,-7 2-2,7-5-1,-5 4 0,3-1-1,-8 1 1,-2 6 2,-2-3 0,-3 4 1,-1-2 1,-3 3-1,-5-4 1,-1 2 0,-2-2-2,-3 1 0,-3 0 0,-3-5-2,1 2 0,-4-1 0,3 2-1,-5-2 0,-2-1 2,0 0-2,-1 1 0,-1 1 2,-6 5-1,-2-1-1,-8 5 1,-4 0-1,-8 4-1,-6 7-1,-7 1 1,-4 4-1,-9 2 0,-2 0-1,-7 5 1,-5 5 0,-2 2 0,-2 5-1,-5 4-1,-1 7-1,-2 3-4,-6 7-3,4 2-8,-2 12-13,-5-4-28,2 18-1</inkml:trace>
  <inkml:trace contextRef="#ctx0" brushRef="#br0" timeOffset="63238.617">30972 6866 0,'3'12'0,"-3"-12"3,0 0-2,5 9 1,-5-9-1,1 8 1,-1-8-1,6 9-1,-6-9 1,5 9 0,-5-9-1,5 11 1,-5-11-1,5 9 1,-5-9-1,3 8 2,-3-8-2,10 9 0,-10-9 0,9 11 0,-9-11 0,11 11 1,-11-11-1,17 12 0,-17-12 0,15 11 0,-6-7 1,0 2-1,-9-6 1,16 8-1,-16-8 1,14 5 1,-4-3-1,-10-2 0,15 0 0,-15 0 2,16 0-2,-6-4 1,-1 1-1,2-3 2,2 1-2,0-5 1,-1 2 0,4-4 0,0 0 0,3-3-1,2-1 2,4-3-2,0-1 0,4 0 2,-2-4-2,9-1 2,1 2 0,-2-1 0,3-3 1,-4 3 2,5-6 0,-5 7 0,3-4 1,-13 8-1,6-6 2,-6 9-2,0-4 0,-2 6-1,-4 3-1,0 0 0,-4 1-1,3 0 1,-6 3-2,3-2 1,-5 4-2,-9 5 1,12-12 0,-12 12 1,14-8-1,-14 8 2,0 0-1,12-9-1,-12 9 2,0 0-1,0 0 0,0 0-2,0 0 0,10-8-1,-10 8 0,0 0 0,0 0 0,11-3-1,-11 3 0,0 0 1,0 0-1,0 0 1,0 0-2,0 0 2,0 0-1,0 0 1,0 0 0,0 0-1,0 0 1,0 0-1,0 0 0,0 0 0,0 0-4,0 0-2,0 0-6,0 0-11,12 4-25,-12-4-6</inkml:trace>
  <inkml:trace contextRef="#ctx0" brushRef="#br0" timeOffset="70488.0316">20355 14954 28,'0'0'1,"0"0"0,0 0 1,0 0 0,-12-7-1,12 7 0,-12-2 1,1 0 1,2 0-2,-4 1 1,-1 0-1,0 0 2,-2 0-1,2 0 2,-3-5-2,1 2 2,-7-4-2,5 6 2,-5-5-1,3 5 2,-3-6 0,4 6 0,-4-3-1,4 3 2,4-1-2,-5 2 2,4-3-3,-2 1 1,2 1-1,-1-3 1,2 3 1,-3-1-1,2 0 0,-3 0 1,3 1-2,-3 1 1,3 0-1,-3-1-3,1 2 1,0 0-1,-2 0 0,2 2 0,0-1 1,2 2-1,-1-1 0,3 2 0,-2-3 0,3 1 0,1 0 0,1-2 2,2 3-2,-2-1 0,1 0 0,-2 1 0,-8-1 0,4 0 0,-5-1 0,2 4 0,-4 5 0,4-5 0,-4 6-2,4-6 2,5 8 0,-3-8-1,4 7 1,-2-6-1,2 1 1,-2-1 0,3 1 0,-1 0 0,1 0 0,1 1-2,-1-1 2,1 2 0,2-1-1,-4 1 1,6 4 0,-2-2-2,2 2 2,-3 4 0,2 0 0,0 3 0,-2-1 0,3 1-1,-2 3 1,2-2 0,-1 1-1,3 1 1,-2-1-1,2-1 1,2 0-1,0 2 1,1-3-1,-1 3 1,1-2-2,0 1 1,2-3 1,0 2-1,0-3 1,0 2 0,0 4 1,-1-7-1,1 5 0,0-6 1,0 5-1,0-5 2,1 4-2,2-8 0,1-1 0,-1 2-2,0-2 2,1-3 0,0 4 0,0-2 0,-1-1-1,2-1 1,0 2 0,0-1 0,0 0 0,-5-9 0,12 16-1,-7-7 1,2 1 0,-7-10 0,14 16 0,-5-7 0,0-2 0,3 1 0,-3-2 0,7 2 1,-3-2-1,4 2 0,-4-3 1,5 0-1,-4-1 0,5 0 0,-3-1 2,2-1-2,0 1 1,5-3-1,4 3 1,-4-3-1,8 1 1,-3 0-1,6 0 0,-3-1 1,5 1-1,-1-1 0,-2 0 0,2 0 0,0 0 1,3 0-1,-3 1 0,4-1 0,-3 1 0,2-1 0,-7 2 0,8-1 2,0 1-2,-4-1 0,1 1 0,-3-1 0,3 2 1,-6-2-1,8 1 2,-7-1-2,-1 1 0,-1-2 0,-2 2 1,4-2-1,-2 0 1,1 0-1,-3 0 2,1 0-2,-3 0-2,3 0 2,-5 0 0,3 0 2,-8 0-2,5 0 0,-6 0 0,4 0 1,3 0-1,-4-4 1,2 1 0,-3-1 0,4 1 0,-7-2-1,7 1 2,-11 1-1,2 0 0,-4-3-1,2 3 1,-2 0-1,-1-1 1,1-1-1,-2 2 1,1-2-1,-1 2 0,-8 3 2,17-8-2,-9 2 1,2 2 0,-10 4-1,18-13 2,-9 4-1,3-1 1,-2-4 0,0 1 0,0-4 0,-3-3 1,1 0 0,-3-5 1,-1-4-1,-3-5 2,-1 1-1,-2-5 2,-5-1 0,-3-4-1,-6 0 0,-1-5-1,-7 2 0,-4 3-4,-4-4-5,-6 6-14,-7-5-42,5 9-4</inkml:trace>
  <inkml:trace contextRef="#ctx0" brushRef="#br0" timeOffset="72034.1201">22740 15959 80,'0'0'4,"0"0"0,0 0 3,0 0-1,-8-11 3,8 11-2,0 0 0,-10-11 0,10 11-2,-12-8-4,1 5 0,-1 0-1,-7 0 0,1-2 1,-5 2-1,3 0 0,-5 0 0,0 0 1,0-1-1,4 1 0,1 1 0,-5-1-1,3 3 0,-5 0 0,5-3-2,-8 3 2,2 0 0,-4 0 0,-2-1 1,0 1-1,-1 0 1,1 0 1,-3 0-1,2 0 0,-2 0 0,6 4 0,-3-4 0,6 4 0,-1-2 1,4 0 0,1-1-1,5 0 3,3 0-2,-1 0 0,5-1 0,-4 1 0,4 0 2,-2 0-3,1-1 1,1 5-1,1-1 2,0-1-2,2 4-2,-2 1 2,2 3-3,-2 4 2,1 0 0,-1 8-1,-2-3 1,2 8-1,-1 0 1,4 5 1,-2 6-1,3-3 1,1 6 0,2-3 0,0 5-1,1-2 1,0 4-1,0-4-1,0-4 1,-1 3 1,0-5-1,0 1 0,-1-5 1,-1 2-1,1-6 0,1-1-1,2-3 1,1 3-2,1 0 0,0-3 1,1 2 0,3-4 0,-1 2 1,4-4 0,2 6 0,-2-10 2,2 3-1,-1-3 0,1 1 0,-1-2 0,1 1 0,0-3 0,1-1 0,1 0 0,1-4 0,0-2 0,2-1 1,6 1 3,0-5-1,7 2 2,-1-3 0,9 0 2,1 0-1,13 0 0,2 0-1,5 0 2,4 0-1,3-1-1,3 1 0,3 0-1,1-2 1,4-2-2,1-2 1,2 1-2,0 0-1,1-1 0,-3-2 0,-3 0-1,-2 1 2,-9-4 0,-13-1-1,1-3 1,-13 1 1,-2-3-1,-9 2 1,-5-2 1,-8-2-1,-5-3 2,-5-3-1,-2 2-1,-6-4 1,-6 3-3,-1-3-1,-5 1-2,0 0-7,-4 2-24,9 2-30,-8-5-4</inkml:trace>
  <inkml:trace contextRef="#ctx0" brushRef="#br0" timeOffset="77421.4282">25771 14522 0,'0'0'1,"0"0"1,18 0 0,-4 0 0,6 0 0,3 0 0,5 0 0,6 2 1,8-2-1,-4 1-1,0 0-1,5 2 1,-3-3 1,9 0-2,-6 0 1,9 0 0,2 0 0,5 0 0,2-5 3,3-1 2,7 0 0,0-2 1,6-2 0,3 1-1,3 0 1,4-1 0,4 1-1,1-2 1,0 2 2,4-1-1,-1 2 1,7-2 0,0 2-1,4-2 0,-5 2-2,6 0-1,-5 2-3,8-1-1,6 0 0,-7 2-1,-5-1 2,7 0-2,3 1 0,-5 1 1,7-3-1,-11 3 0,-5 0 0,1 0 1,-7 1-1,-1-3 0,-1 5 1,-2 0-1,-5 1 1,-2 0 0,-1 0-1,-4-2 2,-3 4-1,-6 0 0,-5 1 1,-4 1-1,-7 0 2,-10-1-1,-1-2 1,-11-1 0,-1 2-1,-13-2 0,-4 0 0,-13 0-2,15 0-7,-15 0-12,10 0-20,-10 0-19</inkml:trace>
  <inkml:trace contextRef="#ctx0" brushRef="#br0" timeOffset="78162.4706">30780 13489 3,'0'0'2,"0"0"2,0 0 0,0 0 2,10 8 0,-10-8 1,5 8 1,-5-8-1,4 11-1,-4-11-2,6 13 0,-6-13-2,8 17-1,-5-9 1,6 4 0,2-3-1,-7 1 3,1 5-2,-5-15 2,14 21 2,-14-21 2,12 18 0,-12-18 3,4 14 0,-4-14 0,13 2 2,-13-2 0,0 0 0,11 0-2,-11 0 0,13-5-1,-1-7-1,2 3-1,7-8-1,2 1-2,9-6 2,3 2-2,3-9 1,12 2-1,-3-1 1,9-6-3,5 2 1,6-6-1,4 1-1,5-2-1,4 3 1,-3 0-1,1 6-1,-5 1 0,-8 5 0,-8 7-1,-10 2-3,-6 6-1,-13 2-7,-1 4-12,-6 3-22,-21 0-23</inkml:trace>
  <inkml:trace contextRef="#ctx0" brushRef="#br0" timeOffset="85781.9064">31238 6978 0,'17'-13'4,"0"-2"1,2 1-1,1-5 0,-1 1 1,5-3-2,0-4 1,4-3-1,0-4 1,6-4 0,6-5-1,-2 4 1,7-6-2,-1 4 2,4 0-2,-4 5 0,1-1 0,-6 8-1,-2 7 0,-2-1-1,-7 4 0,-3 3 0,-6 3 0,-1-1 0,-3 3 0,0 1 1,-15 8 0,15-12 0,-15 12 2,9-9-2,-9 9 4,0 0-2,3-8 2,-3 8 1,0 0 0,-2-11 0,2 11-1,0 0-3,0 0-9,0 0-13,0 0-17</inkml:trace>
  <inkml:trace contextRef="#ctx0" brushRef="#br0" timeOffset="89343.1101">31310 13500 3,'24'-38'4,"-1"6"1,2-8 0,-1 3 2,6-4 1,0 2 2,-3 0 1,2 1-1,-4 1 2,4 3 1,-4 1 0,-2-4 0,-7 11-2,0-3 0,-3 9-1,-3-4-3,0 10 1,-2-3-2,-2 7 0,-6 10-2,10-12 0,-10 12-1,0 0 0,13-9-1,-13 9-1,0 0 1,0 0 0,0 0-1,0 0 0,0 0 0,0 0-3,0 0-2,0 0-4,0 0-2,0 0-8,0 0-9,0 8-16,7 9-16</inkml:trace>
  <inkml:trace contextRef="#ctx0" brushRef="#br0" timeOffset="93509.3484">32230 12847 1,'12'1'5,"-12"-1"0,16-2 2,-3-6-1,-4-3 1,4-7 0,-2-2-1,6-10-1,-2-3-1,5-10-2,-4-3-2,0-12-8,10 0-13</inkml:trace>
  <inkml:trace contextRef="#ctx0" brushRef="#br0" timeOffset="105195.0168">28041 13266 49,'0'0'5,"0"0"2,0 0 5,0 0 1,12-7 2,2-1 4,2-3 1,10-2 0,3-4-1,15-4-6,7-3 1,7-4-4,8-4-1,6-1-1,5-5-1,3 1-2,0-2 2,3 3-1,-4 0 0,-2 0-1,-4 5 0,-6 1 1,-7 7-2,-10 1-1,-1 6-2,-16 0-4,-7 4-11,-7 4-22,-3 3-31,-16 5-6</inkml:trace>
  <inkml:trace contextRef="#ctx0" brushRef="#br0" timeOffset="105754.0488">29618 12351 12,'0'0'4,"0"0"3,-8-7 0,8 7 3,-9-5 1,9 5 5,-8-5 1,8 5 4,-2 11-3,2-11-2,11 21-1,-4-11 0,6 7-2,-6-3-3,8 7-2,-7-8-1,5 1-2,-6 2-2,2-3-1,-2 2 1,2 0-1,-2-1-1,0 0 0,-2-2 0,-1 1 0,0-1 0,-2-2 1,0 1-7,-2-1-8,0-10-19,2 20-22,-2-20-11</inkml:trace>
  <inkml:trace contextRef="#ctx0" brushRef="#br0" timeOffset="106885.1134">29667 12468 66,'0'0'2,"0"0"3,0 0-3,-5-8 3,5 8 1,-11-12 1,3 5 0,-7 1 3,3 0-2,-6 1-1,4 0 0,-4 3-2,5 1-1,-5 1 1,3 1-4,4 5 0,-1 2-1,-1 4 0,1 5-1,2-2 1,-3 2-1,6 4 1,1-4 0,1 3 0,2-3 0,3-3 0,0 1 1,3-6 2,-3-9 1,15 14 1,-3-12 1,1-2 0,1 0-1,1-3 1,1-5-1,-2 1 0,0-3-1,-2 1 0,-4 0 0,-1 0 0,-2 0 0,-1-1-1,-4 10-1,14-12 2,-14 12-3,9-11 1,-9 11-2,0 0 0,0 0 0,0 0 0,0 0 0,0 0-1,0 0 1,10-2 0,-10 2 1,16 2 0,-16-2 0,18 11 2,-18-11-1,11 17 0,-4-5 1,0 0 0,1 1 0,-1-1-1,1 4 1,-1-3-1,0-1 1,-1 1-2,-1 0 0,1-4-1,-1 1-1,1-1-5,-6-9-7,6 18-17,-6-18-28,5 10-12</inkml:trace>
  <inkml:trace contextRef="#ctx0" brushRef="#br0" timeOffset="107609.1549">29992 12467 76,'0'0'3,"0"0"2,0 0-1,-6-12 5,6 12 1,-7-11 3,7 11 1,-11-15 2,11 15-1,-10-15-3,10 15 0,-13-12-3,13 12-2,-16-5-3,16 5-1,-17 0-3,8 1 0,-1 6-1,0 2-2,2 1 2,1 0-1,1 2 1,2 2 0,0-2-2,4 1 2,0-1 1,5-1-1,1 0 1,-6-11 0,14 14 1,-3-10-1,0-3 3,-1-1-2,2 0 0,-1-3 1,-1-2 0,0-1 1,-2-2 0,-8 8-1,10-17 1,-10 17 0,3-17-1,-3 17 0,0-15 1,0 15-2,0-12 0,0 12 0,0 0-1,0 0 0,0 0-1,0 0 0,0 0 0,0 0-2,0 0 2,0 10 0,0-2 1,0 6 0,0-2 0,0 2 0,4 1 0,-1 0 0,1 1 0,-2 1 0,2 0 1,-1-1 0,1 0-1,-1-2 1,1-2 1,2 1-1,-5-1-1,3-1 1,0-1-2,0-2-3,-1 1-10,-1 2-19,-2-11-29,3 11-2</inkml:trace>
  <inkml:trace contextRef="#ctx0" brushRef="#br0" timeOffset="108047.1799">30602 12108 0,'0'11'6,"0"1"2,0 0 3,0 10 2,0-3 0,0 11 3,-2-2-1,-1 6-3,0 3 0,0-2-4,1 2-2,-1-1-1,0 3-3,0-8 1,1 6-1,1-8-1,-1-3-2,-1-4-7,1 1-16,-2-9-23,2 3-3</inkml:trace>
  <inkml:trace contextRef="#ctx0" brushRef="#br0" timeOffset="108431.2019">30359 12400 89,'0'0'5,"0"0"1,0 0 5,0 0 1,0-13-1,0 3 2,0 10-1,0-16 0,0 16-7,0-13-7,0 13-12,0 0-14,0 0-24,0 0-6</inkml:trace>
  <inkml:trace contextRef="#ctx0" brushRef="#br0" timeOffset="108867.2268">30780 12609 127,'0'0'1,"0"0"1,5-4-2,-5 4-2,0 0-3,9-4-17,-9 4-23,12-8-6</inkml:trace>
  <inkml:trace contextRef="#ctx0" brushRef="#br0" timeOffset="109814.281">30307 12312 68,'0'0'5,"0"0"-3,0 6 3,0-6 0,0 0 2,0 0 0,0 0 1,0 0-1,0 0-1,0 0-2,0 0-1,0 10 0,0-10-2,0 14 0,0-14-1,-1 21 1,1-21-1,0 22 1,0-22-1,0 20 2,0-20-1,2 9 0,-2-9 1,0 0 2,12 7 2,-12-7-1,0 0 1,9 0 0,-9 0 1,0 0-1,6-12-2,-6 12-2,1-9-11,-1 9-14,-1-12-19,1 12-16</inkml:trace>
  <inkml:trace contextRef="#ctx0" brushRef="#br0" timeOffset="110436.3166">30803 12609 47,'0'0'3,"0"0"3,-5-1 1,5 1 0,0 0 2,-9-1-1,9 1 2,0 0-1,-10 0-3,10 0-4,0 0 1,-8 12-3,8-12 1,-1 9-1,1-9 0,-1 9 0,1-9 1,0 0 1,9 5 1,-9-5-1,12 0 3,-12 0 1,9-5 1,-9 5 1,3-11 0,-3 11 0,0-14 0,0 14-2,-4-11-2,4 11-8,0 0-13,-14-13-31,14 13-12</inkml:trace>
  <inkml:trace contextRef="#ctx0" brushRef="#br0" timeOffset="111136.3566">30645 11834 13,'0'0'4,"0"0"2,0 0 2,0 0 1,0 0-2,0 0 1,0 0 0,0 0 2,0 5-7,0-5 1,-4 14-3,1 0-1,0 0 1,1 5 1,-4 4-1,2 1 1,-1 5-1,2-1 0,-2 5 2,1-2-2,0 2 0,-1-2-1,2 5 1,-1-7 1,2 9-2,-1 0 0,-2-1 0,3 1 0,0 1 1,0 2-1,0-4 0,-1 7 0,-1-7 0,2-2 0,-2 4 1,-1-6-1,-2 2 1,1-3 0,-2-1 2,1-6-3,2 2 1,-1-9-1,0-1 1,3-5-1,1 0 1,2-12-2,-1 10-5,1-10-7,0 0-23,0 0-11</inkml:trace>
  <inkml:trace contextRef="#ctx0" brushRef="#br0" timeOffset="111593.3827">30348 12327 6,'0'0'1,"-1"12"2,1-12 0,0 18 1,1-9 1,-1-9 2,8 17 1,-8-17 2,12 7-1,-12-7 2,14-3 0,-8-9 2,1 3-3,-5-4 2,0 1-2,-2-4-1,0 6-1,-5-5-2,0 6-1,5 9-3,-15-12-2,15 12-2,-16-3-3,7 3-8,9 0-9,-11 15-15,3-5-15</inkml:trace>
  <inkml:trace contextRef="#ctx0" brushRef="#br0" timeOffset="112106.4121">30770 12586 7,'0'0'2,"0"0"0,0 0 0,0 10 2,0-10-1,-1 9 1,1-9 1,0 16 0,0-16 1,0 10-2,0-10 2,0 0 1,3 8 2,-3-8 0,0 0 2,12 0 2,-12 0 1,8-10 0,-8 10 2,8-17-1,-8 8-1,0-1 0,0 1-2,0 9-1,-8-14-3,8 14-2,-14-6-4,14 6-5,-17 0-22,15 11-36,-8 0-5</inkml:trace>
  <inkml:trace contextRef="#ctx0" brushRef="#br0" timeOffset="138030.8949">30996 6906 14,'0'0'4,"0"0"2,0 0 1,0 0 2,0 0-1,0 0 1,0 0 2,0 0-1,0 0-2,0 0-2,0 0-3,0 7 1,0-7 1,5 11-3,-5-11 0,12 12 0,-12-12-1,9 12 0,-9-12 0,13 11 0,-13-11-1,16 13 1,-16-13-1,14 12 2,-14-12-2,15 15 1,-15-15 0,14 12 0,-14-12 0,14 12 1,-14-12-1,12 11 0,-12-11 0,14 6 1,-14-6 0,14 2 1,-5-2 1,3 0 0,-2-3 1,-1-4 1,4-1 0,2-3 1,1 0-1,2-3 0,0 1 0,2-5 0,0-1 0,4-2-2,-1-1 2,5 0-3,-3-6 2,8 0-2,4-1 2,-1-3-2,1-6 2,-1 7 0,7-6 1,-10 6 0,9 0 2,-12 2-2,1-1 0,0 7-1,-2 3-1,1-1 0,-7 6-2,3 1-1,-13 3 0,5 0-5,-9 6-11,0-5-40,2 14-14</inkml:trace>
  <inkml:trace contextRef="#ctx0" brushRef="#br0" timeOffset="139466.977">30661 11898 34,'0'0'1,"0"0"1,0 6 1,0-6-1,0 17 0,0-5 2,2 6-1,-1 4 0,2 4-1,-1 3-1,1 6 1,2-1-2,-2 8 0,0-2 0,-2 7 1,-1 3-1,0 0 0,-2 2 1,-3-2 0,-2 3 0,1-6 0,-3 4-1,1-8 2,-1-7-2,1 0 1,-1-6-1,3-4 0,0-5 0,3-3-3,1-6-2,0 0-9,2-12-5,-1 9-7</inkml:trace>
  <inkml:trace contextRef="#ctx0" brushRef="#br0" timeOffset="140034.0095">30785 12610 9,'0'0'2,"0"0"1,0 0 1,0 0 1,8-8-2,-8 8 0,0 0-12</inkml:trace>
  <inkml:trace contextRef="#ctx0" brushRef="#br0" timeOffset="149909.5743">30306 11659 31,'0'0'3,"0"0"-2,0 0 1,0 0 1,0 0-1,0 0 1,-10 0 1,10 0 0,-11-5-1,0 1 2,0-2 0,-6 4 3,2-3 0,-5 3 2,4 0-1,-5 1 2,2-1-3,-1 2 0,0 0-2,2 0-2,-4 0-1,-1 2 0,-3 1-1,-2 1-1,-3-1 0,2 2 1,-6-1-1,2 2-1,-1 4 0,1 5 0,0-4-1,1 7-1,-1-1 2,-4 5-1,6-4 0,-2 8 1,4-3 0,-3-2 0,3 1 0,0 3 0,3-1 0,5 2 0,-5-1 0,5 0 0,-2 1 0,4 0 0,-4 3 0,1-5 0,1 6 0,2-4 0,-1 4 0,1-3 0,-1 5 0,4-5 0,-1 7 0,1 0 0,3-1-2,1 4 2,-1-5 0,4 4 0,0-5 0,0 5-1,3-7 1,1-2 0,2 0 0,1-1 0,1 1-2,1-2 2,4 1 0,1-5 0,4 3 2,3-2-1,2-2 1,4 0-2,0 1 2,3-4 0,3 4-1,0-4 1,2 0-1,1 0 0,3-2 1,-3 6-1,3-5 1,-3 2-1,3-7 0,-4 7 2,5-9-1,-5 4 0,5-5 1,4-3-1,-2 0 0,5-1-1,-1-2 3,6 1-2,-3-1-1,7-2 2,-4 0-2,-1 0 1,2 0-1,-5 0 2,4 0-2,-5 0 1,8 0-1,-2 0 1,-2 0 0,3 0-1,0 0-1,1-5 1,-3 3 0,7-3-1,-8-1 1,-1-2 0,1 0-1,-5-11 1,0 5-1,-1-8 1,1 5-1,-5-8 0,3 1 2,1-2-2,-4-2 2,4 4-1,-7-5 0,0 3 1,-7-6 0,3 2 0,-10-5-1,-4 2 0,-2-6 0,0 0 0,-3-3 0,-4-3 0,-2-1 1,1-5-1,-4 0 0,-5-2 0,-2 1 0,-5-3 0,-5 0-1,-7 2 0,0 2 1,-2 3-1,0 1 1,-5 4-1,1 2 0,-2 4 1,2 4 1,-1-1-2,-6 10 0,-1-1 0,-3 8-2,-2-1 0,-3 10-1,1-1-5,-3 10-8,2 4-15,2 1-25,6 14-8</inkml:trace>
  <inkml:trace contextRef="#ctx0" brushRef="#br0" timeOffset="162263.2809">4638 15994 16,'0'0'2,"0"0"0,0 0 3,-13-11 1,13 11 1,-14-8 2,3 4-1,0-1 1,0 1 0,-1 3-4,3 1-2,-2 0 1,1 2-3,1 6-1,-1 4 0,-1 0-2,-2 5 0,2 2 1,-3 5 0,1-2 0,-1 5 0,4-1-1,-1 6 2,1 3 0,2-1 2,3 4-2,1-3 1,1 5 0,3-8 0,0 6 2,4-8-2,2-2 1,3-2 0,2-4 2,1-2 0,0-2-2,2-1 4,0-4-1,0-3-1,-1-1 3,0-1 0,1-3 2,-1-2 2,-1-2 1,2-1 1,-1 0 1,-1-3-2,0-3 2,0-2-3,-1 1-2,0-2-1,-3 1-4,1 1-2,-9 7-7,14-14-23,-3 14-38,-11 0-2</inkml:trace>
  <inkml:trace contextRef="#ctx0" brushRef="#br0" timeOffset="163655.3605">4850 16390 16,'0'0'2,"0"0"3,-13-8 1,13 8 2,-11-9 4,11 9 2,-13-15 3,13 15 0,-14-9-1,14 9-2,-12-5-3,12 5-3,-13 0-3,13 0-3,-10 5-2,10-5-1,-7 17-1,2-7-1,2 1 2,0 4-2,2 2 1,0 0 1,1 0 0,0 0 0,0 0 0,2-1 0,1 0 1,4-3 0,0-3 0,0-1 0,-7-9 0,16 15 0,-16-15 1,15 7 0,-15-7 0,15 2 1,-15-2 1,12-1-1,-12 1 2,10-10-1,-10 10 1,10-20-1,-7 8 2,0-4-2,-1 2 0,-2-2 0,1 0 0,0 0 0,0 2-2,-1 1 2,0 2 0,0 11-1,0-14 0,0 14-2,0 0-1,0 0 1,0 0-1,0 0 0,0 7-1,0-7-1,4 17 1,3-7 2,-1 2-1,2-2-5,0 0-11,4-4-19,8 3-18</inkml:trace>
  <inkml:trace contextRef="#ctx0" brushRef="#br0" timeOffset="164305.3977">5065 16436 66,'0'0'3,"0"0"3,0 0 1,0-11 3,0 11 2,1-17-1,-1 7 2,0-3 2,0 0-5,0-1-2,-2 0 0,-1-1-3,-1 1 1,-1-1-3,-2 1 1,-1 1-2,0-6-1,-2 9 0,1-4-1,-2 9 0,-6 2-2,8 1-1,-5 2-1,14 0-1,-19 15 1,13-6-1,-5 6 1,9-5-1,2-1 1,0-1 3,0-8-1,4 15 1,8-10 1,-12-5 0,19 4 1,-19-4-1,24 0 1,-16-1 0,6-2 0,-14 3 2,15-8-2,-5 3-1,-10 5 1,15-7-1,-15 7 0,17-6 1,-8 5-1,-9 1 0,15 0-1,-15 0 1,17 2 0,-17-2 0,16 9 0,-16-9 0,13 11 0,-13-11 0,13 15 1,-13-15-1,12 14 1,-12-14 1,10 15-1,-10-15 0,9 13-1,-9-13 1,10 12 0,-10-12 0,7 10-1,-7-10 2,0 0-2,12 13-4,-12-13-11,10 2-30,-1-1-13</inkml:trace>
  <inkml:trace contextRef="#ctx0" brushRef="#br0" timeOffset="164776.4246">5353 16326 44,'0'0'3,"0"0"0,0 0 2,3-10 1,-3 10 1,6-12 3,-6 12-1,6-16 2,-3 5-1,1 0-1,-2 3-1,0-2-1,-2-6-1,0 7-1,0-3-2,0 12 1,-6-16-2,6 16-1,-12-7 0,12 7 0,-15 14 1,8-5-2,1 6 0,-1-1 1,2 3 0,1-2 0,2 4 0,2-7 0,0 0 2,3-1-1,4-3 0,4-1 2,0-4-2,4-1 0,-3-2-4,7-1-12,0-3-22,-3-5-23</inkml:trace>
  <inkml:trace contextRef="#ctx0" brushRef="#br0" timeOffset="166345.5144">5435 15645 12,'0'0'1,"0"0"2,-3-11-1,3 11 0,-1-11 2,1 11-2,0-21 2,0 21 0,1-17-2,-1 17 2,0 0-1,8 0 1,-8 0-1,11 18 2,-7 4-1,2-2 0,1 10 0,1 0-1,0 3 1,1 5 0,-2 2-1,4 6 1,-4-3-1,2 6 1,-3-3-2,4 9 2,-3-1-2,2 2 2,6 2-2,-6-2-1,6 4 2,-5-9-2,5 6 0,-4-10 0,3-4-1,-5-3 1,0-5 0,0-3 1,-1-6-1,2-2 0,-2-6 1,0-1 0,0-5 0,-1-3 0,-7-9 2,11 7 1,-11-7 0,11 0 1,-11 0 1,10-15-1,-4 3 1,1-4-1,-1-3 0,3-3-2,-3-1 0,1-3-2,-1 3 1,-3-4 0,0 1-1,-3 1 0,0-1 1,-3 1-1,-2 1 0,-4 1-1,-2 2-1,-2-1 0,0 3 0,-3 1-1,1 2 1,-2 2-1,-1 1 0,3 2 0,-1 3 0,0 2-1,-5 1 1,8 3-1,-6 1-1,9 1-1,-5 0 0,15 0-1,-19 0-1,19 0 2,0 0-1,0 0 0,0 0 2,0 0-1,14-13 1,-5 4 0,9-7 2,-4 5 0,7-8 1,-5 5 0,5-4 0,-6 3 0,-1-1 0,-2 5 1,1 3 0,-4 0 2,-9 8-2,15-13 0,-15 13 0,9-6 0,-9 6-1,0 0 2,0 0-2,0 0 1,9 5-1,-9-5 0,6 16 0,-2-4 0,0-1 1,1 4-1,0-1 1,1-2-1,-1 7 1,2-7 0,1 3 2,-8-15-2,13 20 1,-13-20 2,12 11-1,-12-11 1,11-2 0,-11 2 0,7-20-1,-6 10-1,1-6 2,-2 1-2,0-6-1,0 4-1,0 0 0,0 3 1,1 1-1,-1 3-1,0 10 0,2-15-1,-2 15-2,0 0 2,11-2-1,-11 2-1,14 8 2,-9 0 0,4 0 0,-1 2 2,2 2-1,-2-2 2,-8-10-1,16 14 2,-16-14-1,18 7 0,-18-7 1,18 0 2,-18 0-2,14-9 3,-9 0-2,0-5 2,1-1-2,-2-5 0,-2 1 1,-2-7-2,0 1 0,0-6 1,-1 1-2,-4-6 0,1-1 0,-4-1 0,2-3 0,-3 2-1,-1-2 1,-1 3-1,1-1 0,0 7 0,2 3 0,0 7 0,3 1 0,0 7-2,1 1-1,4 13-2,0 0-1,0 0 2,0 0-2,0 17 2,6 7-1,2 1 2,2 8 0,4 5 3,-2 7-1,6-3 1,-2 8 0,4-5-1,-4 1 0,4 0 1,-2-4-1,0 1 1,-1-9 0,3 2-1,-5-7 1,5 3-2,3-4-1,-3-6-11,5 2-18,-10-11-26</inkml:trace>
  <inkml:trace contextRef="#ctx0" brushRef="#br0" timeOffset="166960.5496">5025 17236 16,'0'0'2,"0"0"3,13-7 2,-4 2 0,6-3 3,4 0 0,7-5 2,5-1 1,4-2-1,8-3 0,0-2-1,13-1-1,0-4 1,12 0-1,7-2 1,5-1 2,5-4-1,7-2 0,2-3-1,4 1-1,7-3 0,-7 2-1,-4 1 0,-2 0-1,-4 6-2,-6 0 0,-8 6-1,-10 3 0,-12 3-1,-7 4 0,-8 4-2,-9 3 0,-7 3 0,-8 1-5,-4 2-10,-9 2-28,9-1-29</inkml:trace>
  <inkml:trace contextRef="#ctx0" brushRef="#br0" timeOffset="167523.5818">6992 15944 22,'0'0'1,"0"0"1,0 0-1,0 0 3,0 0 1,0 0 0,0 0 2,9 0 1,-9 0-1,17-2 4,-4-3-3,3 2 2,4-3-1,5-4 2,3 0-2,4-3 1,0-2-1,8 0 0,-3-5 1,8 3-1,-4-4 0,8 1-1,1 1 2,-2 1-2,-1-2-1,-3 5 0,0-2-1,-11 5-2,2 0 1,-15 4-1,-4 1-2,-6 3 1,-10 4-2,12-3-3,-12 3-10,0 0-12,0 0-20,0 0-22</inkml:trace>
  <inkml:trace contextRef="#ctx0" brushRef="#br0" timeOffset="167861.6011">7650 15623 0,'0'0'5,"9"-3"3,-9 3 2,17 0 3,-6 0 0,3-2 2,1 2 2,3 0-4,-2 2 0,-1 3-3,-1 1-1,0 3-2,-4 3 1,0 2 1,-4 0-2,-3 6 1,-3-3-1,0 4-2,-2 0-3,-5 1-14,-4-4-25,7 2-20</inkml:trace>
  <inkml:trace contextRef="#ctx0" brushRef="#br0" timeOffset="168630.6451">8182 15483 68,'0'0'2,"0"0"1,-6-6-1,6 6 1,-10-7 1,10 7 1,-22-11 1,22 11 2,-20-10-1,20 10-1,-21-12 0,21 12 0,-16-17 0,13 6-2,1 3-1,1-3-2,1 3 2,0-3-3,0 11 0,7-14 0,8 7 0,-6 1-2,8 3 1,-5 0 1,6 3-1,-6 0 1,7 0-1,-8 4 1,0 4 0,-1-1 0,-1 2 0,-2 2 0,2 0 0,-3 3-1,-1-3 1,0 8 1,-2-6-1,-1 3 0,-1-2 1,-1 2-1,0-3 1,0 3 0,-3 2 1,-1-4-1,-1 4 1,0-6-1,0 5 2,-2-8-1,1 6 0,6-15 2,-10 14-1,10-14 1,-9 11 0,9-11 2,-5 9-1,5-9 1,0 0-2,-2 13 1,2-13-1,0 11 0,0-11-2,4 14 0,-4-14-1,7 14-1,-3-4-3,3-2-8,-1 3-17,-6-11-25,13 20-10</inkml:trace>
  <inkml:trace contextRef="#ctx0" brushRef="#br0" timeOffset="169031.668">8367 15983 126,'0'0'5,"0"0"4,0 0 3,0 0 3,0 0 2,0 0 1,0 0 0,0 0-2,0 0-4,0 0-16,0 0-40,0 0-20</inkml:trace>
  <inkml:trace contextRef="#ctx0" brushRef="#br0" timeOffset="170865.7729">8239 15130 0,'-11'-4'6,"-1"0"-2,0 1-2,-3 1-1,-5 1 0,5 1-1,-7 0 2,4 0-2,-7 1 0,6 4 1,-4 2 0,3 0 0,4 1 0,-5 1 1,5-1 1,-5 3 1,5 1 1,-2 3-1,2-1 1,0 3 0,2 0 0,0 3-1,4 1 0,-3 4-2,6-1 1,-1 5-2,0-5 0,2 6 0,2-2-1,1 3 4,-1 3-4,2 1 0,1 2 1,1-2 0,0 7-1,0-4 0,0 6 1,2-8-2,2 0 1,1-2 0,0-3-1,2 0 1,1-3 0,0-2 0,2-5 0,2 2 1,0-3 0,3 2-1,-3-4 2,4 2-1,-2-3 1,5 3 1,-3-2 0,4 3-1,-3 1 2,8 1-2,4 3 2,-2-8-2,4 6 2,-2-5-3,7 1 1,-4-6 0,8-2-1,-6-1 1,1-3 0,2-3 1,-2-3-1,5-2 1,-6 0-1,3-7 1,-5-4 0,2 0-1,-6-3 2,2-3-2,-5 0 0,2-4 1,1-4-1,-5 3 2,1-6-1,-4 4 1,0-5 0,-6-2 0,5 2 0,-11-2 1,-2 1-2,-3-9 2,1 3-1,-3-7-1,0 3 0,-1-4 2,-2 1 1,-2 0 0,-1 1 0,-3 3 0,-4-3 0,-2 6-1,-8-2-1,1 4 1,-5 0-3,-1-1-1,-4 2 0,-5 1 1,1 6-1,-3-3 0,1 5-1,-7 2 2,3 3-2,-1 5 0,-1 3-4,0 7-4,-2 4-18,-3 5-39,7 8-3</inkml:trace>
  <inkml:trace contextRef="#ctx0" brushRef="#br0" timeOffset="172138.8457">9086 15513 0,'0'0'4,"10"17"-2,-10-17 2,10 15-1,-7-3 1,-3-12 1,9 16 2,-9-16 1,10 1 3,-10-1 1,9-5 2,-9 5 0,10-21 3,-2 10-2,0-10-2,0 7 0,0-4-5,3-1 2,-1-1-2,6-6-1,-4 2 0,6-5-2,-1 0 1,4-6 0,-2 0-1,6 0 0,4 0 1,-2 1-3,3 3 1,-4 1 0,3 4-1,-6 4 0,-1 4 0,-6 4-1,-2 3-1,-5 3 0,-9 8-1,11-8-3,-11 8-11,0 0-15,0 0-35,0 0-3</inkml:trace>
  <inkml:trace contextRef="#ctx0" brushRef="#br0" timeOffset="181127.3599">4927 17349 7,'0'0'3,"0"0"-1,-11 0 2,11 0-1,-10 3 2,10-3 1,-16 8 0,16-8 0,-16 14 0,4-6-1,2 1 1,-5-1-1,3 1 4,-3 0-3,1-3 3,-3 1 1,2-1 0,-3-1 0,3-2-1,-4-1-2,3-1-1,-6-1 0,3 0-4,-2 0 1,-2-4-1,-2-2-1,1 1 0,-4-4 1,0 0-1,0-2 0,-1-1 0,-2-2 0,-7 2 0,2-5 2,0 2-3,0-2 1,-2-1-1,2-2 1,0 0 0,2-4-2,5 2 0,-3-4 1,-1-1-1,-1-3 0,3 2 1,-1-3-2,0 0 0,0-1 1,2-5 1,1 1-2,0-3-1,1 0 3,-3 1 1,5 1 1,-4-1 0,9 2 1,-3 6-1,7 1 1,-1 5 1,8-2-3,4 1-1,2 0 0,3 0 0,1-1 0,0 1-1,3-2-1,2-2 2,2 0-1,1 3 1,3-4 0,2 2-3,4 0-1,6-4 2,-3 5 0,7-3-1,-4 3 1,7-1 0,-5 3-1,8 0 3,-8 2 0,3 3 0,-1-1 0,0 4 0,2-2 0,0 4 0,2 0-1,-3-2 1,6 3 0,-3-3 0,6 0 0,-1-2 0,3 2 0,4-2 0,0 0 0,0-1 0,1 1 0,4-1 0,-3 0 0,1 2 0,0-2 1,-3 0-1,0-1 0,1-5 0,1 6 0,-2-6-1,3 3 1,5-3 0,-1 3 0,4-5 0,-1 4 2,5 1 0,-2-5-1,5 4 1,-5-5-1,-1 4 2,3-2-2,0 1 0,1 2 0,0 1-1,-2-1 1,2 3-1,-4 2 0,4 2 0,-5 1 1,-6 0-1,3 2 2,-8 0-2,5 3 0,-10 0 1,5 0-1,-2 2 0,-7 0 0,0 5-1,-6 0 1,-1 2-2,-6 2 1,0 0 1,-9 3-1,-1 3 1,-3 0 0,1 4 0,-2 3 0,1 2 0,0 0 0,1 6 1,-1 1-1,1 5 0,2 3-1,0 1 1,-1 5-1,4 1 1,-1 5-1,1-3-3,1 10 1,1 2-2,1 2 0,1 1 1,2-1-1,-2 5-1,5-8 3,-3 4-1,5-6 2,-3-7 0,4 0 1,-4-7 1,4 3-1,2-6 1,-5 4 0,2-9 0,-6 8 1,2 2 0,-7-6 1,2 3-1,-8-4 0,-4 4 1,-1-6 0,-3 2-1,0-5 0,0-4 0,-5 2 1,-2-1 0,-1-1 0,-8-2 0,3 0 2,-4-1-1,1 0 2,-6-3-3,5 0 3,-7-1 0,0-1 2,4 2 1,-9-2 0,2 1 2,-6 2-1,1-1 2,-9 3-1,3-4-1,-6 6-3,2-5 0,-2 5-3,0-5-6,4 3-15,0 5-39,7-6-9</inkml:trace>
  <inkml:trace contextRef="#ctx0" brushRef="#br0" timeOffset="192897.033">6674 16977 0,'-3'10'3,"1"2"-1,1 0-1,0 0-1,0 4 1,1-2 1,0 3-1,0 0 0,2-1 0,1 1 0,2 0 0,0 0 2,3-2-1,-1-1 1,4 1-1,-1-1 2,5-2-1,-2 2 1,8-2 1,5-1-1,-1 1 1,6 1 1,-1-3-1,6-2 1,-4 3 1,8-3-4,-7 2 2,0-4-1,0 0-1,1 1 1,-1-1 1,-5-2-2,1-1 4,-3-2-2,0-1 3,-3 0 0,1 0 2,-7-3-1,5-2-1,-5 0 1,-1 0-2,-2 1-1,2-2-1,-3 4-1,-1-3-3,4 2 0,-6 3-2,3-2-5,-13 2-13,20 0-18,-20 0-21</inkml:trace>
  <inkml:trace contextRef="#ctx0" brushRef="#br0" timeOffset="193318.0571">7320 17273 1,'0'0'9,"12"7"0,-12-7 3,18 12 0,-9-7 1,6 2-2,-4 0 0,6 1-2,5-2-2,-5 5 0,3-4 0,-6 0-1,4 1 0,-8 1 1,5 0 2,-12 3-2,-2-1 0,-1 4 0,-4-1-4,-2-4-11,-1 4-24,0 0-24</inkml:trace>
  <inkml:trace contextRef="#ctx0" brushRef="#br0" timeOffset="194436.1211">7348 17258 0,'0'8'0,"0"-8"1,10 19 1,-1-10 0,2 1-1,0-1 2,4 0 0,6 0-1,-3 0 2,5-1-2,-4-1 2,5 0-2,-4-1 1,4-1-2,-8 1-1,-2 2 1,-3-3 0,1-1-1,-12-4 3,13 10 0,-13-10 2,3 14 1,-3-4 1,0-10 4,-3 15-2,3-15 2,-8 18 0,3-7 1,-3 1-3,2-3-1,-2 7-2,0-3-2,0 0-4,1 0-9,1 2-9,2 0-23,-1-3-11</inkml:trace>
  <inkml:trace contextRef="#ctx0" brushRef="#br0" timeOffset="195270.1688">8092 16987 56,'0'0'4,"0"0"-1,-15-2 3,15 2 1,-10-3 1,10 3 0,-14 0 0,14 0 3,-9 0-5,9 0 0,-10 3-3,10-3 1,-11 10-2,11-10 0,-10 17 0,5-6-1,2 2 0,0 0-1,2 5 1,-2-1-1,3 5 0,0-3 1,0 3-1,3-2 1,2 1-1,2-2 0,-2-2 2,5-1-2,1-3 1,0 0 1,2-4-2,2-1 1,8-1 0,-5-3 1,7-1 0,-5-2-1,7-1 1,-6 0 1,5-3-2,-7-2 1,-1-2 2,-1-2-2,-3 1 3,-1-2-1,-2-1 1,-2-3 0,-3 1-1,-1-6 1,-3 3-1,-2-3 1,0-3-2,-3-1 2,-3 0-1,-5 0 1,1 1-1,-4 4 1,-2-1-2,-1 2 0,-1 2 1,-3 3-2,1 3 0,-1 0-1,-6 4-2,3 3-1,-1 2-3,6 0-6,-5 4-11,9 3-23,3 3-21</inkml:trace>
  <inkml:trace contextRef="#ctx0" brushRef="#br0" timeOffset="195927.2064">8379 16898 70,'0'0'3,"0"0"-2,0 0 0,0 0 2,0 0-2,0 0 2,0 0 0,0 6 0,0-6 0,6 15-2,0-5 1,4 0 1,-1 0-1,0 4-1,2-2 0,0 0 2,0 0-2,3 3 0,-2-4 0,3 0-1,-3 0 1,1-1 1,-2-1-1,1-1 0,-3-3 1,-9-5 1,13 10 0,-13-10 3,10 4 4,-10-4 0,0 0 3,0 0 0,10-6 1,-10 6-2,1-15 2,-1 5-4,1-4-1,-1-1-1,0-2-3,1-2 0,-1-2-1,0-1-1,0-3 0,-1 1-1,0-2 0,0 4-1,0 0-1,1 5-3,0-2-3,0 7-14,0 12-23,1-13-24</inkml:trace>
  <inkml:trace contextRef="#ctx0" brushRef="#br0" timeOffset="197005.268">8783 16907 7,'0'0'3,"0"0"0,0 0 2,0-12 1,1 3 1,-1 9 0,-1-20 3,-1 10 1,1-1-2,1 11 1,-3-19 0,3 19 0,-13-7 0,13 7 0,-15-6-1,15 6-2,-12-2 0,12 2-2,-15 0 0,15 0-3,0 0 0,-9 8-2,7 5 0,-1-5 2,2 8-2,0-3-2,1 6 2,-1-4 0,1 6-1,2-8 2,0 3-1,6-2-1,7-3 1,-5 1 1,8-3-1,-7-2 2,8-1-1,-6-2 0,8-2 0,-8-2 1,1 0 0,-2-2 0,-1-2 0,2-2 1,-3 1-1,1-4 0,0 2 2,-2-2-2,0 2 1,0-4 0,-2 2 0,0 0 1,-1-2-2,-1-3 1,-3-3 0,-1 2-2,-1-4 1,0 2-1,0-3 0,-5 4 0,0-5 0,1 5 1,-1 4-2,-1-2 1,0 4 0,-2 1 0,8 9-1,-13-13-1,13 13 0,-14-7-2,14 7 1,-9 0 0,9 0-1,0 0-1,-9 7 1,9-7 0,0 10 1,0-10 0,-1 12 1,1-12 0,7 10 1,-7-10 1,10 6 0,-10-6 0,11-1 1,-11 1 1,11-5-1,-11 5 1,13-12 1,-13 12-2,10-13 1,-10 13-2,10-11 2,-10 11-3,10-8 0,-10 8 0,10-2-1,-10 2-1,11 0 1,-11 0 0,14 14 0,-5-4 0,-1 0 1,1 4 0,-2-2 0,0 3 0,0-3 0,-2 2-1,1 3 1,-1-5 0,-1 1 0,-4-13 0,10 19-2,-10-19-9,14 13-15,-14-13-22,17-5-15</inkml:trace>
  <inkml:trace contextRef="#ctx0" brushRef="#br0" timeOffset="198070.3289">9164 16615 64,'0'0'4,"0"-11"1,0 2 0,-1-3 1,1-3 1,-3-6 1,2-3 1,-2-1 0,1-1-2,-1 3-1,2 1-2,1 4 1,0 3-1,0 3-1,0 12-3,3-12 0,-3 12-2,0 0-1,10 0 2,-10 0-1,8 17 0,-2 0 0,2 4 1,0 5 1,1 2 0,0 4 0,3 5-1,-1 1 1,3 0 0,-4 1-1,3 5-2,-2 2 3,0 4 0,-2 3 2,1 3-2,-2 2 1,0-5-1,9 3 1,-8-9 1,9-7 0,-7-8-1,8-6 1,-7-9-1,8-5 2,-11-7 0,1-5-2,0 0 3,-10 0-1,14-19 2,-8 4-2,-1-6 1,-3-1-2,-2-8 1,0-1-2,-3-2-1,-5-2 1,1-2-2,-3-4 2,-1 4-2,0-2 1,1 6 0,-2 1 0,0 10 0,-6-3 0,8 8 1,-7 3-2,7 7 2,-4 0 0,14 7-1,-21-8 0,21 8-1,0 0-1,-10-2 0,10 2-1,0 0 1,0 0-2,0 0 3,4 0 0,-4 0 0,13-2 1,-3-3 0,7-1 1,-3-3 0,7-3 0,-5 0 0,3 0 0,-3-3 1,5 3-1,-8-2-1,-2 4 1,0-2 0,-2 4 0,-2-1 2,-7 9-1,8-10 1,-8 10 0,0 0-1,0 0 0,0 0-1,0 0 1,0 0-2,0 0 0,0 0 0,0 0-2,0 8 1,0-8 2,0 17-1,0-8 2,0 1-1,0 2-1,-1-1 2,1-3-1,0 4 1,0-12 0,7 17 0,-7-17 1,8 11 0,-8-11 0,13 6 0,-13-6 1,17 0-1,-9 0 1,3 0-2,-1-2-2,1-2-6,0-1-13,-3-6-33,0 3-13</inkml:trace>
  <inkml:trace contextRef="#ctx0" brushRef="#br0" timeOffset="198255.3395">9442 16443 14,'0'0'3,"0"0"-1,0 0 2,0 0-3,0 0-3,0 0-6</inkml:trace>
  <inkml:trace contextRef="#ctx0" brushRef="#br0" timeOffset="198709.3655">9526 16023 53,'0'0'3,"0"0"2,0 0-2,0 0 2,0 0 1,0 0 0,0 0 0,0 8 1,1 5-2,4 6 0,2 2-2,2 8 2,1 8-2,1 0 2,3 5 0,-1-2-2,3 6 2,-1-3-1,0 5-1,0-6 0,-2-3 0,0-1-3,-3-4 0,2 0-2,-5-5-3,0-5-6,-1-2-6,-1-5-13,-1-1-6</inkml:trace>
  <inkml:trace contextRef="#ctx0" brushRef="#br0" timeOffset="199158.3912">9674 15929 45,'0'0'4,"0"0"1,1 11 1,1-2 0,2 5 1,-1 3 1,1 8 0,1 0 1,-1 10-2,3 2-2,1 4-2,-1 2-1,2 0 1,0 6-2,1-3 1,-1 3-2,2-6 2,-1-4-2,-2 0 0,0-7 0,0-1 0,-4-5 0,1-2-4,-1-5-7,-3-4-15,5 0-19</inkml:trace>
  <inkml:trace contextRef="#ctx0" brushRef="#br0" timeOffset="199783.4269">9663 16499 43,'0'0'2,"0"0"1,13-5 0,-3 2 2,1-2 1,7-4 1,-2 3 0,6-3 2,-3 1-1,5-1 0,-7 0 2,4-1-3,-4 0 0,-1 3 0,-5 0-1,1 3 2,-12 4-3,14-8-1,-14 8 2,0 0 0,0 0-1,9-3-1,-9 3 1,0 0-2,0 0 1,0 0-1,0 5 0,0-5-2,-1 10 1,1-10-1,-6 14 0,4-5-1,-1-1 1,1 4-1,1-2 0,-1 3 0,1-2 2,1 4-2,0-1 1,0 0 0,0 1 0,3-1 0,-1 0 0,3 0 1,-1 0 1,2-3-2,-1 0 2,-5-11 0,11 14 0,-11-14 0,10 8 1,-10-8-1,13 0 0,-13 0-1,13-6-2,-3-4-4,3-1-8,0-5-14,2-1-22,-11-8-18</inkml:trace>
  <inkml:trace contextRef="#ctx0" brushRef="#br0" timeOffset="199971.4377">9950 16162 146,'0'0'2,"0"0"2,-15-12 1,15 12-2,-8-6-3,8 6-7,-9-8-7,9 8-8,0 0-20,0 0-15</inkml:trace>
  <inkml:trace contextRef="#ctx0" brushRef="#br0" timeOffset="200627.4752">10096 16494 66,'0'0'7,"0"0"0,0 0 2,0 0 2,-10-3 3,10 3-1,-6-10 1,6 10 0,-4-16-3,2 6-4,1-1 0,1 0-3,0-3 1,0 2-2,2 2 0,0 0-2,-2 10 0,9-15-1,-9 15 0,13-4 0,-13 4-1,15 2 0,-15-2 0,18 17-2,-10-3 2,0 1 0,-1 2 0,-1 3-1,-1-1-1,-2 0 0,-1-4 0,-1-1 1,-1-2 0,0-4 2,0-8 1,0 0 5,0 9 2,0-9 0,0 0 0,-3-5-1,2-4-1,1-3 0,0-3-2,0-4-2,0-3-2,0-1 0,0-2 0,2 0 1,3 1 0,0 0-1,2 4 0,-1-1 0,2 7 0,-1 1 0,3 4-1,-10 9 0,15-8-1,-7 8 1,-8 0 0,18 13 0,-12-1 0,2 4 1,0 1-1,-1 3 1,0 2 0,-1-2 0,2-1-2,-2 0-3,1-5-6,1 0-10,0-3-10,1-4-14,3-3-9</inkml:trace>
  <inkml:trace contextRef="#ctx0" brushRef="#br0" timeOffset="201308.5142">10667 16145 143,'0'0'3,"0"0"3,0 0 2,-12-4 3,12 4-1,-23-5 1,12 3 2,-8-1-1,4-1-3,-6 4-2,3 0-3,4 1-1,-3 5-2,5 5-1,-2 1 0,2 8-1,2-3 0,3 8-1,2-7 1,2 7 0,3-4-2,1-1 1,5-5-2,1-4 2,3-3 0,-1-4 1,5-1 0,-3-3 1,2-3 1,-3-6 0,3-2 1,-3-2 0,1-2-1,-4-4 2,2-1-2,-5-2 0,1 1 0,-1 1 0,0 3-1,-2-1 1,0 7-1,-2-1 0,0 12-1,1-9 0,-1 9 0,0 0-1,4 7 1,-3 6-2,2 3 2,2 10 1,0 1-1,9 9 1,-4 1 0,7 9-1,-4 0 1,6 6-1,-1-1 0,4-3 0,-6 4 0,3-6-2,-2 2 2,1-5 0,1-1 0,-3-5 1,1-5 0,-4-4 1,-1-7 1,-2-2 3,-5-9-1,-2 0 2,-3-10 0,0 0 0,-13-5 2,-1-8-1,-3 0 1,-2-9-3,-1 0-1,0-7 1,1-2-4,3-6-3,2-2-10,5-4-25,0-8-33,9-5-3</inkml:trace>
  <inkml:trace contextRef="#ctx0" brushRef="#br0" timeOffset="201688.5359">10862 15521 93,'0'0'2,"0"0"1,0 0-1,0 0 3,0 0-3,-11 15-4,9-6-11,2-9-22,0 25-12</inkml:trace>
  <inkml:trace contextRef="#ctx0" brushRef="#br0" timeOffset="201805.5426">10862 15521 133,'38'7'-1,"-38"-7"-14,0 0-29,0 0-9</inkml:trace>
  <inkml:trace contextRef="#ctx0" brushRef="#br0" timeOffset="202668.5919">8853 16476 4,'94'-38'6,"-3"-2"1,6-4 0,9-4 1,-5 3 2,-1-5 2,2 1 1,-2 0 1,4 1-1,8-1 0,-9 2-1,-4 3 0,3 0-4,-9 3-1,0 3-3,0 1-2,-12 4 0,-9 4-2,-8 5-3,-8 6-14,-14 1-22,1 7-14</inkml:trace>
  <inkml:trace contextRef="#ctx0" brushRef="#br0" timeOffset="203682.6499">7810 16926 0,'-10'3'1,"2"-1"1,8-2 1,-16 6 2,16-6 1,-12 4 2,12-4 3,-10 2 0,10-2 1,0 0-1,0 0 0,0 0-3,0 0-3,0 0-1,0 0-3,0 0-1,0 0-1,0 0-2,0 0 2,0 0 0,0 0 0,0 0 1,0 0 0,0 0 1,0 0 0,6 5 0,-6-5 1,0 0 0,11 0-1,-11 0 3,0 0-3,11-1 1,-11 1-1,13-4 1,-2 1 0,1-3-1,4 1 1,4-3 1,7-5 0,-1-4 1,14-2-2,5-4 1,6 0 0,7-5 0,5 0-1,8-4 0,8-2 1,5 5 0,7-9-1,5-1 1,8-5-1,3-2-3,5-2-8,-1 2-13,3-7-19,12 2-13</inkml:trace>
  <inkml:trace contextRef="#ctx0" brushRef="#br0" timeOffset="205680.7642">7636 17062 0,'-10'15'1,"10"-15"2,-2 17-2,2-8 0,1 2 2,3 0-1,-1 4 0,5 1 1,-2-1-1,1 4 0,1-1 0,1 1-1,2 5 1,-1-2-1,3 1 1,0-2-2,1 4 1,0-4 0,1 4 0,-8-15-2,1 6 0,-2-2 0,5 3-1,-4-1 1,2 2 1,-2 0 1,4 0-1,-3 3 4,2-1 0,-2 1-2,3 1 2,-3 0-1,4 2 1,-4 0-2,3-2 0,-1 0 1,1-2 0,-2-1 0,3-2 0,-3 1 0,1-2-1,0-1 0,-1-1 2,-1-1-3,2-2 2,-2 0-2,0 0-1,-8-11 1,17 15-1,-8-9 0,-9-6 0,18 12 0,-18-12-1,14 10 1,-14-10 0,13 8 0,-13-8 0,13 2 1,-13-2-1,11 5 1,-11-5 0,12 3-1,-12-3 2,8 2-1,-8-2 0,0 0 0,10 2-1,-10-2 1,0 0 0,9 0 1,-9 0-1,0 0 0,11 0 1,-11 0 1,9 0 0,-9 0 2,10 0-1,-10 0-1,15-4 1,-7 0-1,4 0 0,-2-1-1,1-2-1,4 1 0,0 0 0,3-2-1,2-3 0,0 1 0,5-2 0,1-3-1,4 1 1,0-4 0,5-1 0,4 0 0,3-2 0,1-2 0,-21 6 1,73-38 1,4 3 0,-5-5-1,1 6 0,-10 2 1,4 6-1,-16 2 0,-17 12-1,2 3-1,-2-1 1,2 3 0,-2-3-1,3 1 1,-5-1 0,-4 0 0,4 1 0,-7-1 0,4 2 1,2 1-1,-2 0 1,1 0 0,-2 2 0,5 0 2,-4-2 0,5-2-1,-5 2 3,-3-1-1,2 4 0,-6-2 1,3 4 0,-8-2-2,5 6-1,0 1 2,-5 1-3,3 1 1,-7-1 1,5 2-2,-6-1 0,3 2 0,-7 1 0,-4 2 0,1-1 0,-7 2-1,-1 0 0,-2 3 0,-5-1 0,1 1 0,-3 1 0,-10 2-1,15-5 1,-15 5 0,18-3 0,-9 1-1,0 0 2,1 0-1,0 0 0,-1-1 0,1 0 1,-10 3-1,13-2 0,-13 2 0,10-3 0,-10 3 0,9-3 0,-9 3 2,0 0-2,9-1 0,-9 1 0,0 0 0,10-3 1,-10 3-1,0 0 0,13-2 0,-13 2 0,0 0 0,11-3 1,-11 3-1,8-1 1,-8 1 0,0 0 1,11-3 3,-11 3-1,0 0 2,0 0 0,5-10 0,-5 10 0,0-10-2,0 10 1,-2-19-3,-1 7 0,0-2-1,-2-4-1,1-1 1,-2-5-1,-1-1 1,-1-4-1,-1-5 2,-2-2-2,-1-7 0,-2 2 0,1-5-2,-4 1 2,3-2 0,-3 1-1,1 2 0,-2 1-1,-1 5-1,1-2-2,-1 7-2,-1 1-6,0 5-7,-4 1-23,10 4-23</inkml:trace>
  <inkml:trace contextRef="#ctx0" brushRef="#br0" timeOffset="206672.821">11293 15950 9,'0'0'2,"0"0"0,0 0 2,0 0-1,8 11 1,-8-11 1,10 11 0,-10-11 1,9 15-2,-9-15 0,12 13-1,-12-13 1,12 12 0,-12-12-2,11 8 0,-11-8 1,10 7 0,-10-7 3,10 2 1,-10-2 4,10 0 2,-10 0 0,11-6 2,-11 6 1,17-17-1,-7 4 0,2-1-1,0-4-2,5-3-1,1-3-1,2-4-1,2-2-1,-1-1-1,2-1-2,0 0-2,-2 1-2,-4 2-3,2 6-10,-8 6-22,-4 2-30,-7 15-5</inkml:trace>
  <inkml:trace contextRef="#ctx0" brushRef="#br0" timeOffset="207470.8666">11228 16063 0,'0'0'3,"0"0"-1,0 0 0,9 12 1,-9-12-2,19 8 0,-19-8 0,20 7 0,-20-7 3,20 5 1,-20-5 1,20 0 1,-20 0 2,12 0 3,-12 0 0,13-3 1,-13 3 2,14-11 1,-14 11-1,15-15 0,-7 5-3,1 2 1,1-4 0,2-2-3,1-3-2,2-1-1,0-3-1,4-1-2,1-6 1,1-1-2,2-5 0,-1 0 0,1-4-2,0 1 1,0-2-3,-2-3-4,-2 11-7,-2-2-14,-2 10-26,0 9-15</inkml:trace>
  <inkml:trace contextRef="#ctx0" brushRef="#br0" timeOffset="228827.0881">8743 11786 0,'-29'4'3,"-2"0"0,1 2 2,1-1-2,1 0 1,3 2 1,-3-2-2,8 2 2,-3 2-2,3 0-1,-1 1 0,3 0 0,-1 3-1,2 1 0,0 0-1,0 5 1,1 0 0,0 1-1,1 0 0,1 4 1,0-1-1,3 0 0,1 4 0,1-5 0,1 4 0,2-3 0,3 2 0,0-3 0,2 2 0,0-3 0,1 0 0,0-3 0,1 2 2,3 5-2,1-5 0,1 3 0,2-3 0,2 4 0,0-5 0,0 5 0,2-5 0,2 1 0,0-1-2,0-2 2,2 0 0,-1 1 0,0 0 0,1-3 0,0 1 0,-1-4 0,3 1 0,-2-1 0,2-2 2,-2-1-2,6-2 1,-2-2-1,3 0 1,-3 0 0,4-2-1,-2-2 0,6 1 1,3 1-1,0 0 2,1 0-2,-1-1 0,5 0 1,-5 1 0,6 0 0,-7 0 0,3-2 1,-1 3-1,-1-1 1,2 2-1,-2-2 2,2-1-1,-2 1 0,0-1 2,-5-2 2,7 0 0,-6 0 1,4-5 0,4-2 1,-4 0-2,2-1 1,-2-4-1,3 0 0,-6-2-2,6-1-1,-7-3 3,-2-1-2,-1-4 0,1-4 0,-2 0 0,-3-5 1,0-3 0,-1-4-2,0 1-1,-1-1 1,0 0-1,-5 0-1,3 3 0,-7 3 2,0 0-1,-4 5 0,-2-2 1,-3 4 0,-4-4 0,-5 3 0,-3-2-1,-1-1 0,-5 1-1,-3 0 0,-8 1 1,0 1-2,-5 2 0,-5 1-2,-7 6 0,-11 4-3,3 3-7,-10 8-11,-3 3-26,-2 9-13</inkml:trace>
  <inkml:trace contextRef="#ctx0" brushRef="#br0" timeOffset="230992.212">25598 9294 9,'13'2'11,"-1"0"3,5 0-1,1 0-1,8-2 2,1 1-5,9-1 1,8 1-2,3-1 0,7 0-2,3 0-1,9 0 0,2 0-3,4 0 0,6 0 0,3 0-1,6 0 0,1 0 0,6 3-1,-2-3 0,7 3 0,6 1 0,-3 0 1,-2 0-1,5-1 0,-4 1 0,5 3 0,5-4 2,-5 3-2,-6 0 0,0-1 0,-6 0 0,1 2 0,-7-1 0,-3-1 0,-4-2 0,-6 3 0,-1-2 0,-9 0 0,-1-1 0,-9 1 0,-1 0 0,-10 0-2,-9-1 1,-4 1-5,-8 1-8,-2-4-20,1 3-17</inkml:trace>
  <inkml:trace contextRef="#ctx0" brushRef="#br0" timeOffset="233429.3514">29639 8582 1,'0'0'8,"19"0"1,-19 0 1,18-4 0,-7-3 2,4-8 0,4 2-1,5-9-3,6 2 0,3-6 0,8-1 0,6-7-2,11-2 0,-4 5-2,16-10 1,6 0-1,3-5-1,5 2 0,-4-2-3,0 3 1,-7 4-1,0 1-1,-12 6-2,-13 0 1,-5 14-1,-16-2 2,-1 10 0,-11-2 0,-4 9 0,-11 3-2,0 0 0,0 0-3,0 0-5,0 0-10,0 10-29</inkml:trace>
  <inkml:trace contextRef="#ctx0" brushRef="#br0" timeOffset="234874.434">25678 14607 0,'10'0'6,"2"0"2,14-6 2,10 2 1,11-3 1,11-3-2,10 0 2,11-1-2,5-2-4,5 2-2,8 0 0,5 1-2,5 3 0,-2 3-2,12 1 1,5 3-2,1 0-1,8 0 1,-4 0 0,-5 5 1,13-4-1,7-1 1,0 0 1,-6 0-1,13 0 1,3-4-1,0 2 1,0-3-1,-7 0 0,-1 3 0,-9-2 0,-3-1 0,-15 2 2,-10 0-2,-4 0 1,0 1 0,-14-2 0,-6 1-2,-6 1-6,-5 2-23,-13 0-16</inkml:trace>
  <inkml:trace contextRef="#ctx0" brushRef="#br0" timeOffset="235678.48">25891 15840 44,'0'0'0,"0"0"0,0 0-1,0 0 0,0 0 0,0 0 1,4 10 1,-4-10 1,16 12 1,-4-5 3,8 1 1,5 1 1,10-1-1,6-2 2,13 0-2,5-3-1,16 0 1,12-4-5,11 1-1,8 0-3,12 0-3,9-3 3,2 0-2,10 2 1,-5 1 0,-8 0 2,11 2 1,-3 4 4,-7 2-1,-5 0 2,3 1 2,-1 2 0,-7 0-1,2 0 1,-12-1-1,-8-2-1,-2 2-1,-9-3 1,-6 0-4,-7 0-1,-8 1-4,-10-3-9,-6 0-20,1 4-20</inkml:trace>
  <inkml:trace contextRef="#ctx0" brushRef="#br0" timeOffset="236505.5273">29664 15216 28,'0'0'4,"0"0"4,10-3 1,-10 3 4,19-11 3,-3 1 1,3-1 6,6-6 0,4-1-2,4-3 0,4-4-1,3-1-2,5-1-3,2-3-2,3-1-2,1-3-1,2 5-4,-4 0-1,-3 5-1,-1 0-3,-7 10-2,-4-3-4,-10 11-7,-5 3-7,-2 3-9,-5 3-19,-9 5-22</inkml:trace>
  <inkml:trace contextRef="#ctx0" brushRef="#br0" timeOffset="249003.2421">31169 6995 0,'14'0'0,"-2"-6"1,-2 1 1,4-2 0,2-5-1,1 0 2,-2-2-1,5-1 0,-2-5 2,4 3-2,-1-6 3,3 1 2,0-3 0,3-1 0,1 0 2,4-2 0,0-7 1,0 5-2,3-4 2,-3 3-2,4-1 3,-7 3-3,5-2 0,-7 6 0,-2 4 1,-3-2-2,0 5 0,0-2-2,-5 4 0,1 1 0,-4 2-2,-1 2-1,-2 3 1,-1 1-2,0 2 0,-10 5-2,13-7 0,-13 7-3,9-2-3,-9 2-5,0 0-8,0 0-23,14 8-15</inkml:trace>
  <inkml:trace contextRef="#ctx0" brushRef="#br0" timeOffset="263613.0778">25994 16045 0,'21'0'9,"2"0"0,1-1 2,-1-2 0,1 3-1,5-5 2,-3 2 1,6-1-1,-2 0-1,7-2-1,-3-1-1,10 0-2,3 0-3,0-1 0,7 2-2,0-2 1,3 1-2,-2 0-1,6 1 1,-5-1-1,-4 0 0,8 2 0,-2-3 0,-1 2-1,2-1 1,-1 0 0,2 2-1,-4 0 1,2 0 1,-3-2-1,-6 2 0,8 0 1,-6-2-1,7 2 0,3-1 1,2 1 0,3 1-1,0-1 0,3 1 2,-4 1-2,4 2 0,-5-2 1,-7 2-1,8-2 2,-5 0-2,2 0 0,-1 0 0,-4-2 1,3 1-1,-5-2 1,3 2 1,-9-1 0,-3 0 0,0 0 2,-3-2-1,3 3 1,2 1 0,-3 0 0,4-1-1,-6 1 1,4 1-2,-8-3-1,4 5 0,-10-2 1,-5 1-1,-5 0-1,-2 0 1,-3 1 0,-4 0-1,-5 0 0,-9 0 1,14 0-1,-14 0-2,0 0-7,0 0-15,0 0-30,0 0-5</inkml:trace>
  <inkml:trace contextRef="#ctx0" brushRef="#br0" timeOffset="273346.6345">29552 8417 0,'0'13'4,"0"-13"-1,1 16 2,-1-16 0,1 15 0,-1-15-1,1 17 4,-1-17-1,1 14 3,-1-14 3,0 13 5,0-13 5,0 0 2,8 6-1,5-10-1,15-6-2,8-12-6,20-5-25,15-14-45,34-11-5</inkml:trace>
  <inkml:trace contextRef="#ctx0" brushRef="#br0" timeOffset="295836.9209">25388 7764 5,'-11'10'8,"11"-10"1,-11 10-1,11-10 0,-14 9 1,4-4-3,2-3 1,-4 0-1,1 0 1,-2-2-1,-1 0 1,-1 0 0,-4-3 0,3-3 1,-5 1-2,3-4-2,-3 1-2,2-4 1,-4-3-1,2 1-2,5 0 1,-5-8 0,3 6-1,-2-8 0,4 1 1,-2-3-1,3 0-1,-1-2 1,1-1-1,2 0 1,2-1-1,-1 3 1,1-1 0,1 1-1,1-7 1,1 5 0,-2-3 0,2 2 0,-1-1 0,2-1 0,0 0 0,0 1 0,1 5 1,4-3-1,-3 1 0,2-1 0,-1 3 0,4 2 0,0-4 0,0 4 0,0 1 1,5-1-1,1 2 0,0-2 0,1 2 0,2 1 1,1 0-1,-1 2 0,3 0-1,-1 2 1,0 0 0,2 0 1,-1-2 0,3 4-1,-1-3 2,2 2-1,-2-1 0,6 0 0,-3 0 0,7 1-1,-5 3 0,5-2 0,-2 2 0,6-1 0,2 3 0,-5 1-1,5 1 1,-6 2 0,3 1-1,-5 0 1,5 1 0,-6 2 0,1-2 0,1 1 1,1 2-1,3-1 0,0 1 0,3-1 0,-1 0 0,5 1 0,0 0 0,4-1 0,-2 2-1,6-1 1,4-1 0,1 0 0,3 1-1,-2 1 1,6 1 1,-2-2-1,5-1 0,-2 1 0,-3 2 0,6-3 0,-2 1 0,8-2 0,1 2-1,2-2 1,2 0 1,1-1-2,3 2 2,0-3-1,1 1 1,0 2-1,2-2 0,2-2 1,0 3 1,4 0-2,-1 0 1,1 1-1,0 1 0,3-1 0,-2-1 1,0 1-2,-2 2 1,0 0 1,-1 1-1,-2-2 0,2 1 0,-1-1 0,-1 0 0,2-1 0,0-2 0,0 3 0,-2-4 0,1 1-1,-2-1 1,-1 2 0,0-3 0,-2 1-1,-1 0 1,-2-3-2,1 4 2,-4-4 0,0 1-1,-4 1 1,-6-1 0,4 1 0,-2 0 0,-1 1-1,0 3 1,-3 1 0,2 0 0,-7 1-1,0 1 1,-4 0 0,-6 0-1,4 2 1,-8 2 0,6-2 0,2 1 0,-1 3 0,3-2-2,-3 0 2,5 1 0,-6 1 0,8-3-1,-8 5 1,-1-2 0,0 2 0,-1 1 0,0 0 0,-5-1 0,4 2-1,-5 1 2,5 2-1,-1-3 0,-4 4 0,0-2 1,-4 5-1,5-2 0,-6-1 2,1 3-4,-7 0 2,0-1 0,2 4 0,-2-3 0,-1 3 0,-3-2 0,1 4 2,-1-4-2,-3 7 0,-3 4-2,1-4 1,-3 6 1,-2-3-1,0 6 1,1-3-1,-2 5 0,1-4 0,1-1 1,-3 0 0,1 3 0,3-1 0,-3-2-2,1 1 2,-1-3 0,2 0 0,-5-3 0,3 1 0,-3-5 0,-1 3 0,0-5 2,-1 4-2,-3 3 1,-1-9 0,0 7 1,0-7-1,-5 5 3,-2-6-2,-3 5 2,-1-8-2,-1-1 4,-5 1-2,0-3 0,-1 1 2,-3 1 1,-3-4-1,-5 2 1,-5-3 0,-4 1-3,-5 0 2,-7-1-3,-9-1 0,-6 0-4,-5 0-7,-8 0-13,-6-5-29,-4 7-13</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19T10:27:12.186"/>
    </inkml:context>
    <inkml:brush xml:id="br0">
      <inkml:brushProperty name="width" value="0.05292" units="cm"/>
      <inkml:brushProperty name="height" value="0.05292" units="cm"/>
      <inkml:brushProperty name="color" value="#FF0000"/>
    </inkml:brush>
  </inkml:definitions>
  <inkml:trace contextRef="#ctx0" brushRef="#br0">18789 2584 41,'0'0'3,"0"0"2,-4-1 2,4 1-1,0 0 2,-9-7 1,9 7-2,0 0 2,-10-7-4,10 7 0,0 0-3,0 0 1,0 0-2,-10 0 0,10 0 0,0 0 0,-10 0 0,10 0 1,-12 11-1,12-11 0,-12 9 0,1-1 2,11-8-2,-15 17 0,7-10 0,-2 2 0,10-9 0,-17 18 2,11-10-3,-4 3 0,4-3 1,2 3-1,4-11 1,-7 16-1,7-16 0,-3 16 0,3-16 1,-3 15-1,3-7 2,-2 3-4,2 6 1,-1-2 0,-2 2 1,0-2-2,2 6 2,-1-6-2,0 4 0,1-2 3,1-5 0,0 4-1,0 0 0,0-2 2,1 3-1,1 0 0,2-3 0,1 1 0,0-1 1,3 2 0,-1-3 0,3 4 1,-1-5-2,4 3 1,-1-1-1,3 1 0,-1-1 1,4 3-1,-1-2-1,2 5 1,-1-6 0,2 2-1,-2 1 1,6 0-1,2 1 3,-2-2-3,3-3 0,-3 4 1,4-3-1,-5 1 0,6-3 0,-4 0 1,-3-2 0,0 2-1,1 4 1,1-6-1,0 3 1,0-5 1,0 4-1,0-6 0,-3 3 0,3-6 1,-3 1 0,2 0 0,-5 0 0,5-2-1,-5 1 0,0 0 2,-3-2-2,0-1-1,-3 3 1,1-2-3,-4 1-6,1-2-10,0 2-12,-10-2-19</inkml:trace>
  <inkml:trace contextRef="#ctx0" brushRef="#br0" timeOffset="645.0369">19469 3288 9,'0'0'2,"0"0"-1,0 0 3,0 0-1,0 0 2,0 0 0,0 0 0,0 0 1,0 0-2,12 11 1,-12-11 1,12 10-2,-12-10-1,12 12 1,-12-12 0,13 14 0,-13-14 0,18 13 0,-3-6 0,-6 0-1,6-2 2,-5 2 0,5-2 0,-15-5-1,20 11 0,-20-11 1,11 8-1,-11-8 2,8 11 3,-8-11-1,5 8 0,-5-8 2,3 19 3,-3-19 0,0 21 1,0-12 0,-5 9 1,-7-4-1,-10 12 0,-2-4-3,-10 7-12,-19 14-59,-13 16-3</inkml:trace>
  <inkml:trace contextRef="#ctx0" brushRef="#br0" timeOffset="9727.5564">20065 3393 100,'0'0'7,"0"0"4,-4-12 3,4 12 2,0 0 2,0 0-1,-10-11 0,10 11 0,0 0-4,0 0-7,0 0-2,-2 4-2,2-4-1,0 17-1,0-2 0,3-1-1,0 5 2,0-2-1,0 5 0,-1-7 0,2 6-1,0-7 1,-2-2-6,1 2-7,0-5-16,-3-9-24,8 12-13</inkml:trace>
  <inkml:trace contextRef="#ctx0" brushRef="#br0" timeOffset="10289.5886">20044 3339 95,'0'0'3,"0"0"0,8 3 3,-8-3 1,11 3 2,-11-3 1,19 3 1,-9-3 0,2 0 1,1 2-3,4 5-1,3-1-2,-1 5 0,1-3-3,-3 6 0,4 4-3,-6-2-2,6 0 2,-9-2 0,-2 5 0,0-9-1,-3 6 1,-7-16 1,11 11 2,-11-11-1,0 0 2,0 0 0,9 5-1,-9-5 2,0 0-2,0-12-1,0-5 2,0 6-3,1-7-1,-1 2 0,2-4 1,1 3-2,2-2 1,-2 7-1,2 0 1,1 2 0,-6 10-1,11-14 1,-11 14 0,11-6 0,-11 6 1,14-3 0,-6 3 0,-8 0 1,17 5 0,-4 1 1,-2 4 0,1 2-1,0 0 1,-1 3-1,0 4-2,-3-2 2,0 3-2,-3-7-2,2 4-1,-3-5-6,-1 5-12,-3-17-26,5 13-16</inkml:trace>
  <inkml:trace contextRef="#ctx0" brushRef="#br0" timeOffset="10699.612">20625 3488 55,'0'0'4,"0"0"-1,14-4 3,-14 4 2,16-11 1,-7 1 1,2 3 5,-3-4 0,1 0 0,-2-1 0,-7 12-1,6-18 0,-6 18 0,2-14-3,-2 14 1,0-11-6,0 11 0,-8-5-2,8 5 0,-14-2-2,5 2 0,9 0 0,-18 12-2,18-12 2,-18 19-2,11-2 0,3-5-1,0 6 0,3-6 1,1 5-2,0-5-2,5 2-7,3-7-15,4 1-25,3-3-13</inkml:trace>
  <inkml:trace contextRef="#ctx0" brushRef="#br0" timeOffset="11536.6599">20934 3361 147,'0'0'3,"0"0"-1,-10-6 0,10 6 3,-12-2 0,3 2-1,0 2 1,-2 4-1,1 2 1,-1 2-3,-3-1 0,8 4-2,-4 4-2,10-3 1,0 4 1,1-8-1,7 3 0,-1-2 1,8 0 0,-4-8 1,5-3 3,-5 0 0,-2-11-2,0 2 3,1-7 0,0 0 0,0-3 0,-2 2 0,-2-5-1,1 1-1,-3 2-1,-1-8 2,-1 8-3,-1-8 0,-1 3-1,0-1 0,-4 4 0,0-4 0,-2 4 0,-1 0-1,2 5 1,-1 1 0,0 4 0,3 0 0,0 3-1,3 8 1,0 0-3,0 0 0,-9-11 0,9 11-2,0 0 2,0 0-1,0 14 1,0-4 1,4 4 0,0 4 2,0 2 1,2 3-1,1-3 0,1 8 1,3-9 0,-1 5-1,3-5 0,0 2 1,-2-5 0,2 2 0,0-3-1,-1-3 0,0-2 1,0 2 1,0-4 0,-1-2 0,3-3-1,-2-1 3,-1-2-2,4 0 1,-3 0 1,2-2-1,-2-2 0,-2-3-1,0 0 2,-1-5-2,-2 3 0,0-3 0,-4 1 0,1-2 0,-3-1-1,1 3 0,-2 0 0,0 11-2,0-12 0,0 12 0,0 0-2,0 0 2,-2 4 0,2-4-1,-1 17 1,1-5 1,0-1 0,1 2 0,2-2-1,1-2-5,-4-9-8,12 16-19,0-3-24,-2-10-7</inkml:trace>
  <inkml:trace contextRef="#ctx0" brushRef="#br0" timeOffset="11705.6696">21303 3091 38,'0'0'0,"0"0"0,-10 2-4,10-2-11</inkml:trace>
  <inkml:trace contextRef="#ctx0" brushRef="#br0" timeOffset="12085.6913">21524 3221 113,'0'0'5,"0"0"2,0 0 4,-9 0 0,9 0 1,-11 0 2,11 0 0,-22 5 1,11-1-5,-3 4-3,6 0-3,-6 5 0,6 1-1,-5 1-1,8 3-2,1-3 1,-1 3 0,3-2 1,2-2-1,0-2 1,3 0 0,2-4 1,4 0-3,8-4-4,-2-4-10,6 1-16,-4-2-26,9 0-9</inkml:trace>
  <inkml:trace contextRef="#ctx0" brushRef="#br0" timeOffset="12552.718">21667 3195 63,'0'0'3,"0"0"1,0 0 4,12-4 0,-12 4 1,17 0 4,-6 0-1,5 3 1,-4 3-2,1 3-2,0 1-2,-1 6-2,-1-5-2,-1 6 0,-3-5-1,-1 4 1,-1-3 1,-3 1-2,-2-3 3,-1-2-2,-6 1 3,-2-3 0,1-3-1,-3-2 1,2 1 0,-1-3-2,10 0 0,-16-5 1,16 5-3,-7-11 0,7 11-1,0-14-2,0 14 1,6-15-1,-6 15 1,17-10 0,-7 7 1,3 1-1,1 2 1,-1 0-1,0 1 3,2 3-2,0 0-2,-1 4 2,-2-3-2,0 3-4,-2-4-6,0 0-14,0 4-19,-10-8-18</inkml:trace>
  <inkml:trace contextRef="#ctx0" brushRef="#br0" timeOffset="12922.7392">22000 2939 18,'0'0'2,"0"0"1,0 0 3,0 6 2,0-6 3,0 18 1,-2-6 2,3 4 3,1 3 0,1 6 1,0 2-1,1-1-2,0 2 0,-1 0-2,3-1-1,1 2-1,5-3-3,-3-6 0,7 0-2,-6 1-15,8 4-40,-7-9-12</inkml:trace>
  <inkml:trace contextRef="#ctx0" brushRef="#br0" timeOffset="13583.777">22771 3130 75,'0'0'3,"0"0"1,0 0 5,1-10 1,-1 10 4,0-8 3,0 8-1,-4-11 2,4 11-1,-3-10-4,3 10-3,0 0-1,-10 0-3,-2 5-4,7 5 0,-5 1-1,4 3-1,-5-1 1,7 5 1,-5-2-2,8 0 1,1-2-1,-1-3 1,11-1 0,-3-1-1,9-1-5,-3-3-15,10 3-27,-5-7-14</inkml:trace>
  <inkml:trace contextRef="#ctx0" brushRef="#br0" timeOffset="14547.8321">22854 2842 98,'0'0'1,"0"0"-1,0 0 2,0 0 2,0 0-1,0 13 2,0-3 1,1 6 1,1 1 0,0 6 0,1 4 0,2 5-1,2 1 0,-2-2-1,2 2-2,-1 0 1,0-2-1,3-1-3,-2-6-6,1 0-8,-1-3-17,-3-3-25</inkml:trace>
  <inkml:trace contextRef="#ctx0" brushRef="#br0" timeOffset="15048.8608">23088 3106 70,'0'0'3,"0"0"0,0 0 0,-7 7 0,7-7 2,-7 14-1,1-3 0,2-2 1,-2 6-1,5-6-4,-4 5 2,4-2-1,1-1-1,0-2 1,1 0 2,-1-9-1,7 13 3,-7-13 0,12 0-1,-12 0 1,16-5 1,-16 5 2,16-18-3,-8 5-1,3 1 2,-4-6 0,-1 7-1,-1-2 3,-1 3-2,-1-2-2,-3 12 1,0 0-3,0 0 0,0 0 1,7 6-2,-6 7-1,3 1-1,0 1 1,1-2 1,0-1-1,4 2-4,-2-4-4,2 1-7,-1-4-9,-8-7-9,18 11-10</inkml:trace>
  <inkml:trace contextRef="#ctx0" brushRef="#br0" timeOffset="15364.8788">23208 2712 108,'0'0'3,"0"0"-3,1 8 0,-1-8 0,4 10 2,-4-10 0,5 20 0,-3-3 2,0 0 0,2 8 2,3 1 2,-1 6 0,1-4 0,0 7 1,1-5-1,1-3-1,-1-1 0,-2 0-3,3-3 0,-2-1-2,1-2-2,-4-4-6,1 0-9,-1-5-9,-3-2-15,-1-9-14</inkml:trace>
  <inkml:trace contextRef="#ctx0" brushRef="#br0" timeOffset="15546.8893">23208 3063 146,'0'0'1,"0"0"3,7-5 2,-7 5-2,12-8 1,-12 8 1,19-10-2,-10 5 2,1 1-7,1-1-11,1-2-18,7 3-25</inkml:trace>
  <inkml:trace contextRef="#ctx0" brushRef="#br0" timeOffset="15964.9132">23470 2929 141,'0'0'5,"0"0"-3,0 0 2,6-8 2,-6 8 0,15-8 1,-5 4-1,3 0 1,1 1-2,2 3 1,-2 0-3,1 6-2,-1 0 2,-1 1-1,-1 4-1,-2 2 1,-4-1-1,0-1 3,-4 1-2,-2 2 0,0-1 2,-3 0-1,-4-4-1,0 1 2,-1-1-2,0-2-1,8-7 0,-17 8 1,17-8-1,-14 4-1,14-4 0,-11 0-2,11 0-1,-9-3-3,9 3-2,-5-9-4,5 9-6,-3-10-7,3 10-7,0 0-12,0-10-10</inkml:trace>
  <inkml:trace contextRef="#ctx0" brushRef="#br0" timeOffset="16535.9458">23548 2914 30,'0'0'2,"0"0"2,0 0 2,-13 0 1,13 0 0,-13 7 0,5-2 3,-4 3-4,3 4 0,0 2-2,0 1-1,2 4-2,2-1 1,1 1 1,4 5-1,0-5 2,1-2-1,5-3 2,2-1 0,1-1-1,0-3 2,1-2 0,1-7-1,0 0 3,-11 0-3,16-9-1,-6 0 1,-2-6 1,0 0-4,-2-2 3,-1-3-3,-1-1-1,1 0 2,-2 3-1,-2-1 3,-1 4-2,0 2 2,1 2-3,-1 11 0,0 0 0,0 0 1,0 0-2,2 8-2,1 6 0,0 3-3,3 3-5,1 4-7,-1 0-20,4 3-22</inkml:trace>
  <inkml:trace contextRef="#ctx0" brushRef="#br0" timeOffset="16918.9677">22352 3645 86,'0'0'3,"18"-3"1,4-1 3,6-2 3,12-1-1,5-5 2,19 1-1,10-3 3,8-4-4,0 2 0,5 1-8,1 7-32,1-9-22</inkml:trace>
  <inkml:trace contextRef="#ctx0" brushRef="#br0" timeOffset="58441.3427">22350 4857 37,'0'0'3,"0"0"-1,0 0 1,0 0 2,0 0-1,0 0 1,0 0-1,0 0 3,2 5-1,-2-5 0,1 9 0,-1-9 1,0 15 3,0-5-1,0 2 1,0-2-2,1 2 1,1 3 1,0-1-2,2 0 0,-3 1-1,1 1 0,0 2-1,1-1-2,1-1 0,-1 0-2,1 3 0,-2-6 1,3 5-2,-2-3 0,0-1 0,-1-1 0,0 2-1,0-6 0,0 3-7,-2-12-9,3 14-16,-3-14-24</inkml:trace>
  <inkml:trace contextRef="#ctx0" brushRef="#br0" timeOffset="59002.3748">22590 4913 53,'0'0'2,"0"0"2,0 0 0,0 9 2,0-9 3,-4 18-2,3-6 2,-2 3 2,-1 1-4,1 3 0,1-1-2,2 1-1,0-3 0,0 0 0,5-2-1,-1-1 1,2-2-1,-6-11 1,20 12 1,-11-8 1,1-1 0,1-3 2,0 0 0,-3-4 0,3-3 1,-3-1-1,1-4-1,5 0 0,-6-7 0,2 3-1,-5-5-2,1 1 0,-6-1-2,0-1 1,-5 2-2,-8-1 2,6 5-2,-7 3-1,3 1 0,-1 1-2,1 8-3,2 0-1,-1 3-4,-3 5-6,2 4-12,3 5-19,-4 0-18</inkml:trace>
  <inkml:trace contextRef="#ctx0" brushRef="#br0" timeOffset="59502.4034">22911 4852 68,'0'0'1,"0"0"-1,0 0 1,0 0 2,0 0-3,-2 6 2,2-6 2,-1 18 1,0-5-2,0 2 2,1 2 0,-1 0-1,0 1 2,1-3-2,2 2-1,2-5 0,-1 1 1,4-5 0,2-1-1,1-1 1,1-4 2,-1-1 2,3-1-2,-2-1 2,-1-7 1,0 0 1,-3-3-1,-1-2 0,-3-2-1,-1-2-2,-1-1-1,0-1 0,2 0-2,-3 0-1,0 1-1,-4 3 2,1 3-4,-2 1-2,5 11 0,-13-12-5,13 12-4,-16 0-9,16 0-15,-12 10-19</inkml:trace>
  <inkml:trace contextRef="#ctx0" brushRef="#br0" timeOffset="59945.4287">23138 4778 127,'0'0'4,"0"0"1,0 0-2,0 0-1,0 0 1,0 0-1,4 9 0,-4 0 2,0 4-5,0 1 0,0 1-1,0 4 4,-1 2-2,1 0 2,6-2-1,-3-3-1,5-2 2,-2-3 2,1-1-1,-7-10 3,15 7 1,-15-7 1,15-1 1,-6-7 1,0-5-1,-2 0-1,1-5-1,-1-2 0,-1 1-1,-1-6-2,-3 2 0,0 1 0,-2 0-2,0-2-1,0 8-2,-7 0 0,-2 10-5,-1 4-4,-1 2-10,0 6-14,-6 1-20,11 12-11</inkml:trace>
  <inkml:trace contextRef="#ctx0" brushRef="#br0" timeOffset="61953.5436">23677 4654 63,'0'0'3,"0"0"1,0 0 1,4 0 0,-4 0 3,15 0 1,-3 0 2,0-2 0,7-2-3,-2 3 1,3 1-2,-2 0 0,3 3-3,-4 4 0,2 4-1,-6 9 1,3-3-3,-4 4 1,-2-4 1,-2 6-1,-3-4 0,-2 3 0,-2-9 1,-1-1-1,-1-3 2,1-9-1,-9 12 2,9-12-1,-13 0 1,13 0 0,-14-4-1,10-7 0,0-1 0,1-3-2,2-1-1,1-10-1,0 5 0,4-6-1,3 6-1,1-4-2,3 6-3,0-3-8,2 9-15,10 10-26,-5-2-7</inkml:trace>
  <inkml:trace contextRef="#ctx0" brushRef="#br0" timeOffset="62378.5679">24207 4647 73,'0'0'2,"0"0"2,10 0 2,-10 0 1,9-5 2,-9 5 3,12-11-1,-6 3 1,-3-2-2,-3 10 1,1-15-3,-1 15-1,-1-17-2,1 17 0,-10-10-1,10 10-1,-12-4-1,12 4-1,-15 0 1,15 0-1,-14 10-1,9-1 0,0 4 0,0-1 1,-1 5 0,3-3 1,2 0 1,1 0 1,0 1 2,0 2-1,4-7 2,4 5-1,0-8 0,3 4-1,2-7-5,3 2-10,1-6-22,7 0-28,-6-3-6</inkml:trace>
  <inkml:trace contextRef="#ctx0" brushRef="#br0" timeOffset="62704.5865">24456 4509 108,'0'0'2,"0"0"1,1 7 1,-1-7 3,0 14 1,0-3 1,-2 4 3,-3-1 1,-2 0 1,3 1-3,0 2 0,2-3-4,2 1 1,0-5-2,1 1-3,-1-11-2,13 16-7,-3-13-9,1 0-8,2 2-7,3-5-12,3 0-9</inkml:trace>
  <inkml:trace contextRef="#ctx0" brushRef="#br0" timeOffset="63257.6182">24631 4546 89,'0'0'4,"0"0"0,-5 9 0,-4-6 3,9-3-1,-16 13 3,9-2-1,-3-4 0,10-7-1,-12 15 0,12-15-1,10 16 1,-2-8-1,10-3-2,-6 0 2,8-1 0,-4-1-3,6-3 2,-9 0-1,0 0 0,-3-3 1,-2-2 0,0-4 0,-8 9 0,7-15 0,-7 15-2,0-17 0,0 17-2,-5-14 0,5 14-1,-15-8-1,15 8 1,-15-4-1,15 4-1,-13 0 1,13 0 0,0 0 0,0 0 1,0 0-1,0 0 2,3-11-1,-3 11 0,19-18 1,-8 7 0,4-3 0,-3-1 0,2-1 0,-3-1-1,2 4 1,-3 0 0,0-1-1,-3 3 0,-7 11-1,12-12 0,-12 12 0,0 0-1,11 0 1,-11 0-1,6 18 0,-2-4 1,0 5 0,0 2 1,-2 3 0,2-2 0,-1 1 0,3-4-3,0 2-8,2-6-13,-1-3-17,6 5-18</inkml:trace>
  <inkml:trace contextRef="#ctx0" brushRef="#br0" timeOffset="63733.6454">25102 4473 110,'0'0'2,"0"0"3,0 0-2,-9 1 2,9-1 0,-16 7-1,6 1 1,-2 1 2,1 2-7,1 1 1,2 2 2,3 0-3,2 2 0,3-3 1,1 0 1,5-2-1,1-2 3,2-2-1,1-3 0,3-3 1,0-1 1,-3-1 1,5-8-2,-3-1 2,1-4-1,-4 1-1,0-8 1,-1 1-2,-3-6 0,-1 2 0,-1-4-1,-1 3 0,-2-4 1,0 5 0,0 4 0,0 6 3,-2-1-2,1 6 0,1 9-2,0 0-1,0 0-2,0 0 0,-6 14-2,5 1 0,0 3 1,0 2 1,1 4 0,0-2 1,-1 3 0,4-4-3,1 0-7,1-5-11,3 0-18,6 1-21</inkml:trace>
  <inkml:trace contextRef="#ctx0" brushRef="#br0" timeOffset="64030.6624">25468 4417 139,'0'0'5,"0"0"1,0 0 1,0 0-2,-4 0 1,4 0 0,-13 0 1,13 0 0,-16 3-5,16-3-1,-18 14 0,10-6 1,1 4-1,0 0 2,3 2-1,3-2 1,1 0 0,0-2-1,4 3 2,4-2 0,-1-3 1,-1 1-2,-6-9 0,14 12 1,-14-12-4,5 11-9,-5-11-33,-4 17-20</inkml:trace>
  <inkml:trace contextRef="#ctx0" brushRef="#br0" timeOffset="65086.7228">23508 5120 3,'0'0'6,"-5"5"2,5-5 1,-4 13 1,4-13 2,-6 19 1,3-8 0,-1 7 0,2 2 1,-3 4 3,2 0-3,-3 8 1,-1 6 0,2 1-3,0 5 1,-3-3-3,0 7-1,2-4-2,-1 4 0,2-4-3,-2-5-1,0-1 3,1-3 0,0 0-1,1-8-1,-4 0 2,-1-6-1,6-3-1,-4-4-2,7-1-4,1-13-14,-1 9-34,1 0-15</inkml:trace>
  <inkml:trace contextRef="#ctx0" brushRef="#br0" timeOffset="66684.8142">23143 6287 29,'0'0'3,"0"0"2,0 0 2,-5-12 2,5 12 1,-8-15 3,8 15 0,-10-15 2,10 15-4,-16-11-1,6 9-1,-4 2 0,3 0-2,-4 7-2,0 1 1,-4 4 0,5 1-1,-1 0 0,3 1-1,3 3-2,2 0 1,4 0-2,3-3 0,0-1 0,6-2-1,0 0 1,3-3 0,-1-4 2,3-4-2,-3 0 1,3-1 0,0-10 1,0 2-1,4-4 0,-4 2-1,2-5 0,-1 4-1,-1 0 1,-2 2-1,1 1 2,-10 9-1,10-12 0,-10 12 0,0 0 0,0 0 0,6-9-1,-6 9 0,0 0-1,0 0 1,-1 7 0,1-7 0,-2 18 0,2-8 2,0 7 1,0-2-1,0 4 1,3 1-1,-1 4 2,2-4-2,1 1 1,0 0 0,0 1-2,-1-7 1,0 2-1,-1 0-1,1-3-1,-2-5-6,1 2-7,-3-11-10,1 13-13,3-2-18</inkml:trace>
  <inkml:trace contextRef="#ctx0" brushRef="#br0" timeOffset="67139.8402">23263 6321 104,'0'0'3,"0"0"1,6 0 0,-6 0 1,0 0 2,5 5 2,-1 5-1,-3-1 1,0 6-3,1 0 0,0 4 0,2-2-3,2 0 0,8-2 0,-6 2-1,9-7 0,-5-1 2,6-3-1,-6-3 2,8-3-2,-8-2 2,3-2-1,-3-7 1,-3 0-1,2-6 0,-4 2-1,-1-6 0,-4 1 0,-2-2-1,0 0 0,-3 0-1,-4 3 1,-1 3 0,-3 2-2,2 1 0,-1 5 0,-2 4-2,0 4 0,0 0-3,1 6-6,1 4-9,-5 2-7,6-1-17,5 3-17</inkml:trace>
  <inkml:trace contextRef="#ctx0" brushRef="#br0" timeOffset="67559.8642">23600 6234 99,'0'0'1,"0"0"4,0 0-2,-5 9 4,1-1 1,2 5 0,-1 1 1,0 1 1,1 3-1,2 0-2,0-1-1,1 0-1,4-5-1,1 0 1,4-5-1,0 0 2,0-7 0,1 0 0,-1-5 0,1-4 2,2-1-1,-3-5-1,-1-3 0,0-2-1,-2 0 0,-2-1-2,-3 1 0,-1 0-2,-1 1 0,-6 3-2,-2 4-3,-3 5-3,0 6-4,-5 1-6,3 5-11,-2 2-15,6 9-21</inkml:trace>
  <inkml:trace contextRef="#ctx0" brushRef="#br0" timeOffset="68001.8895">23824 6229 108,'0'0'4,"0"0"1,5-2 3,-5 2 1,12-7 3,-12 7 0,20-12 1,-11 7-1,3-2-3,-1 0-2,3 2-9,-3 0-12,3 0-21,7 5-21</inkml:trace>
  <inkml:trace contextRef="#ctx0" brushRef="#br0" timeOffset="68700.9295">24131 6044 14,'0'0'3,"0"0"0,0 0 6,0 0 2,0 0 2,0 6 1,0-6 1,1 14 3,1-5 0,-1 0-4,1 2-2,0 2-3,-1 0-2,0 0-2,0-2-1,0 0 0,0 1-2,-1-4 0,0-8 0,1 12 1,-1-12 1,0 0-1,0 0-1,0 0 1,0 0-2,-4-8 0,0-2-2,1-4-3,1 0 1,0-3-3,1 0 3,1 2-2,0 1 2,0 1-2,3 2 1,-3 11 1,9-12-1,-9 12 1,13-2 1,-13 2-2,16 3 2,-4 3-1,0 1 3,1 3-1,2 0 1,1-3 0,1 2 1,0-3-1,-1-2 3,0-1-1,-1-3 0,0 0 4,-4-1 4,-3-3-1,-8 4 0,15-14 1,-12 5 1,-3-1-1,0-3 0,0-4-3,0 2-2,-4-4 0,-3 7-2,3-5-1,-1 5-2,1 0-3,4 12-7,-8-9-5,8 9-10,0 0-15,-10 3-21</inkml:trace>
  <inkml:trace contextRef="#ctx0" brushRef="#br0" timeOffset="69091.9519">24475 5946 112,'0'0'0,"0"0"-1,0 0 0,0 0 3,-9-5 1,9 5 1,-3 8 1,3 4-1,0 5 2,0-2 3,0 4-2,-1-3 0,2 1-2,0-7 1,4 3 2,-5-13 2,14 9-1,-5-9 0,1 0 1,4-5 0,-4-4 0,0-4 0,2-3-1,-5 0-2,0-5 1,-3 4-2,-3-4 0,-1 3-4,-7-3-2,-2 6-9,-7 3-7,-4 0-25,2 9-25</inkml:trace>
  <inkml:trace contextRef="#ctx0" brushRef="#br0" timeOffset="69920.9993">23830 5008 0,'0'0'4,"10"0"3,2 4 0,-12-4 4,22 6-2,-5-2 1,7 1-2,6 0 0,1 2 1,6-1-2,4 0-1,8 2 0,1 1 1,4-2 1,3 5-1,-1-3 0,10-1 3,3 2-2,1 0 1,4-3 0,3 3-2,1-2 1,1 0-1,1 1 1,-3 0-3,2 0 1,0 1 1,-3-2-3,-2 1 2,0-1-1,-6 1-2,0-2-1,-7 1 2,-9-2-2,1 1-1,-11-2 0,1 3-4,-4-3-10,-6 4-17,2 5-27,-12-1-6</inkml:trace>
  <inkml:trace contextRef="#ctx0" brushRef="#br0" timeOffset="70340.0232">25743 5605 86,'0'0'1,"0"0"3,0 0 2,-8 0 4,8 0 2,-3 12 1,3-12 1,0 15 2,0-2-2,4-2-2,1 1-2,1 0-3,-1 3-4,2-3 1,-4 0-4,3 3-4,-2-4-7,0-1-13,0 3-21,-1-2-15</inkml:trace>
  <inkml:trace contextRef="#ctx0" brushRef="#br0" timeOffset="70721.045">25923 5661 130,'0'0'1,"0"0"0,0 0-1,0 0 1,0 0 0,0 7 2,0-7-1,0 14 0,0-4 1,0-1 0,4-1 2,3 2 1,2-4 1,2 0 0,0-3 2,4-3 1,-1 0 1,1-6-1,-1-1 2,1-3 0,-3 0-2,-4-2 0,1-2 0,-5 0-3,-1-2 0,-3 0-2,0 0-2,-3 3-1,-2 2 0,-3 1-4,-2 5 0,-2 4-2,0 1-2,0 1-6,-1 8-7,1 0-8,3 3-18,-1-1-18</inkml:trace>
  <inkml:trace contextRef="#ctx0" brushRef="#br0" timeOffset="71079.0655">26160 5578 117,'0'0'1,"0"0"-1,0 0 0,-6 0 1,6 0 0,-11 11 2,11-11 0,-8 18 1,5-5 0,3-1 1,0 2 0,5-4 2,1 0 0,4-2 1,0-4 1,3-4 2,2 0-1,-3 0 0,2-6 3,0-3-2,-3-1 0,2-2-1,-3-2-2,-4 2-1,0-3-3,-4 3-2,-1-3-4,-3 4-8,-5 1-15,-4-1-36,1 8-7</inkml:trace>
  <inkml:trace contextRef="#ctx0" brushRef="#br0" timeOffset="71437.086">26422 5409 114,'0'0'5,"0"0"2,11 0 4,-11 0-1,11 0 3,-11 0 0,19 0 1,-3 0-1,0 0-2,6 2-3,-5 1-4,8 1-1,-4-1-4,4 2-4,-5 0-12,-1 0-15,-5 0-31,2 0 0</inkml:trace>
  <inkml:trace contextRef="#ctx0" brushRef="#br0" timeOffset="71777.1054">26740 5286 130,'0'0'1,"0"0"0,-1 5 3,1-5-1,0 9 4,0-9-3,-1 20 5,-2-6 1,-1 1 1,-1 5 0,0-4 0,-2 10-1,-1-6 0,-2 6-1,4-7-3,0 1 0,0-3-2,0-1 0,1 1-2,1-4-3,1-1-6,0 1-12,3-13-27,-3 13-19</inkml:trace>
  <inkml:trace contextRef="#ctx0" brushRef="#br0" timeOffset="72211.1303">26917 5436 92,'0'0'3,"0"0"2,0 0 5,3-12 0,-3 12 2,4-12 2,-4 12-2,5-14 2,-3 6-2,-1-3-2,0 0-4,-1 11 0,0-18-1,0 18-1,-2-14-2,2 14 1,-8-8-2,8 8 0,-10 4-1,10-4 1,-13 20 0,5-9 0,4 5 0,-2-3 2,0 4-2,2-3 1,-1 4 0,5-9-1,0-9-1,0 16-2,0-16-6,12 9-10,-2-5-14,3-4-15,6 0-15</inkml:trace>
  <inkml:trace contextRef="#ctx0" brushRef="#br0" timeOffset="72641.1549">27192 5219 63,'0'0'3,"0"0"1,0-10 1,0 10 1,0 0-1,-9-9 1,9 9 0,-10-2 1,10 2-4,-15 3 0,1 4-2,6 1 0,-6 1 0,5 3 0,-2-2-1,6 2 3,-5-3-3,8 1 1,2-10 1,0 16 2,0-16 1,6 10 1,8-6 1,-14-4 0,24 5 1,-12-3-1,5 0 0,-6-1-2,7 1 0,-8 0-3,-1 0 1,1 2-2,-10-4 1,12 8-1,-9 4 2,-3-12 0,1 15 0,-1-15 1,-1 16 0,1-16 0,-13 19-1,0-13-4,3-1-7,-3-2-12,-2 3-15,3-4-23</inkml:trace>
  <inkml:trace contextRef="#ctx0" brushRef="#br0" timeOffset="72965.1734">27181 5262 13,'0'0'3,"0"0"0,0 0 1,0 0 2,0 0 1,0 0 1,0 0 2,-5 16-1,2-6 1,0 1-2,0 0-1,-1 2 3,-2 8-1,1-7-1,-4 5 1,5-4-2,-6 4-1,7-6 0,-7 6-2,7-9-5,-4 2-11,4-4-15,2 5-24</inkml:trace>
  <inkml:trace contextRef="#ctx0" brushRef="#br0" timeOffset="74313.2505">25916 6072 6,'0'0'3,"0"0"0,0 0 1,0 0 0,0 0 1,8-1 1,3-2 1,4 0-1,5-5-1,6 1 0,7-2 1,6-4 1,1-5 1,10 4 2,-3-4-1,10 1 1,-3-5-2,9 3 0,3-2-2,0 1-1,4 3-3,-2-3-1,0 1-1,-2-4 0,-1 5 2,-5-4-2,-10 4-2,4-2 4,-5 2-2,-3 3 0,-3 0 1,-8-1 0,-1 3 0,-12 0 1,5-3 1,-12 0-1,-5 4 0,-3-5 2,0 0-2,-3 1 1,-1-3-1,2-1 0,-2 0 1,0-2-2,-1 1 0,-1-6-1,0 0 0,0 3 0,-1-5-1,1 7 0,-2-4-2,-3 4 1,-2-2-2,-1 5 2,-2 1 0,-1-3-2,0 4 3,-3-2-4,0 3 3,2 0 0,-3 0-1,1 4 2,-1 2-1,0 2-1,-2 3 2,0 0 0,-8 4 0,3 0 0,-3 1 1,1 0 0,-5 7 0,1-4 1,-2 2-1,1-3 0,2 3 0,-4-1 0,2 1 0,-5 1 0,3-2 0,-3 3 0,-2 0 0,-2 1 0,-2-2 0,-3 1 0,-8-1 0,3 2 0,-3 0 0,1-2 0,-1 2 0,-1-1 0,2-1 1,0 2 0,5-5-1,-3 2 1,-1 1 1,0-1-2,-5 0 1,6 3 0,-3-4-1,6 1 0,-1 2 0,5 2 0,2-4-1,7 3 1,8 2 0,-3-1 1,8-2-1,2 4 0,2 0-1,2 4 3,5 5-1,-3-4 2,3 9-2,3-4 1,-2 9 1,1-2-2,1 4 1,2-2-1,-4 1 0,2 0 1,0 1-2,-1 1 1,2-4-1,-2 5 1,1-2 0,2-1 0,1-4-1,1 4 1,1-7 2,5 3 1,3-8 3,2-2 3,5-2-2,6-7 2,4-3-1,10-5 0,5 0-3,14-5-19,13 3-42,1-11-6</inkml:trace>
  <inkml:trace contextRef="#ctx0" brushRef="#br0" timeOffset="75222.3025">22698 6200 4,'26'-9'7,"4"-1"1,9-3 2,6-1-1,2 1 1,8 0-1,-2-4 0,1 2-2,9-2-1,2-1 0,2-2-2,3-6 1,3 4-1,0-4-2,1 4-1,5-6 3,-3 4-2,-5 0-1,5 2 2,3 3-1,-4-3 2,-1 0 0,-3 1 1,-6 2 2,-5-1-1,-2 3-1,-7-1-1,-13 3 1,-1 2-3,-10 1-2,1 4-3,-9 1-6,-6 2-13,-2 3-6,-11 2-15</inkml:trace>
  <inkml:trace contextRef="#ctx0" brushRef="#br0" timeOffset="76459.3733">22628 6350 0,'0'12'1,"0"5"3,-1 3-3,7 6 2,0-2-2,2 5 0,-1-4-2,4 4 2,3 4-1,-3-3 0,4 1 1,-6 0-1,6 3 1,-7-4 0,4 5-1,-5-7 2,-1-2-1,-1 0-1,1-3 1,0-4 1,0-2 2,0-2 1,1-4 0,0-1-1,-7-10 1,16 14 1,-16-14-1,17 5-2,-7-2 0,-1 0 0,1-2 2,1-1 0,2 0 0,1 0-1,2-1 1,2-2 0,0-1 0,4-3-3,1-1 0,6 1 1,-3-5-2,5 0 0,-2 1 0,7-3-1,-2 1 1,9 0-1,4-1 2,1 0-1,5-3-1,0 1 1,4-1 0,0 2-1,2-4 0,-2 2 0,-4-2 1,4 0-1,-5-5 1,6 5-1,3-4 0,-1 4 2,-1-3-2,-4 5 1,4-3-2,-4 4 2,0 5-1,-7-3 0,-7 4 0,0-1 0,-9 2 0,4 0 1,-1 2-1,-4-2 0,-1 2 1,-4-1-1,1 3 3,-5 0-2,3 1 1,-6-1 0,-4 1 0,1 1 0,-3-2 0,3 2 1,-3 0-2,-3 0 0,2 0 0,-1 1-1,0-1 1,1 0-1,-3 1 2,0-1-2,2 0 1,-1-1 1,-1 1-2,0 0 1,-9 3 0,15-8 2,-15 8 0,12-7 2,-12 7 1,8-10 1,-8 10 0,5-15 0,-2 7 1,-2-5-2,1 0 0,-1-4-3,0-3 1,-1 2-2,1-6 0,-1-1 1,0-4-1,0-4 2,0-6 1,-2-1-2,0-3 2,-4 0-2,-2 0 1,-6-2-2,-1 2-1,-7 2-5,-7 10-11,-7-8-36,-12 14-13</inkml:trace>
  <inkml:trace contextRef="#ctx0" brushRef="#br0" timeOffset="79354.5388">25335 6513 5,'0'0'4,"0"0"0,0 0 3,0 0 1,0 0 0,0 0-1,0 7 1,0-7 2,0 0-3,0 0-1,5 9-1,-5-9 0,15 12-1,-6-4 2,1 3 0,1-2 1,3 7-2,-1 3 1,2 1-1,-2 4-1,3-4 2,-1 7-1,1-5 1,0 7-2,0-4 0,0-4 1,1 2-2,-3 1-1,1-2 1,-2 2-1,1-6 0,-5 3 1,2-4-2,-4 2 1,3-2-1,-4-4 0,2 4 1,0-4-1,0 0 0,-1-1-1,1-1 1,-1-3-1,0 2-1,-7-10-4,9 10-7,-9-10-11,4 11-14,0 0-20</inkml:trace>
  <inkml:trace contextRef="#ctx0" brushRef="#br0" timeOffset="79764.5623">25530 7149 63,'0'0'3,"0"0"0,0 0 2,0 0 1,0 6 0,0-6 2,0 0 3,13 5-1,-2-4 0,-3 1-1,7-2 3,-2 0-3,5 0 1,-4 1-2,5 0 1,-5 0-1,4 0-1,-4 0-1,2-1-1,-4 2-1,1-1-2,-3-1 0,-1 2-3,-9-2-7,12 1-9,-12-1-12,0 0-18,10 5-16</inkml:trace>
  <inkml:trace contextRef="#ctx0" brushRef="#br0" timeOffset="80041.5781">25842 7031 132,'0'0'2,"0"0"1,-8-3-1,8 3 2,-9 0 0,9 0 2,-16 11 0,8-1 0,0 1-3,-4 3 1,4 1-11,-5-4-41,9 9-8</inkml:trace>
  <inkml:trace contextRef="#ctx0" brushRef="#br0" timeOffset="82732.7321">26348 7066 110,'0'0'3,"0"0"3,0 0 2,0 0-1,0 0 0,0 0 0,7 3 0,-7-3 2,0 0-5,1 12-3,-1-12 1,3 15-1,0-3 0,2-3 1,1 3-2,-1-2-1,1 3-6,-1-4-9,-1 0-22,7 4-19</inkml:trace>
  <inkml:trace contextRef="#ctx0" brushRef="#br0" timeOffset="83663.7853">26400 7190 25,'0'0'4,"0"0"-1,-16-3 2,16 3 1,-15-4 1,6 4 2,-3-5 0,2 2 1,10 3-3,-17-4-1,17 4 0,-14-8-2,14 8 1,-11-11-1,11 11-2,-4-18 0,4 9-1,0-1 1,1 1-2,6-2-2,1 2 2,3-3-1,-1 5 0,4-1 0,-3 2 0,3 0-2,-3 4 2,2-1 0,-2 3 0,0 0 0,-2 0 1,2 0-3,-2 3 3,2-1 3,6 4-3,-5 1 1,5-1 0,-7 2-1,6 2 2,-7-1-2,6 1 2,-10 1-2,-2-3 1,-1 4-1,-2-12 1,0 18 0,0-18 0,-2 16 2,2-16-1,-8 13-1,8-13 2,-14 11-1,1-6 0,13-5 1,-22 10-1,22-10 2,-20 9-2,20-9 1,-19 11 0,19-11-1,-8 11 0,8-11 1,-2 18-1,2-18 0,-1 18 1,1-18-1,0 18 2,0-18-2,3 18 0,-3-18 1,7 11-1,-7-11-2,10 14 0,-10-14-4,18 18-6,-18-18-10,18 18-18,-18-8-18</inkml:trace>
  <inkml:trace contextRef="#ctx0" brushRef="#br0" timeOffset="84221.8172">26620 7587 118,'0'0'5,"0"0"2,0 0 2,0 0 4,0 0 1,0 0 3,0 0 2,0 0 1,0 0-2,0 0-2,0 0 0,0 0-3,3-6-1,-3 6-3,0 0-2,0-14-2,0 14 0,0 0-4,1-11-5,-1 11-7,0 0-17,0 0-42,0 0-5</inkml:trace>
  <inkml:trace contextRef="#ctx0" brushRef="#br0" timeOffset="86105.925">26629 6875 18,'0'0'2,"0"0"1,0 0 0,0 0 1,0 0 0,0 0-1,0 0 2,-6-10 0,6 10-3,0 0 0,0 0 1,-8-11-2,8 11 1,0 0 1,-13-11-1,13 11 2,-8-9-2,8 9 0,-13-9 1,13 9-1,-15-10-1,7 6 1,-5 1-1,-4-2 0,4 2 0,-4 1 2,6-1-1,-7 1 0,5 1 1,-4-1-1,9 2 0,8 0 1,-15 0-2,15 0 0,-14 0-1,14 0 0,-13 2 0,13-2 0,-12 6 1,12-6-1,-14 5 3,14-5-2,-12 11 0,12-11 0,-12 10 2,12-10-2,-14 10 1,14-10 0,-12 11 1,12-11-2,-13 13 3,13-13-2,-12 15 0,12-15 1,-10 16 0,4-8 0,-1 2-1,1 1 0,-1-1 1,-3 0 0,0 0-3,0-1 2,-1 4 0,2-5-2,0 3 1,0-1 0,0 1-1,1-1 1,2 1-1,-1-3 1,-1 3-1,2-2 1,0 1 1,0-1-2,1 2 0,0-2 0,0 4 1,1-2-1,0 2 1,1 1 1,0-2 1,1 1 0,0 3 1,-1-2-1,1 3 3,0 2-2,1-1 1,1 3 0,-1-1-1,0 1 0,0-3-1,1 6-1,-1-6 0,0 1 0,1-3-2,0 2 1,0 1 0,0-1-1,1-1 1,1 0-1,0 0 0,-1 2 1,0-2-1,4 1 0,-3-3 0,0 0 0,1 0 0,2-2 0,-1 1 0,1-4 0,2 2 0,-2-3 1,2 2-1,0-2 0,0-1 0,-7-8 0,13 18 0,-13-18 0,14 14 1,-14-14-1,15 14 0,-15-14 2,15 13-2,-15-13 0,18 10 0,-8-4 1,1 1-1,-2-2 0,2 2 0,-1-1 0,4 0 1,-3-1-1,3 2 0,-2-4-1,5 2 2,-4-2-1,4 0 0,-4-1 0,5 1-1,-5-3 2,5 3-1,4-3 0,-5 0 0,7 0 0,-7 0 0,6 0 0,-5 0 0,6 0 0,-8-3 0,1 0 0,-1-1 1,1 1-1,0-3 0,-1 1 1,1-4 0,1 2-1,2-4 1,-3 1 0,3-4-1,1 1 0,-2-1 1,1-1-1,-1 1 2,-2-2-2,1 0 1,-3 4-1,0-2 1,-3 2 1,-1-1-1,-2-1 1,-1-1-1,-2 0 2,-1-3-1,2 1-1,-2-3 1,-2-2 0,-1-2-1,1-2 0,0 0 1,-2 0-1,0 0-1,0 1 1,-1 0-1,0-2 0,-1 4 0,-2-1 1,-2 4-1,2 0 0,-1 1 0,-2-2 1,0 3 0,2 2 0,-1-1 1,-1 3-1,-2-5 0,1 4 1,-1-1-1,-1 1 0,-1 0-1,-1 2 0,0 0-1,-1 1 0,1 3-1,1 4-1,-2 0-2,2 0-3,-2 3-4,2 2-4,-1 2-5,0 3-7,0 0-9,1 3-9</inkml:trace>
  <inkml:trace contextRef="#ctx0" brushRef="#br0" timeOffset="90583.1811">24474 5644 0,'14'-4'0,"-4"0"1,1 0 2,-2 1-2,2-1 0,-2 2 0,1-1 1,-2 3-1,-8 0 1,20-4 0,-20 4 0,18-3 1,-18 3 0,15-3 0,-15 3 1,15-2-2,-15 2 1,0 0-1,9-4-1,-9 4 0,0 0 1,11-5-2,-11 5 0,0 0 0,10-6 0,-10 6 0,0 0 0,12-1 0,-12 1 0,0 0-2,12 0 2,-12 0 0,0 0-1,8 0 1,-8 0-1,0 0 1,0 0-1,0 0 1,11 5-1,-11-5 1,0 0 0,0 0 0,0 0 0,9 3 0,-9-3 0,0 0 0,0 0 0,0 0 0,0 0-2,9 10 2,-9-10-1,0 0 1,3 8 0,-3-8 0,0 0 0,8 14 0,-8-14 1,6 11-1,-6-11 2,9 11-2,-9-11 0,11 13-3,-11-13-4,15 15-11</inkml:trace>
  <inkml:trace contextRef="#ctx0" brushRef="#br0" timeOffset="92640.2988">23988 6917 10,'9'-7'14,"-9"7"0,9-13 1,-1 3 0,2-2-2,1 0 0,0-5 1,4-1-3,0-2-2,2 0 0,0-3-5,0 1-4,-1 2-9,2 4-22,-7 1-19</inkml:trace>
  <inkml:trace contextRef="#ctx0" brushRef="#br0" timeOffset="95316.4518">26562 6125 9,'0'0'1,"0"0"0,0 0 0,0 0 1,0 0 0,0 0-1,0 0 0,0 0-1,0 0 1,0 0-1,0 0-1,0 0 1,0 0 0,0 0 0,7 7 0,-7-7 1,0 0-1,7 11 0,-7-11 1,0 0 1,8 14 0,-8-14 0,0 0 3,5 8 1,-5-8 1,0 0 4,0 0-2,0 0 3,10 0 0,-10 0 1,12-8 0,-12 8-1,11-16-2,-3 5 0,1 0-3,2 1 0,-1-3-1,2-1 0,0 2-3,-1 0 1,2 1-2,-2 0-1,0-3-2,-2 10-9,-9 4-11,10-4-21,-10 4-15</inkml:trace>
  <inkml:trace contextRef="#ctx0" brushRef="#br0" timeOffset="96465.5175">25632 7095 1,'0'0'4,"0"0"-2,0 0 2,0 0-1,0 0 1,0 0-2,6 4 0,-6-4 0,0 0-1,10 7 2,-10-7-1,8 9 0,-8-9 2,12 10-2,-12-10 2,13 10-1,-13-10 0,14 10 0,-14-10 0,18 10-1,-18-10 1,18 6 0,-18-6-1,15 5 2,-15-5 2,13 4 1,-13-4 3,9 0 4,-9 0-1,0 0 1,0 0 0,9-10 0,-9 10-1,4-11-3,-4 11-1,4-20-1,0 11-1,-2-3-1,0 0 1,-1-2-3,1-1 2,0-3-2,2 2 1,-1-6-1,1 2-2,0-4 0,2 2-1,3 1-3,3 0-12,-2-4-42,5 12-8</inkml:trace>
  <inkml:trace contextRef="#ctx0" brushRef="#br0" timeOffset="97901.5997">26580 7614 0,'0'0'0,"0"0"1,0 0 2,0 0-1,0 0 1,0 0 0,-6-10-1,6 10 0,0 0-1,0 0-1,0 0 0,0 0-1,0 0-1,0 0 1,0 0 0,-1 6 1,1-6 0,0 0 0,0 0 0,3 11 1,-3-11 2,0 0-1,0 0 2,9 0-1,-9 0 2,0 0 1,0 0-1,8-11-1,-8 11 1,2-8-1,-2 8-1,0 0 0,0-12-2,0 12 0,0 0-1,0 0-3,0 0-7,0 0-5,0 0-12</inkml:trace>
  <inkml:trace contextRef="#ctx0" brushRef="#br0" timeOffset="142244.1359">28069 5409 0,'0'0'6,"0"0"4,0-10 0,0 10 4,16-24-3,1 8 2,1-7 1,11 0-3,-1-7 1,14-2-1,4-6 0,4 1-4,5 2 2,1-7 0,5 2 0,-2-3-1,3 1-1,-5-1 1,-4 4-1,4-1-2,-8-3 1,2 6 0,-3 1-2,-1 3 2,-3 3-1,-6 3-2,2-1 0,-9 9 1,1 2-2,-7 2 0,-3 4-1,-5 0 0,-2 4-2,-4 3-4,-2-1-10,-9 5-12,11 0-17,-11 0-19</inkml:trace>
  <inkml:trace contextRef="#ctx0" brushRef="#br0" timeOffset="142456.1481">29191 4584 18,'0'0'0,"0"0"0,0 0 0,12-2-1,-12 2-9</inkml:trace>
  <inkml:trace contextRef="#ctx0" brushRef="#br0" timeOffset="143592.213">29170 4381 1,'0'0'4,"8"10"0,-8-10-1,12 8-1,-4-5 1,1 0-1,0 1 1,3-1-2,-1-1 1,0 1-1,1 0 1,-2-1-1,-10-2 0,15 6-1,-15-6 1,12 6 0,-12-6 1,4 9 0,-4-9 0,0 13 2,0-13-1,0 18 2,-2-7 0,-1 3 0,-1-2 1,-1 6 1,-1-1-4,0 4 2,0-2-1,0 2-1,1-3 0,1 6-2,1 2-5,1-5-11,2 8-29</inkml:trace>
  <inkml:trace contextRef="#ctx0" brushRef="#br0" timeOffset="144078.2408">29510 3843 86,'0'0'1,"0"0"0,0 0-1,0 0 1,6 6 1,-6-6 0,3 11 2,-3-11-1,3 13 3,-1-4-2,2 6 1,-1-3 1,1 4-1,0-3 0,1 5 0,0-4-3,1 4 0,-3-4 1,1 2-3,-2-4-6,0 0-16,1 8-23,-3-11-6</inkml:trace>
  <inkml:trace contextRef="#ctx0" brushRef="#br0" timeOffset="144732.2782">29323 3988 7,'13'1'15,"-3"-1"-1,-1-1 0,1-3-1,0-1 0,2-2 0,-1 2 2,1-5-6,1 2 2,1-4-2,-3 3-1,2-1 1,-4 2-1,2-2-1,-2 2-1,3 1-1,-3 0-1,3 2-2,0-1-1,1 1 0,0 1-1,1 1 0,2 0 0,-1 1 0,5 2-1,-5 0 1,5 1 0,-5 4 0,4-1-1,-4 4 0,3 1 1,-5 0-1,0 1 1,-5 0-1,2 0 1,-5-2 0,-5-8 1,8 13 0,-8-13 2,0 0 1,2 9 2,-2-9-1,0 0 2,0 0 0,-6-7-1,1-2 0,1-3-1,-1-1-1,1-3-1,0-5 0,2 2-1,2-6-2,0 3 0,0-1-2,3 4-4,3 1-8,0 4-16,0 2-17,6 5-18</inkml:trace>
  <inkml:trace contextRef="#ctx0" brushRef="#br0" timeOffset="145434.3184">29969 3759 136,'0'0'3,"0"0"1,0 0 0,0 0 1,0 0-2,-6 0 2,6 0-1,-9 5-1,9-5-2,-13 18-2,9-7 0,-1 1 0,3 0 0,2 2-2,0-2 2,2 1 0,2-3 1,-4-10 0,12 12 1,-12-12 1,14 4 1,-14-4 0,15-5 1,-8-5 0,1 0 0,-1-6 0,0 0 0,0-2-2,-2 2 2,-1-4-1,-2 6 0,1-1 2,-3 5-1,0 10 0,0-12-2,0 12 0,0 0-2,0 0 0,0 0-2,-3 11 0,3-11-2,0 19 2,1-10 1,3 0 0,-2 1 0,-2-10 1,16 14 1,-8-10-1,-8-4 2,19 0-1,-9-1 2,3-6-1,-1-4 1,0-3 0,-1-2-1,1-3 1,-3 1-1,-2-3 2,-1-1-2,-1 1 0,-3 1 0,-1 3 1,0 4-1,-1 2-1,0 1-1,0 10-1,0 0 0,0 0-2,0 0 1,-6 14 0,6-1 0,0 1 0,2 3 0,3 0 2,-2 0-1,6-3 1,-2-2-2,6-2-9,3-1-14,-3-7-20,10 1-18</inkml:trace>
  <inkml:trace contextRef="#ctx0" brushRef="#br0" timeOffset="145565.3259">30319 3357 108,'0'0'-1,"0"0"-12,-5 7-13,5-7-8</inkml:trace>
  <inkml:trace contextRef="#ctx0" brushRef="#br0" timeOffset="146049.3536">30386 3631 95,'0'0'3,"0"0"-1,0 0 4,0 0-2,10 6 0,-10-6 1,0 0 0,15 8 1,-15-8-3,8 10 0,-8-10 0,0 0-1,10 9 3,-10-9 0,0 0 2,0 0 1,0 0-1,0 0 1,0 0-1,0-8 0,-2-3-3,0 0-1,2-5-3,0 0 0,0 0-2,3-2 1,3 1 1,1 3-1,1 1 1,1 3 0,1 2 1,0 2-1,0 4 1,2 0 1,1 2-1,-1 0-1,1 4 1,-2 3 0,2 3-1,-1 2 1,-4-3-1,4 3 0,-6 1-7,0-1-11,3 2-19,-9-14-23</inkml:trace>
  <inkml:trace contextRef="#ctx0" brushRef="#br0" timeOffset="146252.3652">30755 3498 106,'0'0'1,"0"0"2,0 0 0,-5 4 1,5-4-1,-2 11 1,2-11-1,-2 17 2,2-8-3,0 0-6,2 3-21,-2-12-27</inkml:trace>
  <inkml:trace contextRef="#ctx0" brushRef="#br0" timeOffset="146383.3727">30702 3310 115,'0'0'0,"0"0"-1,-1-11-13,1 11-19,0 0-14</inkml:trace>
  <inkml:trace contextRef="#ctx0" brushRef="#br0" timeOffset="146786.3957">30801 3400 62,'0'0'2,"0"0"1,5 8 0,-5-8 0,0 0 2,10 9-2,-2-1 1,-8-8 0,10 12 0,-10-12-3,9 6-1,-4 5 1,-5-11 2,0 0 0,0 0 2,10 2 1,-10-2-1,0 0 1,8-9-1,-7-3 1,-1 12-2,4-15-2,-1 4 1,1-2-5,-4 13 2,8-12-1,-8 12-1,17-3 1,-17 3 0,21 1-1,-21-1-5,20 22-25,-13-6-18</inkml:trace>
  <inkml:trace contextRef="#ctx0" brushRef="#br0" timeOffset="147399.4308">28137 5646 45,'0'0'3,"13"0"-1,3 3 2,0-1 2,13 3 1,0 2 0,15 2 1,6 1 1,5 3-2,4 1 0,1 5-1,5 0-2,0 4 1,4-2 1,-2 2 0,2-1 1,0 4 0,-1-4 1,-1 4-2,2 1 1,-7-1-1,2 3-3,-6-4 1,-6 3-2,-1-6-1,-9 5 0,-4-10 1,-7-3-5,-1 0-9,-7-1-18,-6-8-25,1 0-3</inkml:trace>
  <inkml:trace contextRef="#ctx0" brushRef="#br0" timeOffset="147698.4479">29893 6181 95,'0'0'2,"0"0"0,0 0 0,0 0 3,0 0-1,6 14 0,-6-14 1,9 18 0,-2-7-2,2 1 0,-2 1-1,0-1-6,-2 0-9,-5-12-21,15 19-16</inkml:trace>
  <inkml:trace contextRef="#ctx0" brushRef="#br0" timeOffset="147920.4606">29710 6145 171,'0'0'2,"0"0"2,4-15 1,5 8 1,4-3 0,2 0-1,6-3 0,0-1 0,6 3-1,0 1-6,-2 3-7,0 2-16,-1 5-18,-6 0-18</inkml:trace>
  <inkml:trace contextRef="#ctx0" brushRef="#br0" timeOffset="148238.4788">30110 6160 114,'0'0'6,"0"0"0,9-10 2,-9 10 1,4-14 1,-2 3 2,4-1 0,-6 2 2,0-2-5,0 0-1,0 12 0,-7-12-1,7 12-3,-9-3-2,9 3-1,-11 4-2,4 7-1,4 0 0,-1 3-1,4 2 1,0 1-3,2-2-3,6-2-9,-1 0-7,3-5-14,4-2-11</inkml:trace>
  <inkml:trace contextRef="#ctx0" brushRef="#br0" timeOffset="148575.4981">30419 5862 136,'0'0'2,"0"0"0,-6 4 2,6-4-1,-18 8 1,9-3 0,-3 8 0,-1-6-1,3 4 0,1-3-3,2 8 0,3 3-1,4-6-2,0 1 2,3-2 0,5 3 0,1-7 1,-1 5 0,5-7 0,-1-1 1,-1 0 0,0 1 0,-11-6 0,14 8 2,-14-8 0,6 12 1,-6-12-1,0 15 1,0-15-1,-10 11-2,10-11-10,-11 15-12,11-15-14,-11 9-17</inkml:trace>
  <inkml:trace contextRef="#ctx0" brushRef="#br0" timeOffset="148820.5121">30503 5750 75,'0'0'3,"0"0"1,0 10 2,2-2 0,1 6 1,0 0 3,0 8-3,3-2 1,-2 3-2,2-3-2,0 7-4,0-1-6,1-2-11,4 3-18,-8-10-17</inkml:trace>
  <inkml:trace contextRef="#ctx0" brushRef="#br0" timeOffset="149098.528">30535 5944 94,'0'0'5,"0"0"2,5-15 2,-5 15 1,12-14 1,-1 7-1,1-5 1,6 2-1,-2 3-3,2 0-4,-2 3-1,4-2-1,-5 3-1,0 3 0,-1 0 1,0 0-2,-4 5 1,2 0 1,-12-5 0,18 15-1,-18-15-3,13 15-11,-6-3-23,-7-12-18</inkml:trace>
  <inkml:trace contextRef="#ctx0" brushRef="#br0" timeOffset="149269.5378">30794 5711 133,'0'0'-2,"0"0"-10,0 0-26,0 0-12</inkml:trace>
  <inkml:trace contextRef="#ctx0" brushRef="#br0" timeOffset="150373.6009">30923 5761 171,'0'0'1,"0"0"0,-7-6-1,7 6 0,0 0-1,0 0 0,0 0 1,9 0 0,-9 0-3,15 11 3,-1-2-1,-7 6 1,0-2 0,0 1-2,-3-3-3,0 3-2,-2-6 0,-2-8-1,6 12 1,-6-12 0,0 0-2,0 0 5,0 0 0,6-12 3,-6 1 1,0-5 0,0 2 1,2-3 2,-1 1 0,1 2 2,2 2-2,2 4 2,-6 8-1,16-11-1,-7 8 0,4 3-2,0 0 0,-2 0 0,2 3 0,1-1 2,-3-1 0,3-1-2,-2 0 2,-1-3 0,-1-3 2,0 1-1,-1-3 1,-3-2 1,-1 1-2,-5-2 1,3 0 0,-3 1-1,-2-2-1,-2 3-1,4 9-1,-10-13-2,10 13 0,-14 0-2,4 2 1,10-2-1,-11 20-2,6-3 2,2-1 0,3 3 1,-1-1 0,8 2 1,2-2 1,5 1 0,-3-2 0,2 1 0,0-5 0,-1 4 1,-3-6 0,0 2 1,-3-4 4,-2 1 2,-4-10 1,0 14 1,0-14 1,-9 14-3,-4-8 1,-6 8-18,-4 4-47,-13 1-9</inkml:trace>
  <inkml:trace contextRef="#ctx0" brushRef="#br0" timeOffset="164460.4066">22401 4637 1,'-9'1'5,"-4"6"-1,-1-5 0,-2 2 0,1 2-3,-4 1 0,1-1-1,-1 1 2,0 1-1,0 4 0,-2 3 0,1-1 0,-1 6-1,-1-5 3,-4 8-2,5-4-1,0 5 0,4-5-1,-2 2 1,5-2 0,0 0-1,7-1-1,3 1 2,1 3-1,0-3 1,2 3 0,1-2-1,0 4 1,-1-2 0,1 4 0,2-4-1,1 4 1,0-4 0,-1 3-1,0-6 1,2 2 1,2-4-1,0 3-1,-1-5 2,5 1-1,3-1 0,-3-1 1,5 3 0,-5-2 0,6-1 1,-4-4-1,3 4 0,-4-6 1,1 2 0,2-6-2,1-1 1,2-1-1,0 0 1,2-1 0,2-1-1,3 0 0,-2 0 0,2 0 0,-1 0 1,0 0-1,1-2 0,3 1 0,-4 0 0,3 0 0,-3-2 0,6 2 0,-3-1 0,6 0 0,3-2 2,-1-1-2,5-6-2,-2 5 1,3-6 1,2 4-2,3-4 1,-3 2-1,-2-4 1,4 5 0,0 1 1,3-1 0,-2 1-1,6-1 2,2 1-1,0-1-1,7 2 1,-3-4 0,4 0-1,-1-2 1,6 2 0,-1-5 1,-3 2-1,8-1 0,2 2 0,1-4 0,3 4 0,0-3 1,0 3-1,1 0 0,2-1 0,-1-2 1,1-3-2,0 3 2,0-1 0,-4-1-1,2-2 0,-2-2 2,-2 1-1,-7 1 0,-6-1 0,4-1 2,-4 1-2,-2-2 0,-1 0-1,-4-1 0,1-7 0,-7 5 0,2-3 0,-7 2-2,-6-4 2,-1 2 0,-4 2 0,-5-1 1,-3 6 0,0-7 0,-9 7 0,1-1 2,-8 3-1,-2-2 0,-4 2 0,0-2 0,-10 4 0,-4 1 0,-3-1-1,-7 1 0,-2 2-1,-6 1 2,0 0-2,-8 3 0,0-1 1,-7 3 1,-5 1-2,-5 1 2,-7 2 3,-4 1-3,-5 2 4,-4 2 0,-4 0 1,-5 6-1,-2 2 1,-4 1 0,0 5-1,-4 2-2,-1 3 0,-4 0 1,-1 6-1,-3 1 2,2 0-2,4 3 0,4 0-2,0 2-1,4-2-5,7 2-20,11 0-29,9-7-3</inkml:trace>
  <inkml:trace contextRef="#ctx0" brushRef="#br0" timeOffset="165691.477">26417 3723 0,'54'-30'1,"3"-3"2,12-3-1,7-7 2,7-6-1,12-3 0,12-3 0,2-3 0,4-3-1,10-4 0,5-3 0,2 5-2,7 3 0,-1-3 1,-7-3-1,10 7 0,1 2 0,-3 2 1,-6 3 0,6-2-1,-1 3 0,-4 2 0,3 6 0,-9 1 0,-8 0 0,4 2 0,2 7 0,-10 3 0,-9 5 0,2 3 1,-12 3-1,2 3 2,1 4 1,-11 2-2,-2 1-1,-4 4 0,-5-4-1,-4 8 1,-1 1 4,-3 0-3,-3 3-2,-5 2 1,-4 0 2,-1 2 2,1 8-2,-6-6-1,2 0-2,-13 1 1,-4 0 0,-1 2 0,-6 1 0,0-2 0,-6-1 0,2 4 0,-5-2 0,0 0 1,0 0-1,3 0 1,-4 1 1,2-1-1,-3 2 1,2 1 1,-3-1 0,0 1-1,-2-1 2,0 3 1,5-5-3,-7 3 2,5-3-2,-11 1 2,6-2-3,-1 1 1,0-1-1,2 0 2,-6-2-1,1 2-1,-8-11 1,16 18 0,-7-10-1,0 2 0,-9-10 3,9 17-4,-9-17 2,12 15-2,-12-15 1,6 14 1,-6-14-1,9 9 0,-9-9-1,0 0 1,12 13-1,-12-13 0,9 4-1,-9-4-4,8 6-8,-8-6-8,7 11-21</inkml:trace>
  <inkml:trace contextRef="#ctx0" brushRef="#br0" timeOffset="166141.5028">31441 2762 0,'15'-5'7,"2"5"3,-3-5-1,4 5 2,-2 0 0,-5 0-2,6 0 2,0 3-1,-1 0-2,-4 1 0,3-3-1,-3 2 0,1-2-1,1 2-1,-4-1 0,2 2-3,-2-4 0,0 1 3,-10-1 1,16 2 2,-7-2 3,-9 0 2,9 0 0,-9 0 1,0 0 0,12-16-3,-12 16-3,11-22-6,-7 6-10,3-7-21,10 1-34,-4-10-3</inkml:trace>
  <inkml:trace contextRef="#ctx0" brushRef="#br0" timeOffset="174793.9977">31779 2900 0,'-13'8'5,"0"-2"0,0 1-2,-2-1 1,1-1-2,1 4 1,-5 1-2,3-3 0,0-1 0,0 2 0,0 0 1,4-1-1,0 0 0,-4 1-1,-1-3 0,6 1 0,-6 1 0,3-2-1,1 0 1,12-5 0,-10 9-1,10-9 2,-6 11-1,6-11 0,-9 8 0,9-8 0,-4 11 1,-2 0-2,-3-3 2,3 4-1,2-2 0,0 2 1,3-1 0,-1 0 2,1 2-2,1-2 1,0-1 1,0 0-2,2 0 1,0 2 1,1-3-1,1 2 0,-3-2 1,2 2-1,0-2 1,4 2 0,-7-11 1,10 19-2,-10-19 3,2 21-4,5-10 1,0 0 1,2-1-1,-4 3-1,3-2 2,0 3-2,3-4 0,-1 5-1,-2 5 0,-7-6-1,0 6 1,0-8-1,3 9 1,-2-8-1,4 7-1,-3-8 2,2-1 0,3 1 2,2-4-4,-2 2 2,-8-10 0,11 17 0,-11-17 0,10 11 0,-10-11 0,6 10 2,-6-10-2,0 0 0,9 11 0,-9-11 0,0 0 1,7 11-1,-7-11 0,0 0-1,6 10 1,-6-10 0,0 0 0,10 5 0,-10-5-2,0 0 4,11 2-2,-11-2 1,0 0-1,16 0 1,-16 0-1,17-5 1,-6 0-1,-2-2 1,2 0-1,2 1 1,2-1-1,-1 1 2,4-1-1,-5-1 0,1 3-1,1-2 1,3-3-1,2 3 1,1-1-2,0 1 1,-3 0 0,10-2 0,-4 1-1,2-1 1,-2 1 1,1 1 0,0-2 1,-1 2-1,2 1 0,-4-1 1,4-6 3,-7 6-4,5-4 2,-4 5-2,-4-6-1,6 5 1,-7-5-1,4 5 0,-3 2-1,1-2 1,-2 2 0,2 0 0,-1 0-1,-16 5 1,21-10 0,-10 4 0,2 3 0,-13 3 0,16-8 1,-16 8 0,10-9 0,-10 9 1,9-7 0,-9 7-1,0-12 1,0 12 1,2-17-2,-2 6 1,0 1-1,0-4 0,0 0-1,0-4 2,-7-3-1,3-4-1,1 2 0,-1-5 1,-5 3-1,1-4 1,6 4 0,-7-2-1,10 4 2,-6 1-2,1 0 0,2 2 0,-6-3 0,1 3 0,2-7 0,3 9-2,-11-5 2,6 2 0,-4-2 0,5 4 2,0-2-2,-4 4 0,-3 4-2,2-2 1,6 2 0,-12 5-1,8-1 0,-3 3 0,-3 1 0,1 3 1,4-1-1,-5 0 2,3 2 0,12 1-1,-25-2 1,16 2 0,9 0 0,-14 0-1,0 0 0,5 0 0,-7 3-1,7 1 2,-1 2-1,-5 3 0,-4-1 1,2 1 1,0 0 0,-6 1 1,0-1-1,-7 5 0,-2-4 1,5 1 1,-5 6-2,-10-3 1,1 3-1,-4-6 2,6 7-2,-4-4-3,-2 5-5,-7-5-6,8 2-18,2 0-19</inkml:trace>
  <inkml:trace contextRef="#ctx0" brushRef="#br0" timeOffset="178218.1935">22980 6945 1,'-11'-7'6,"-1"-3"0,-1-2 1,-2-2-1,2-2-1,2-3-1,-2-2-1,-1 0-1,0-1 0,1-2 0,-1-3 1,1-5-1,-1 8 0,2-5 1,0 6-1,1-5 1,1 5-1,3-3-1,-2 4-1,3 1 0,1-3 0,1 5 0,1-8-1,1 6 1,2-5 0,0 1-1,0-4 1,0 8 1,1-4-1,1 3 0,0 3 0,-1 0 0,1 4 0,0 4 0,-1 0 0,1 1-1,-2 10 1,4-12-1,-4 12-2,8-12 2,-8 12 0,11-9 0,-11 9-2,15-8 2,-4 3 0,-1 1 0,6 0 1,0-1 0,4-3 0,3 0 0,2 0 0,3-3 0,4-1 0,4-5 1,0 1 0,1-6 0,4 3-1,-2-4 1,7 4 1,2-3-1,-1 3-1,3-1 0,-3 3 0,5 3 0,-3-4 0,2 2-1,-4-3-2,-1 4 3,1-3-1,-5 2-1,4 0 0,-7 1 1,5 1 0,0 3 1,-4-1-1,1 3 1,-5-2 0,4 0 0,-6 1 0,7 1 0,-7-6 0,-1 1 0,0 0 0,-1-2 0,-1 2 0,-3-1 0,0 2-1,-4 0 1,-2 3 0,-3 3 0,-1 0 0,-4 3 0,2-1 0,-7 2 0,2 0 0,-2-1 0,0 3 0,-9 1-1,12 0 1,-12 0 0,9 0-2,-9 0 2,0 0 0,11 12 0,-11-12 0,4 18 2,-1-10-2,0 5 1,3-1-1,0 3 1,1-1-1,7 2 0,-1 0 0,4 2 0,-4 4 0,9-3 1,-7 4-1,6-1 0,-8 2 1,4-2-1,-2 0 1,1-2 1,-1 3-2,0-4 1,-2 3-1,1-2 0,-2 4 0,-3 0 0,0 0-1,-2 0 1,-3 0-2,0 1 1,-4-4-2,-1 1 0,1-7-1,-1 2-1,-4-3-2,0 1 1,-5-2 0,2-2 0,-2-1 2,-3-1 4</inkml:trace>
  <inkml:trace contextRef="#ctx0" brushRef="#br0" timeOffset="182435.4347">23642 5836 19,'0'0'1,"0"0"3,0 0 0,0 0 0,0-8 2,0 8 0,0 0 0,0 0 0,0 0 0,0 0-4,0 0 1,0 0-1,0 0-1,0 0 2,0 0-3,0 0 0,0 0 2,6 0-1,-6 0 1,0 0-1,0 0 0,9 10 0,-9-10 0,0 0-1,7 11 0,-7-11 2,0 0-2,12 10 0,-12-10 1,14 8-1,-14-8 0,15 7 1,-15-7-1,13 5 0,-13-5 0,13 7 0,-13-7 1,9 9-1,-9-9 0,10 5 0,-10-5 0,10 8 1,-10-8-1,9 4 0,-9-4 0,11 2 1,-11-2-1,11 1 0,-11-1 2,12 0-1,-12 0 0,8 0 0,-8 0 2,10-4-2,-10 4 0,8-6 1,-8 6 1,0 0-1,12-10-1,-12 10 2,10-9-1,-10 9 0,10-12 1,-3 2-2,1 0 1,-1-2 1,2 0-2,1-5 0,-1 1 0,2-2 0,-2 2 2,5-4-1,2 2 0,-4 0 3,5-2 0,-4 0 1,6-2-1,-7 0 1,6-1 1,-7-2-1,2-1 0,1 1 0,-2-1-2,1-2 1,2-4-2,-2 3-1,2-2 0,-2 6 0,2-3-1,-4 6 0,4-3-1,-4 6 0,-1 6 1,0-1 0,-1 3-1,0 1-2,-9 10-5,13-15-8,-13 15-11,0 0-19,11-1-17</inkml:trace>
  <inkml:trace contextRef="#ctx0" brushRef="#br0" timeOffset="183481.4946">23919 5827 1,'0'0'5,"18"-13"2,-6 2 2,-1-5 3,6-1 2,-1-10 1,5-2 1,-4-8-2,7 2-2,-6-5-3,2 0 0,2-2-5,-1-8-4,3 6 1,-2 0-1,0 3-1,0-1 1,-1 5 0,-3 2-1,-1 7 1,-1 6 1,-1 0 0,-5 8 1,0-1-1,-10 15 0,12-15-1,-12 15 0,0 0-1,8-9 0,-8 9-2,0 0 0,0 0-2,0 0-4,0 0-8,6 7-12,-6-7-19</inkml:trace>
  <inkml:trace contextRef="#ctx0" brushRef="#br0" timeOffset="188715.794">26438 5150 3,'-24'8'3,"0"1"1,6-3-2,-5 3-2,3-2 1,-2 2 0,2-3 1,-1 3-2,3-2 0,-1 1 1,1-1-1,0 1 1,1-1-1,-1 2 0,2-2 0,-1 0 1,1-1-1,1 1 0,0-2 1,1 0-1,-2-1 0,0 3 2,-1-2-2,3-1 0,-1 0 0,1-1 0,-2 0 0,2 3 0,-1 4 0,0-4 2,-7 4-1,5-5 0,-2 5 1,3-5 0,-2 5-2,1-6 2,1-1-2,3-1 0,1 1 0,-2 1 0,2 1 2,-3-2-1,2 1 2,-2 0 1,2-3 2,0 2 0,0-3 0,3 1 1,0-1-1,10 0-1,-12 0-1,12 0-1,0 0-2,0 0-1,-10 0 0,10 0 0,0 0-1,0 0 0,0 0-1,0 0 1,-3 8 1,3-8 0,-2 11 0,2-11 0,-5 16 0,5-16 1,-6 17-1,6-17 2,-7 19-2,3-9 0,1 1 0,1 0 1,1 1-1,0 0 0,1 0 1,0 0-1,-1 0 0,2 3 0,2-1 0,2-2 0,-1 3 0,1-1 0,1 0 0,1 3 0,-1-2 1,2 1-1,-1-2 0,1 5 1,-2-2-1,1 3 1,-2-4-1,2 2 2,-2-2-2,1 1 0,0-4 0,-1 1 0,0-1 0,2-2 0,-2-1 1,1 1-1,-6-11 0,12 16 0,-12-16 0,9 16-1,-5-2 1,-4-14-2,8 22 1,-8-22 0,8 22 1,-8-22-1,7 20-1,-7-20 3,5 11-1,-5-11 0,6 11 0,-6-11 0,4 11 0,-4-11 0,0 0 0,6 10 1,-6-10-1,0 0-1,0 0 2,7 10-1,-7-10-1,0 0 2,0 0-1,11 4-1,-11-4 1,0 0 0,8 3 1,-8-3-1,9 0 1,-9 0-1,20 0 1,-11-3 0,8 2 1,-6-3-1,7 0-1,-4-1 1,6 2 0,-8 0-2,3-2 2,-2 1-1,2 1 1,-1-3-1,3 1 0,-1-3 3,2-6-2,2 5 0,0-6 3,2 5-3,1-7 0,2 6 1,0-7 0,3 8-2,1 1 0,2-5 0,-3 3 0,8-1 0,-5 1-2,10-2 2,1-1 0,-3 2-1,5 0 1,-6-1 0,5 2-1,-5-3 1,7 3-1,-12 0 1,-2 1 0,1 0 0,-1 1 0,-1 1 0,-4 0 0,1-3 0,-4 3 0,3-1-1,-6 4 1,2-1 0,-5-1 0,0 2 0,-3-1 1,-1 2-1,-4 1 0,2 0 0,-11 3 0,14-8 1,-14 8-1,9-8 0,-9 8 0,0 0 0,11-9 0,-11 9-1,11-4 1,-11 4-1,12-6 1,-12 6 0,13-6 0,-13 6-3,13-7 3,-13 7 3,0 0-3,11-10 0,-11 10 0,7-8 0,-7 8-3,6-11 3,-6 11 0,8-13-1,-8 13 1,8-14 0,-8 14 0,7-15 0,-5 6 0,2 0 0,0-2 0,1 0 0,0-1 0,0-2 0,1-2 0,-1 1-1,4-5 2,-3 2-2,0-9 1,0 6-1,-1-4 1,-2 3 0,-1-6-1,1 3 1,-3 1-2,0 2 2,0 5 0,-4-2-1,-2 4 1,-1-3 0,-2 7-1,-2-1 1,2 0 0,-3 3 0,-3 1-1,1-1 2,-7 4-1,6-1 0,-6 3 1,3 0-1,-5 3 1,4-3 1,-4 3-1,3-2 0,4 2 0,-4 0 0,5 0 2,-3 0-2,4 0 0,-2 0 0,2 0 0,-2 0-1,0 2 0,-1 1 0,-2 4-1,-3 0 1,-2 1 0,-4 5-1,-2-3 1,-4 3 0,0-1-1,-5 2 1,-5-1 0,5 0 0,-5-3 0,4 3 0,-2-1 0,2 1 0,-2-2-1,1 2 1,1 1-3,-5 2 2,1-3 0,-2 6 1,2 3 0,-4-6 1,2 3 0,0-6 2,-2 5-2,6-7 0,-2 4 3,5-6-3,0-3-1,4-1 1,2 1 0,1-2-1,9-1 1,-2 0-1,2-1 1,1-2-1,4 0 2,0 0-2,5 0 1,-3 0 0,4 0-1,-2-2 1,4 2-1,1-3 0,9 3 0,-17 0 0,9-2 0,8 2-1,-16 0 1,16 0 0,-15 0 0,15 0 0,-13 2 0,13-2 0,-13 6 1,13-6-1,-11 3 0,11-3 0,-9 1 0,9-1 0,0 0 0,-9 3 0,9-3-1,0 0 2,0 0-2,0 0 0,-9 6 1,9-6-1,0 0-1,-3 10 1,3-10 1,0 0-1,0 13 0,0-13 1,0 15 0,0-6 0,2 0-1,2 4 1,-1 4 0,0 4 0,2-1 1,2 6-1,0 3 0,2 5 0,2-5-2,4 7-4,4-2-9,1 0-13,9 7-17</inkml:trace>
  <inkml:trace contextRef="#ctx0" brushRef="#br0" timeOffset="191926.9776">30193 3943 7,'0'0'3,"9"-1"0,2 1 1,-11 0 1,19-5 1,-7 1-2,2 2-4,0 0-15</inkml:trace>
  <inkml:trace contextRef="#ctx0" brushRef="#br0" timeOffset="197475.295">23830 6963 3,'-6'-1'4,"6"1"1,0 0 2,0 0 0,0 0 1,0 0-2,0 0-1,0 0 0,0 0 0,0 0 0,0 0-2,0 0 0,0 0-2,0 0 0,0 0-1,0 0 1,0 0-1,0 0-1,0 0 1,0 0-1,0 0 1,0 0 0,0 0 0,7 0 0,-7 0 0,0 0 0,10 0 0,-10 0 0,0 0 0,12 3 0,-12-3 0,0 0 0,10 5 0,-10-5 1,0 0-1,10 11 0,-10-11 1,0 0-1,10 7 0,-10-7 0,0 0 0,9 11 0,-9-11 0,0 0 1,0 0-1,9 12 0,-9-12 0,0 0 0,0 0 0,8 9 0,-8-9 3,0 0-6,0 0 3,0 0 3,0 0-3,9 8 0,-9-8 0,0 0 2,0 0-1,0 0 2,0 0-1,9 0 1,-9 0-1,0 0 1,0 0 0,4-10-1,-4 10 1,3-11-1,-3 11 0,7-19 2,4 9-2,-4-3-1,5-2 1,-4 1-1,7-4 0,-5-1 0,6 0-1,-5-1 0,1-3 0,-1 1 0,4-1 1,-2 2-1,3 0 1,-3 1-1,2 1 0,-1 0 2,-1-3-1,1 9-1,-4-4 1,2 6-1,-4-3 0,1 6 1,-4-3-1,-5 11 0,11-6 1,-11 6 2,0 0 0,0 0 1,0 0-1,0 0 1,0 0-1,7-10 2,-7 10-4,0 0 0,0 0-3,0 0-4,0 0-9,0 0-26,0 0-9</inkml:trace>
  <inkml:trace contextRef="#ctx0" brushRef="#br0" timeOffset="208504.9258">27229 4903 1,'0'0'9,"6"-11"-3,-6 11 1,3-13 0,-3 13-1,4-16-2,-4 16-1,4-17 1,-1 9-4,2-4 2,-2 0-1,1 1 2,1-4-3,2-7 2,1 2-2,2-3 2,0 0 0,5-2-2,-1-1-6,5-1-12,-1-3-17</inkml:trace>
  <inkml:trace contextRef="#ctx0" brushRef="#br0" timeOffset="209487.9821">27283 4896 10,'0'0'12,"9"-19"0,0 4-2,1-6-3,2-1-3,2-9-8,4-5-13</inkml:trace>
  <inkml:trace contextRef="#ctx0" brushRef="#br0" timeOffset="215210.3094">26407 5145 0,'-23'9'1,"4"-1"2,-3 0-2,2-2-1,-3 2 1,1-1 2,-3 1-3,4-1 2,-5 3-1,1-3 1,0 0 1,-1 0-1,0 1-1,1-3 1,0 4 0,2-6-1,-1 4 2,0-2-2,2-2 1,-1 3-1,3-1 1,-6-2 0,5 2-1,-1-1 2,3 0-2,-1-1 0,5 2 0,-1-4 0,6 2 0,10-3 1,-16 5-2,16-5 0,-12 4 0,12-4 0,-10 7-2,4 4 5,6-11-2,-9 15 0,9-15 0,-10 14 1,10-14-1,-7 18 0,7-18 0,-8 8-2,8-8 0,-6 11 0,6-11-1,-3 12 0,3-12 1,-2 15 0,2-15-1,0 17 1,0-7 0,3 0 0,0 3 0,1 0 1,3 1-1,-2 0 1,0 2 0,1 2 0,0-1 0,-2 2 0,2-3 1,-2 0-1,-2 1 1,0-2 0,0-3-1,-1 0 1,0 1-1,-1-4 1,1 3-1,0-3 0,1 4 0,-1-4 0,2 3-1,0-4 0,1 4 0,-1-3-1,1 1 0,-4-10 1,10 18 0,-6-7 1,0 0-1,0-3 1,0 0 0,-4-8 0,6 17 0,-6-17 0,3 10 1,-3-10-1,0 0 0,0 0-1,0 0 1,8 10-7</inkml:trace>
  <inkml:trace contextRef="#ctx0" brushRef="#br0" timeOffset="221165.65">23842 6963 9,'0'0'1,"0"0"2,0 0 1,0 0 1,0 0-2,0 0 3,0 0-1,14 0 0,-14 0-2,12 0 0,-12 0-2,12 2 1,-12-2-1,10 5-1,-10-5 3,9 2 0,-9-2 2,0 0 2,13 0 2,-13 0 1,12-2 2,-3-4 3,8-2 2,-4-8-1,8 0 1,-1-9 0,7-1-2,-5-9-1,13-4-3,-7-3-3,5-9-11,1-6-32,5 0-23</inkml:trace>
  <inkml:trace contextRef="#ctx0" brushRef="#br0" timeOffset="226675.9652">23082 4538 13,'0'0'3,"16"-6"0,-2 1 1,10 2 2,0-3 0,12-1 0,6 0 0,2 0 0,4 2-2,-9 2-1,3 2-2,-6 0-1,3 1-1,-11 2-2,-6 7-1,-1 0-1,-4 1-2,-4 0 2,-2 1-1,-3 1 0,-1-2 2,-1 1 2,-6-11 1,7 13 3,-7-13 1,5 12-1,-5-12 2,0 0-1,11 14 2,-11-14 0,5 10 1,-5-10-3,7 11 2,-7-11 0,5 18-1,-5-5 1,2 6 0,1-1-3,-3 9-12,-1-1-30</inkml:trace>
  <inkml:trace contextRef="#ctx0" brushRef="#br0" timeOffset="234991.4408">23990 6921 6,'16'-19'10,"2"-5"2,6-5-2,6-6 3,7 0-2,-2 1 0,-1-7-4,2 4 0,-3 2-1,1 5 1,-6-1 1,-4 9-2,-6 0 3,-2 9-2,-6 5 0,-10 8 0,10-13-1,-10 13-3,0 0 1,4-9-4,-4 9-4,0 0-5,0 0-11,0 0-18,0 0-12</inkml:trace>
  <inkml:trace contextRef="#ctx0" brushRef="#br0" timeOffset="237236.5692">26711 6053 4,'19'-19'5,"-1"5"0,-1-4 0,-2 6 0,-2-3 0,0 4 0,-2-3-3,-1 8-1,-1 1 0,-9 5 1,11-7 0,-11 7 0,10-5 3,-10 5 0,0 0 0,0 0 0,0 0 1,0 0 0,0-10-1,0 10-1,0 0-2,0 0-1,0 0 0,-3-10-1,3 10 0,0 0 0,0 0 0,0 0 0,0 0 0,0 0-1,0 0 1,0 0-1,0 0 1,0 0-1,0 0 0,0 0 0,0 0-1,0 0 0,0 0 0,0 0-1,0 0 1,0 0-2,0 0 1,0 0-1,0 0-1,0 0 1,0 0-1,0 0 0,0 0 0,0 0 2,0 0-2,0 0 0,0 0 0,0 0-3,0 0-4</inkml:trace>
  <inkml:trace contextRef="#ctx0" brushRef="#br0" timeOffset="265041.1595">28678 6711 43,'0'0'2,"0"0"2,0 0 1,0 0 0,0 0 0,0 0 0,0 0 1,-2-8 0,2 8-3,0 0-3,0 0 0,0 0-2,0 0 1,0 0-1,0 0 1,0 8-1,0-8 1,1 17 1,0-5 1,1 0-1,-1 4 0,1 2 2,1 3-2,-1 1 1,1 3-1,-3 1 1,3 3-1,-2 0 1,1 5 0,-1-3 1,0 6 0,0-3 0,-1 5 1,3-6 0,0 7 1,0 2-2,3 0-1,-3 1 3,4-2-4,2 8 1,0-8-1,0 7 0,-2-1-1,3-4 1,-3 2 0,0-3-1,-2 2 1,-1-5 0,0 4 1,-1 2 0,2-3 0,-4 4 0,2-5 2,0 3-1,2-5 0,-1 4 0,3-5-1,-2-3 1,2-1-1,-2-2 1,1 1-1,1-6 0,-3 1-1,-1-5 1,0 1-1,-1-6-2,0 0-10,1-1-14,-3-8-20</inkml:trace>
  <inkml:trace contextRef="#ctx0" brushRef="#br0" timeOffset="267017.2725">28713 6703 24,'0'0'1,"0"0"0,0 0 2,0 0-1,0 0 2,4 0 1,-4 0-1,14-1 1,-5-2 0,0-1 0,3 0-2,2-1 1,2 1-2,-1-4 0,4-1 1,-4-3-2,3 7 1,-2-7 0,2 5-1,-6-5 0,4 6 0,-2-3-1,2 6 0,3 0 0,-2 0 0,4 2 0,-5-1 0,7 2-1,-6 0 0,4 0 1,-6 0 0,-4 0-1,-3 0-1,2 2 2,-10-2 0,11 3-1,-11-3 1,0 0 0,5 12 0,-5-12 0,3 13 1,-3 2-1,0-7-1,0 6 1,0-4 0,0 7 0,-1-6 0,1 5 0,0-2 0,0-2 1,0 1 1,-1 2-1,1 2 0,0-1 0,0 0 0,0 2 1,1 2-2,1 1 1,1-2 0,0 3-1,2 0 0,-2 1 1,0 2-1,-2-2 0,0 3 0,-1-5 0,0 6 1,0-5-1,-1 4 0,1-3 0,0 3 0,-1-4 0,1 5 1,0 0-1,0 1 0,1 3 0,1-4 0,1 7 0,0-5 0,1 5 0,0-5-1,2 0 1,-2-3 0,1-1 0,1 2 0,0-4-1,-2 2 1,2-1 0,-2 0-1,-1-3 1,-1 4 0,-2-4 0,0 4 0,0-4 0,0 4 0,-2 1 1,0-2 0,-1 1 0,1-3 2,-1 2-3,1-3 2,0 4-1,1-6 1,0 0-2,0 0 1,1 1-1,0-2 0,0 1 1,2-3-1,2 0 0,3 0-1,-1-2 1,1-1-1,2-3 1,0 3-2,0-4 1,0 0 1,1-2 0,-10-7-1,13 14 0,-13-14 0,9 10-1,-9-10 1,0 0 0,4 11 0,-4-11 1,0 0 0,0 0 1,-4 8 0,4-8 2,-13 6-1,2-4 0,-4 3 1,-4 0-2,1 0 1,-7 1 1,0 2-2,-2-1-1,-2 1 0,-4-2-4,5 2-11,2 5-22,2-4-11</inkml:trace>
  <inkml:trace contextRef="#ctx0" brushRef="#br0" timeOffset="267693.3112">29669 7546 1,'0'0'2,"0"0"-1,0 0 1,0 10 2,0-2 0,0 5 1,1 5 1,0 3-1,0 8 1,2 0-2,0 5-2,1-2 0,-1 9-1,2-1 2,0 0-1,2 1-1,0-3 1,0 4 0,-2-4 0,0 3 1,-2-7-2,-1-2-1,-1-3 1,-1-3-3,-4-1-5,-1-3-12,-3-4-14</inkml:trace>
  <inkml:trace contextRef="#ctx0" brushRef="#br0" timeOffset="268659.3665">29815 7549 10,'0'0'1,"0"0"2,16-3 2,-4 0 0,1 0 0,4-1 0,4 1 1,0-3-2,1 0 1,-1 1-3,1 0 0,-2 1-1,0-2 0,0 0-1,-6 3 1,3 1-1,-3 2 0,-3-2 0,-2 2-1,-9 0 1,11 0-1,-11 0 0,0 0-1,10 11 2,-10-11-1,5 12 1,-3-3 0,-1 1 0,0 1 0,-1 1 1,0 0-1,0 4 0,1-2 2,-1 4-2,0-2 0,2 4 0,0-3 0,0 6 0,2-3 0,2 3 0,-3-1 0,5 2 0,-2-4 0,2 4 0,-2 2 1,4-4 0,-2 2 0,0-3 0,-3 4 1,3-7 0,-4 6-1,1-4-1,-4-4 1,3-1-1,1 1 1,-5-1-1,0-3 2,-2 2-1,-1-3 1,-3-1-1,2-1 2,-6 0-2,0-2 1,10-7 1,-14 17-1,4-9 1,2 1-1,-3 0-1,1-2 1,-2 2 1,2-1-1,-3 0 1,1-1-1,-4 0 3,1-3-1,-5 3 1,-1 0 0,-7 0 0,3-1-1,-7-1 0,0-1-3,-4 0-13,6 7-34,-4-10-5</inkml:trace>
  <inkml:trace contextRef="#ctx0" brushRef="#br0" timeOffset="269902.4376">29188 8695 22,'0'0'2,"0"0"2,0 0 0,0 0 2,0 0 1,0 0 2,0 0 3,0 0-2,-9 0 1,9 0-1,0 0-2,0 0-1,0 0-1,0 0-4,0 0-1,0 0-1,0 0 0,-8 6 0,8-6 0,0 0 0,-1 9 0,1-9 3,-3 12-2,3-12 0,-4 14 0,0-4-1,0 0 1,0 2 1,0-3-2,0 1 0,1 0 1,1-2-1,0 2 1,2-10-1,-2 13 0,2-13 1,0 10-1,0-10 1,0 0-1,0 0 0,2 9 0,-2-9 2,0 0-2,0 0 1,11 10-1,-11-10 1,9 5-1,-9-5 1,14 9 0,-14-9 0,15 7 1,-6-3-1,-9-4 1,16 7-2,-16-7 1,17 2 0,-9-1 1,-8-1-1,12 0 0,-12 0 1,14 0 1,-14 0-1,12-3 1,-12 3 2,13-9 1,-13 9 0,13-11 1,-8 2-2,-1-1 1,1 0-1,-2-1-1,-2 1 1,0-3-2,-1 1 0,0 0 2,-4 0-2,-2-1-1,-2 2 1,0-2-2,-5 2-3,-4-1-6,-1 5-10,-2 3-18,-6 0-18</inkml:trace>
  <inkml:trace contextRef="#ctx0" brushRef="#br0" timeOffset="270966.4984">30066 8621 0,'0'0'5,"0"0"3,0 0 2,7-13 2,-7 13 0,6-11 2,-6 11 0,6-18-1,-5 10-2,4-3 0,-2-6-4,0 5-1,0-5-2,0 4 1,0-5-3,-2 8 1,0-5-1,-1 15-2,1-12 1,-1 12 0,0 0 1,4-13-2,-4 13 0,0 0-3,0 0 1,0 0 0,0 0-1,0 0 1,2 8 1,0 2-2,0-1 2,1 5 1,0 8 0,1-7 0,-2 9 0,3-4 0,-2 4 0,1-3 0,0 1 0,1-4 1,-2-3-1,2-1 1,-2 0-1,-1-1 0,0-2 2,0 0-2,-1-3 0,-1-8-2,0 15 2,0-15-1,0 10 0,0-10 0,0 0 1,-15 12-1,15-12 1,-14 5 0,6-2 0,-3-1 1,11-2-1,-17 4 1,17-4-1,-14 3-1,14-3 1,0 0 0,0 0 1,0 0 3,0 0-1,6 0 2,6-1 1,8-3 0,1 0-1,11-2-6,8 6-27,2-8-25</inkml:trace>
  <inkml:trace contextRef="#ctx0" brushRef="#br0" timeOffset="274468.6987">28902 9219 25,'0'0'4,"0"0"-1,0 0 3,0 0 0,7-1 0,-7 1-1,0 0 0,0 0 1,0 0-4,0 0-2,0 0 0,9 0-1,-9 0 0,0 0 1,10 12 0,-10-12 0,7 12 0,-7-12 0,8 17 1,-8-17-1,8 16 1,-5-8-1,1 2 0,4-1 1,-8-9-1,5 14 0,-5-14 0,15 8 4,-15-8-3,14 0 3,-14 0 2,14-5-1,-5-4 4,6-6 1,-5 1 0,2-8 0,1 0 0,0-7-2,1 5 0,-3-3-1,1 1-2,-1-1-2,-1 5 1,0-3-3,0 7 0,-1 4-4,-2 1-9,4 3-12,-5 1-23,5 6-7</inkml:trace>
  <inkml:trace contextRef="#ctx0" brushRef="#br0" timeOffset="276123.7934">29964 9100 3,'0'0'1,"0"0"-1,0 0 1,-5-6-1,5 6 0,0 0 0,0 0 0,0 0-1,0 0 0,0 0-1,0 0 1,0 0 1,0 0 0,0 0 0,0 0 0,0 0 0,0 0 0,0 5 0,0-5 0,2 12 0,-2-12 1,5 13-1,-2-4 0,2 2 0,-2 5-1,1-7 1,-1 6 0,1-6 0,0 4 0,-4-13 0,5 20 0,-5-20 0,7 9 0,-7-9 0,0 0 0,8 9 0,-8-9 0,0 0 0,0 0 0,7 9 0,-7-9 0,0 0 0,0 0 0,0 0 0,0 0 0,9 8 0,-9-8 0,0 0 0,0 0 0,12 0 0,-12 0 1,12-2 1,-12 2-1,14-12 0,-5 5 0,3-5 2,-3-8 0,4 5 1,-2-9-1,3 4 2,-2-5 0,4 1 1,-4-3 0,2 4-2,-1 1 1,1-1-1,6 3-1,-6-1 1,5 1-2,-6 0 2,5 4-2,-5 0 2,5 2-3,-6 1 1,-2 3 1,0 0-1,0 3-1,-2 0 1,-8 7-1,11-8-1,-11 8 0,8-4 0,-8 4 0,0 0 0,0 0 0,0 0 0,10-2 1,-10 2 0,0 0 1,0 0 2,0 0-2,0 0 2,0 0-2,0 0 1,0 0-2,0 0 0,0 0-1,0 6-1,0-6 0,0 0-3,0 9-3,0-9-6,0 11-7,0-11-12</inkml:trace>
  <inkml:trace contextRef="#ctx0" brushRef="#br0" timeOffset="280646.0521">31020 6714 0,'14'-3'1,"2"2"3,-2-1-2,1 0 1,-3 0 0,0 2 0,-1 0 0,-1-1 1,4 1-1,-4-1 1,3 1 0,-1 0-1,2 0 1,4 0-1,0 0 0,1 0-1,2 0-1,-1 0 0,0 1 1,1 3-2,1 0-2,-4 2 2,4 2 0,-4 0 0,1 1-1,-3 1 1,3 1-1,-3 0 2,2 3-1,4-2 1,-5 3 1,1 2-1,-3 0 0,7 0 0,-7 4 0,1 1 1,-5 3-1,1 0 0,3 4-1,-3 0 1,-1 4 0,-2-2 0,-4 3 1,2-4-2,-4 4 2,-1 0-1,-2-2 0,0 1 2,0-7-2,0 4 0,5-7 2,0 8-2,0-10 0,0-1-1,-1 0 1,0-3-1,-2 2 1,4-2 1,-4-4-1,-1 1 1,3-3 2,-3 2-1,4-5 1,-5-8-2,4 14 3,-4-14-4,8 8-8,-8-8-13,0 0-21</inkml:trace>
  <inkml:trace contextRef="#ctx0" brushRef="#br0" timeOffset="281546.1035">31418 7674 3,'0'0'1,"0"0"0,0 0 0,0 0 2,-5-5-2,5 5 1,0 0-1,0 0 0,0 0 1,0 0-1,0 0-1,5-3 1,-5 3-1,0 0 0,13 0 1,-13 0 0,13 0 1,-3 1-1,-10-1 0,19 2 0,-11-2 0,3 0 2,7 1-2,-2 0 1,0 2 0,-2-3-1,5 3 0,-3-1 0,3-1 0,-4 2-1,-4-1 2,3 1-2,3-1 0,-2-1 1,-3 1-1,3 1 0,-2 0 0,3 0 0,-2-1 0,-1 1 0,-13-3 0,15 6-1,-15-6 1,13 7 0,-13-7 0,0 0 0,10 6 1,-10-6-1,0 0 1,0 0 0,0 0 1,0 0 0,0 0 0,0 0 0,0 0 1,0 0 2,0 0 0,0 0 1,0 0 3,0 0-2,0 0 1,0 0 2,0 0-3,5-6-1,-5 6-2,0 0 0,3-14-1,2 4 1,-2 0 0,-2-5-1,9 1 2,0-7-2,3-4 1,-3-4-2,3-4 2,5-5-3,-1 1-1,9-8-8,-4-1-22,-2 0-28</inkml:trace>
  <inkml:trace contextRef="#ctx0" brushRef="#br0" timeOffset="283976.2425">31495 8100 0,'76'-26'0,"4"-3"1,-7 4 2,0-5-3,0 4 1,-4-5 0,-3 6 0,-3-2 2,-13 4-3,-3 0 1,2 5-1,-3 0 0,-15 5-4,-5 6-3</inkml:trace>
  <inkml:trace contextRef="#ctx0" brushRef="#br0" timeOffset="383269.9218">27302 5203 31,'0'0'3,"0"0"-1,-4-8 3,4 8 1,0 0 1,-9-11 1,9 11 3,-7-12-2,7 12 0,-8-14-2,7 6-1,1-6-3,0-1 0,0-2-1,1 1-2,4-4 0,2-2 0,1-3 1,1 0-1,2 0 0,3-4 1,3 3-1,-1-4 0,0 4 1,-1-1 1,4 0-4,-1-4 2,-2 8 0,-2 0-1,-1 4 1,-3 0 0,2 5-2,-3-1 2,-9 15 0,9-8 0,-9 8 0,0 0-1,0 0 1,0 0-7,11-6-12,-11 6-29</inkml:trace>
  <inkml:trace contextRef="#ctx0" brushRef="#br0" timeOffset="401896.9872">22457 4746 0,'0'0'0,"0"0"0,0 0 0,0 0 1,-8 3 1,8-3 2,0 0 0,0 0 1,0 0 2,0 0 1,6 0 1,-6 0 0,13-3-2,2-1-1,-1-9 0,8 4 0,-1-6 0,10 1-1,10-3 1,5-4-2,7 0 5,6 0-3,8 2-1,5-3-1,6 0-18,2-6-32,6 5-3</inkml:trace>
  <inkml:trace contextRef="#ctx0" brushRef="#br0" timeOffset="404522.1374">23097 4410 3,'-22'4'9,"-6"-1"1,-1 2-2,0 0 0,-2 0-2,1 4-1,-3-1 0,2 0-3,-4-2-1,2 4 4,-4-2-1,3 3-1,-1-2 1,4 0 1,0-1-3,0 4 3,3-1-3,3 0-2,4-3 1,-5 4-1,5 0 1,-1 3-1,1-4 0,-1 4-1,2-3 1,0 2-1,0-1 2,3 3 0,-1 3-2,3-6 2,1 7-1,1-6 2,2 6-1,2-6-1,1 6-1,0-6 1,0 2 0,0 0 0,3 1 0,-1 1 1,-1 3-1,-1 0 1,1 1-1,0-1 0,4-1 0,-3 1 0,1 0 1,1-1-1,2-5-1,1 0 2,-1-1-1,2 3 0,0-3 1,2 1-1,1-1 0,2 1 2,2-3-2,-1 5 0,2-7 1,0 4 0,1-4-1,1 2 1,-2-4 0,2 3-1,3-2 3,-2-1-3,2 2 1,-3-2-1,2 0 0,2 1 0,-1-2 0,0 2 2,-1 7 1,2-7-2,-2 3 1,5-5 0,-4 5 1,6-6-1,-2 3 1,5-5-2,-1-1-1,5-1 1,-2-2-1,7 0 0,-1 0 0,6 0 0,9 0 0,-5 0-2,9-2 0,-2-3 0,7 0 0,-4 0-2,4-8 2,-5 8-2,-2-6 2,3 2 1,-6-4-2,9 6 2,-2-6 1,2 5 0,4 2 0,-1-3 0,3-1 0,-2 0 0,6 0 0,-4-4 0,-5 5 0,7-4 0,0 2 0,0-2 0,2 3 0,0-4 0,-1 6 0,-2-2 1,3-1-1,-4 0-1,-5 1 2,5 1-1,-7 1 0,5 0 3,1 0-6,-1 0 6,-3 2-2,0-2-1,-1 3 1,-3-3 0,3 1-1,-6-2 3,-4 1-1,4-5-1,-6 1 3,7-2-2,0 2 2,-2-5-1,3 0-1,-6-3 1,3 1-1,-3 0 1,1 0-1,-6-3-1,-1-3-1,0 1 0,-3-8-1,3 7 0,-5-6-2,5 3 1,-7-3-2,1 6 2,-8-3 0,3 3 1,-1 3 1,-7-2 2,-1 2-1,-8-5 3,-4 6-1,-3-6 1,-2 6-1,0-3 0,-12 4 0,4-3-1,-5 2 0,4-1-4,2 3 0,-4 0-3,0 2 0,-2 0-4,0 0-1,-5 3 1,-1 2-1,-3 1 1,-1 0 4,-5 1 0,1 4 1,-6 0 3,0 1 1,-5 1 1,0 3 3,-5-2-1,-3 3 2,-4 0 1,-3 1 0,2 1 1,-2 0-2,1 4-1,-1-1 1,3 0-1,-2-1-2,3 3 0,1 1 0,-3 0-1,1 1 0,0 1 0,-4 1-2,1 0 2,1 0-1,1 3-1,1-3 2,3 2-1,-3 0 0,0 1 3,6 1-1,-6-3 1,1 0 2,-2 3-3,-6 1 3,2-1 0,-4 0-2,1 4 2,-1-4-3,-2 7 1,0-6-1,0 6-1,3-2-1,-3 5-1,-1-4-7,7 0-21,4 8-28</inkml:trace>
  <inkml:trace contextRef="#ctx0" brushRef="#br0" timeOffset="415943.7907">23565 5015 3,'0'0'6,"0"0"-1,-1 5 1,1-5-1,0 0-2,0 0-1,0 0-3,0 0-2,0 0 2,0 0 0,-3 8 0,3-8 1,0 8 0,0-8 1,-3 17-1,1-7 2,1 2-2,-1 0 2,-1 0-1,1 1 0,-2 3-2,2-3 2,-3 6-1,2-1 1,-3 6 0,1-4 2,-1 6-1,1-3 1,-5 6 1,0 5 2,-1-2 0,0 3 0,1-3 1,1 3 0,-1-3 1,3 6-1,3-6 0,1-2 0,1 2 0,0-3-1,0 1 0,0-4 1,0 0 0,0-2 1,-3-4 0,2-1 0,0-5 1,0-4 0,-1 1 1,4-11 2,-5 10-1,5-10 0,0 0 1,0 0-1,0 0-1,0 0-1,0 0-3,0 0 0,0 0-4,-9 0-4,9 0-16,0 0-33,0 0-14</inkml:trace>
  <inkml:trace contextRef="#ctx0" brushRef="#br0" timeOffset="417262.8661">24405 5610 3,'39'-10'3,"-8"3"2,0 2-2,-1 3 1,-7-3 0,-1 5-3,-9-3-1,4 2 1,-7 0-1,2 0 0,-12 1-2,0 0-6</inkml:trace>
  <inkml:trace contextRef="#ctx0" brushRef="#br0" timeOffset="423560.2263">22952 6053 0,'0'0'1,"0"0"1,-13 0-1,3 0 1,-2 2 2,-1 1 0,-3 0 1,-3 2 1,0-1 1,-2 1-1,1-1 0,0 2-1,-1 1 0,-6 0-2,2 0 1,-1 1-2,4 0 2,-4 0-2,6 1 2,-1-3-3,5 3 1,6-3 0,-1 3 0,4 1-1,1 2-1,2 0 0,2 5 1,0 3-1,-1 1 2,1 1-2,2 2 0,0 4 1,4 2-1,0-2 1,-1 4 0,2-3-1,2 2 1,-3-1-1,5 4 0,-4-1 0,2-1 0,-2 2 0,2-3 0,-2 3-1,1-4 0,-2 6 1,1-12 0,-2 4 0,0-6 0,0-1 0,2-3 0,-2 0 0,-1-4 0,1-4 1,0-2-1,-3-8 0,6 14 1,-6-14-1,0 0 0,7 9 1,-7-9-1,0 0 0,11 12 0,-11-12 0,12 8 0,-1-5 2,-11-3-2,17 8 0,-17-8 1,19 9 0,-19-9 0,15 3 0,-7-1-1,2-1 3,1-1-2,2 0 0,2 0 3,2-3-2,0-1 0,4-4 3,3 2 0,3 0 1,1-1 1,3-3 0,4 0 1,0-1-2,3 1 0,-3 1-2,4-3-2,0 0-16,-1-7-37,5 10-3</inkml:trace>
  <inkml:trace contextRef="#ctx0" brushRef="#br0" timeOffset="425582.3419">26794 5154 0,'20'-5'0,"-1"0"3,-4 2-2,0 0 1,-3-1 1,3 0-1,-4 0-1,3 1 1,-3-1 0,1 1-1,1-1 0,0 1-1,-2 0 0,-1 0 2,-1 0 0,1 0-2,-1 1 2,1-1-1,-10 3-1,16-4 1,-16 4 1,15-6-2,-15 6 0,12-3 0,-12 3 0,0 0 0,8 0 0,-8 0 0,0 0 0,0 0-2,12 3 2,-12-3 0,15 5-1,-15-5 1,16 5 0,-16-5-1,17 9 0,-17-9 1,15 11 0,-10 0 0,-1-1 0,0 3 0,-1 3 0,1 1 0,0 4 1,-1 4-1,1-4 0,2 6 0,-1 3 1,1-1 0,-2 0 1,2-5-1,-3 3 0,3-3 1,-3 0 0,-3-5 0,1 0-1,-1-4 0,-2 4-1,-4-4 2,-1 0-1,2-1-1,-4 1 1,1-2-1,1 1 1,0 0-1,2-3 0,1-1 1,4-10-1,-13 16 1,4-10 1,9-6-2,-17 10 1,17-10 0,-22 12 0,9-5-1,-4 1 0,-2 2 1,-1 2-1,-7 0 0,-1 0 0,-7 4-1,0-1 2,-8 4-1,-2-2 0,-3 4 0,-1-3 2,-6 4-1,-4-3-1,3 5 0,-2-2 0,3 0 0,2 0-1,5-2 2,0 1-1,2-7-1,10 3 1,-3-5 0,5-3 1,-1-1-1,3-1 1,0-4-1,3 2 1,4 0 0,2-4 3,4-1-1,2 0 1,2-1 2,-4-1-1,6-1 1,-2-2-2,5-1 2,-5 1 0,6 0 1,-4-1-2,13 6 0,-12-16 2,7 6-1,2 2 1,-5-6 1,5-5-3,-1-1 1,0-2-2,-2-2 0,2-3-1,-1-1-2,-1-4-2,1 1-6,0 2-8,-1-8-26,7 6-14</inkml:trace>
  <inkml:trace contextRef="#ctx0" brushRef="#br0" timeOffset="449434.7062">22604 5382 0,'-29'-7'0,"-1"2"0,1-4 0,-1 1 0,1-3 0,-1 3 1,3-5-1,-2 4 3,2 0 2,1-1-2,3 0 3,0 0-1,3-1 1,1 0 1,3 2 0,5-3-2,1 1 0,2-3-2,1 3 0,2-4 0,1-1-2,4-3 0,0 0 1,1-2-1,2 5 0,0-9 0,1 4-1,2-1 4,-1 0-4,0 1 0,-1 1 1,3 0 0,-4 1 0,1 0 2,-3 2-3,1 2 0,1-2 1,-1 5 0,1-1-1,-1 0 0,1 0 1,3 1-2,1-1 1,0 0-1,2-3 0,1 2-2,0-4 2,2 5 0,2-3 0,1 6-2,1-5 3,-1 5-1,1 1 0,3 0 1,-2 3 0,3-2-1,-1 1 1,4-1 0,-3 2-1,5-1 1,-1 0 0,4 0-2,0-3 2,4 2 0,3 1 0,-1 0 0,5-1 0,-1-2-1,5 2 1,-4 0 0,5 2 1,-3-1-1,0-1-1,3 0 2,-1 3-1,4-4 0,-2 1 2,7-1-2,0-2-2,5 1 4,1-1-2,1-1-2,1 0 4,0-1-2,3 1-2,-4 1 4,-4 0-2,8-3 0,1 0 0,-1 1 0,2 0 1,-2 0-1,3 1 0,-1-5 0,1 5 0,-3-1 1,-6 4-1,5-4 1,3 2-2,-2-1 2,3 2-1,-3 0 0,2-1 0,-6 1 0,3 1 0,-5 2 1,-8 1-1,2-1-1,-6-5 1,2 6 0,0-3 0,-3 3 0,2-4 0,-2 3 0,1-3 0,-3 5 0,2 2 1,-6-1 2,-1 1-3,0-2 0,-6 3 0,1-1 0,-7 1 1,2-1-1,-6 0 0,1 0 0,-5 2 1,1-2-2,-3 2 1,3-1 0,-2 1-1,3 0 2,5 0-1,-4-2-1,5 2 1,-5 1 0,3 0 1,-7 0-1,6 0-1,-8 0 1,-5 0-3,-9 0 2,14 5 1,-14-5-1,8 9 0,-8-9 1,4 14 0,-3-3 0,-1 3 0,0-3 0,0 8-1,0-4 1,0 4-2,-1-2 1,0 4 0,-3-5 0,-1 5 1,0-4 0,-2 2-1,0-1-2,-2 0 1,0 2 0,-4-3 0,1 0 0,-3-1-2,-4 0 2,-4-3 1,5-1 0,-5 1 1,3-3-1,-1-1-2,0 1 1,2 1-2,4-3-2,1 2 1,0 1-1,3 0 1,-4 1 0,2-3 1,0 2 4</inkml:trace>
  <inkml:trace contextRef="#ctx0" brushRef="#br0" timeOffset="450566.771">23106 5424 3,'-56'12'6,"8"0"-3,-1-3 1,7 1-2,-1-1 2,-1 1-2,5-3-1,-1-1 0,6 0 1,1 0-2,5 0 0,0-1 0,7 0 0,2-2 0,5 2-2,5-2 2,9-3 0,-13 4 0,13-4 0,0 0 2,0 0-2,0 0 1,0 0 0,0 0 0,0 0 0,0 0 1,0 0-1,0 0 0,0 0 0,0 0-1,0 0 1,0 0 1,0 0 0,0 0-1,0 0 1,0 0 1,0 0-1,0 0 1,0 0-2,0 0 1,0 0-1,0 0 1,0 0-2,0 0 1,0 0-1,0 0 1,-9 0 1,9 0-1,0 0 1,0 0 0,0 0-1,0 0 0,0 0 2,0 0-3,0 0 1,0 0-1,0 0 0,0 0 0,0 0 0,0 0 0,0 0 0,0 0 0,0 0 0,0 0 0,0 0 1,0 0-1,0 0 1,0 0-1,0 0 2,0 0-2,0 0 0,-10 0 0,10 0 0,0 0 0,0 0 1,-8 0-1,8 0 0,0 0 2,0 0-1,-9 0 3,9 0 1,0 0-1,0 0 2,0 0 1,0 0-2,0 0 1,0 0-1,-10-4-2,10 4 1,0 0-3,0 0 0,0 0-1,0 0 0,0 0-1,0 0 1,0 0 0,0 0 0,0 0 0,0 0 0,0 0 1,0 0-1,0 0 0,0 0 0,0 0-6,0 0-9,0 0-21,0 0-12</inkml:trace>
  <inkml:trace contextRef="#ctx0" brushRef="#br0" timeOffset="453251.9246">24203 5754 3,'23'-5'4,"0"-2"1,-1 1-1,-3-1-2,-1 2 0,-4 2 0,-1-2 0,-2 1-1,0-1 2,0 2-2,-1 3-1,-1-4 1,1 1 0,-1 1-1,0-1 1,-9 3-1,16 0-1,-16 0 2,14 0-1,-14 0-1,15 0 2,-15 0-1,12 0 0,-12 0 0,16 0 0,-16 0 2,14 0-2,-14 0 0,16 0 1,-16 0-1,15 1 0,-15-1 1,11 4-1,-11-4-1,10 7 2,-10-7-1,9 12-1,2-6 2,-5 3-1,4 2 0,-4 1 1,6 0 0,-7 1 1,7 1-1,-8 1 1,0-3 2,0 5-2,-1-5 2,1 3-2,-1-3 0,1 5 1,-1-5-1,3 1-1,-1 1 0,3 0-1,-3 6 0,0-3-1,1 4 1,1-5-1,-2 7 0,-1-8 1,2 9-1,-2-13 1,1 0-1,2 1 1,-3 0 0,1-4 0,-2 1 0,-3-9-2,8 15 2,-5-5-1,-3-10 2,2 16 1,-3-7-2,1 1 0,0 3 0,-4 1 0,0-1 1,-1 2-2,1-3 1,-4 2 0,1-3-2,2 1 2,0-2 0,-1 0 2,1-1-2,-3 3 1,2-2-2,0 0-1,-3 2 1,-1 2-1,-4 0-2,-1 1 1,-6-3-1,1 3 1,-6-2 1,-2 3 1,-3-3 0,-2 2 1,-3-2 0,-5 6 1,0-4 0,-6 1-1,-1 4 2,-3-3-1,0 6 1,-4-7 0,-1 1 1,4-3-1,0 3-1,2-6 2,0-2-2,4 0-1,-1 0-1,1-1 1,4 2-1,-1-3-1,2 2 1,0 1-1,2 0 1,0 0-2,-3 1 1,8-2-2,-1 1 1,7-2-3,1 1-1,6-1-2,-1-1 1,8-2 3</inkml:trace>
  <inkml:trace contextRef="#ctx0" brushRef="#br0" timeOffset="467876.761">22874 7063 0,'18'-11'0,"0"1"0,1 1 0,7 0 1,5-4-1,3 1 3,9-3-1,0-2 1,12-2 1,5-2 2,6-2 0,7 0 1,1 0 1,4 0-1,-2 2 0,4 0-1,-6 2-3,-3-1 1,-5 6-2,-6-1 2,-7 3-3,-3 2 0,-12 1 2,-1 1 0,-12 4 2,-5 1 1,-6-2 2,-1 3 4,-13 2 0,10-2 2,-10 2-1,0 0 0,0 0-2,0 0 0,0 0-3,0 0-2,8-5-1,-8 5-2,0 0 0,9-15-1,-9 15-1,8-11-1,-8 11 2,8-10-1,-8 10 2,8-9-1,-8 9 0,0 0 0,0 0 2,0 0-1,0 0-1,0 0 0,0-10 1,0 10-1,0 0-2,0 0 1,-5-11-1,5 11 0,0 0-1,0 0 1,0 0 0,0 0-1,0 0 1,0 0-1,0 0 0,0 0-1,0 0 0,0 0 0,0 0 0,0 0 0,-5-9 0,5 9 1,0 0 0,0 0 0,0 0 1,0 0 0,0 0 1,0 0-1,0 0 0,0 0-1,0 0 0,0 0-2,0 0-4,0 0-4,0 0-9,0 0-9,0 0-13,0 0-13</inkml:trace>
  <inkml:trace contextRef="#ctx0" brushRef="#br0" timeOffset="468985.8245">32110 3208 3,'0'0'1,"0"0"-1,0 0 1,0 0 1,-5-3 1,5 3 0,0 0 0,0 0 0,0 0 0,0 0-5,0 0-12</inkml:trace>
  <inkml:trace contextRef="#ctx0" brushRef="#br0" timeOffset="470386.9046">26446 5653 1,'0'0'2,"0"0"0,0 0 2,0 0-1,6 0 2,-6 0 1,0 0 0,0 0 1,0 0-1,0 0 0,0 0-1,0 0-1,0 0 0,0 0-2,0 0 1,0 0-1,0-7 0,0 7 1,0 0-3,0 0 0,0 0 1,0 0-1,0 0 1,0 0-1,0 0 0,0 0 0,0 0 0,0 0 0,0 0 1,0 0-1,0 0 2,0 0-2,0 0 0,0 0 0,0 0-5,0 0-1,0 0-5,0 0-4,0 0-7</inkml:trace>
  <inkml:trace contextRef="#ctx0" brushRef="#br0" timeOffset="479531.4277">27208 10278 26,'0'0'3,"0"0"0,0 0 3,0 0 1,0 0 3,0 0 2,10-3 0,-10 3 1,2-10 1,-2 10-1,1-14-1,-1 14 0,1-15-2,-1 15-1,-1-15 1,1 15-2,-5-13-1,5 13 0,-11-8-4,11 8-1,-9-4-1,9 4-1,-13 0 0,13 0-2,-13 10 0,13-10 0,-10 15-1,5-7 1,-1 2 1,3 2-1,3 1 0,-1-2 1,1 4 0,0-4 0,3 5 1,3-5-1,2 4 1,-1-5-1,3 2 1,2-5 0,-1 2 0,3-3 0,0 0 0,2 0 0,-1 0 0,2 1 0,-1-1 1,1 1-2,0 0 2,0 7 0,-2-4-1,-2 7 1,-2-9 0,-2 9 0,-1-5 1,-4 5 0,-1-7-2,-3 1 2,0-3-1,-1 1 2,1-9-1,-12 15 0,2-7 0,1-2 1,-5-1-1,1 1 1,0-2 0,-1-2 0,1-1-1,-1-1 2,2 0-3,1 0 1,2 0-1,0-1-1,9 1-2,-13-2-8,13 2-18,0 0-18,-10-4-17</inkml:trace>
  <inkml:trace contextRef="#ctx0" brushRef="#br0" timeOffset="480136.4623">27560 10425 75,'0'0'4,"0"0"3,-2-16 4,2 16 5,-5-11 1,5 11 1,-8-11 2,8 11 0,0 0-3,-15-6-5,15 6-4,-10 2-2,10-2-4,-10 13-3,6-3 1,2 4 0,2 5-1,0-3 0,2 5 1,3-7 0,3 6 0,2-8 0,-1 3 0,4-8 0,0-2 0,2-3 0,-4-2 0,3 0 0,-1-3 0,-2-5 0,-3 0 0,0-2 0,-5-2 0,-2-1 0,0-6 1,-1 5 0,-4-3-1,-3 6 1,2-5 1,-1 8-1,2-3 0,4 11 1,0 0-2,0 0-2,0 0 1,0 0 0,0 0-1,-2 12 1,2 3 0,1-3 1,4 5-4,3-4-8,-3 4-15,-5-17-25,22 21-11</inkml:trace>
  <inkml:trace contextRef="#ctx0" brushRef="#br0" timeOffset="480822.5015">27716 10362 119,'0'0'4,"0"0"-1,-9-9 2,9 9 2,0 0 1,8-6-1,-8 6 2,13 0 1,1 0-3,-6 6-2,8 2 0,-8 3-2,2 3 1,0 1-1,0 6 0,-2-6-2,2 4 1,-3-7-1,2 5-1,-9-17 0,11 20 0,-11-20-1,9 5 0,-9-5 1,0 0-1,0 0 0,5-7 1,-4-2-2,-1-5 2,0 1-1,0-5 0,0 4 0,0-4 0,2 2-1,1 1 0,3 3 2,-1 3-1,5 1 1,-1 3-1,0 0 1,3 5 0,-1 0-1,2 0 1,-1 5 0,0 0-1,3 4 1,-3-1-1,-1 2 1,-1-1-1,-3-1-2,-7-8 0,14 14-2,-14-14 1,4 10 0,-4-10 2,0 0-2,0 0 1,0 0 2,0 0 2,0-12 0,0 2 1,0-1-1,2 0 1,0-3-1,0 2 0,2 1 0,1 2-1,-5 9 1,14-14-1,-14 14 0,14-6-1,-2 6 1,-4 0-1,2 5 0,-2 1 0,2 4-3,-2-1-5,1 3-11,-1 2-16,-2-5-17</inkml:trace>
  <inkml:trace contextRef="#ctx0" brushRef="#br0" timeOffset="481091.5169">28259 10283 56,'0'0'3,"0"0"1,0 0 2,0 0 1,-2 8 3,2 5-1,0-2 3,5 9-1,2 0-2,3 5-2,-3 6-1,3-4 0,7 5-5,-7-5-1,5 0-4,-6-3-11,4 1-9,-9-9-12,6-1-8</inkml:trace>
  <inkml:trace contextRef="#ctx0" brushRef="#br0" timeOffset="481368.5327">28293 10231 56,'8'0'3,"5"-4"1,-1 3 1,3-1 1,1 0 1,3-1 1,0 3 0,3 0 2,-12 0-3,1 5 0,-11-5-1,12 16-1,-10-5 0,-3 3-3,0-1-3,-4-1-4,-2 0-9,-2 2-10,-1-4-12,3 3-17</inkml:trace>
  <inkml:trace contextRef="#ctx0" brushRef="#br0" timeOffset="481909.5637">28453 9774 99,'0'0'6,"0"0"-1,-1 8-1,1-8 0,0 0 2,-2 8-2,2 3 2,0 3 0,1 1-2,3 6-2,-1 0 2,3 9 0,1-3 1,1 11 0,0-8 0,2 4 0,1-1 1,1-3-3,1 1 2,-3-5-2,2-1 0,1-5-1,-2-1 0,1-5-1,0-4 2,0-4-1,0 0 0,-1-6 0,0 0 1,1-3 0,-3-5-1,0-3 1,-3-2-2,-1-1 0,-1-4 1,0 2-1,-3-1 0,-1 2 1,0 2 1,0 3-1,0 10 0,0-12 0,0 12 1,0 0-2,0 0 0,0 13 0,0-2-2,5 0 1,0 2-1,0-1-3,2 3-8,2-4-20,0-5-29,3 3-4</inkml:trace>
  <inkml:trace contextRef="#ctx0" brushRef="#br0" timeOffset="482066.5727">28714 10011 136,'0'0'1,"0"0"-1,0 0-1,0 0-10,0-10-19,0 10-18</inkml:trace>
  <inkml:trace contextRef="#ctx0" brushRef="#br0" timeOffset="482505.5978">28832 10095 137,'0'0'4,"0"0"2,5 6 0,-5-6 2,8 11-1,-8-11 1,13 19 0,-9-10 2,2 2-6,-2-2-2,1 1 1,-5-10-1,6 16-1,-6-16 1,5 9 1,-5-9 0,0 0-1,0 0 2,0 0-2,0 0 0,0-12 0,0 0-1,0-2 1,0 0-2,1-2 0,2 0 0,3 1 0,-2 1 0,5 1 0,-2 4-2,3 4 2,-2 0 0,5 4-1,3 1 1,-3 0-1,5 6 0,-4 2 0,3 0-1,-1 3-4,2-1-3,-5-1-9,-1 0-10,2-4-11,1 1-13</inkml:trace>
  <inkml:trace contextRef="#ctx0" brushRef="#br0" timeOffset="482815.6155">29240 9961 146,'0'0'4,"0"0"1,-11-5 2,11 5 0,-17-5 1,6 4 1,-1 1-1,-3 0-2,4 1-1,-1 6-3,2 0-2,4 2 0,1 2-1,4-2 1,1 1-1,4 0 0,3-1 0,4-1 1,2 1 0,3-2 0,3 1 1,0-1 0,0 0 0,0 0 0,-3 1 0,-1 0 2,-4 1-1,-4-1-1,-4 1-2,-3 4-6,-4 0-16,-9-3-29,-1 5-11</inkml:trace>
  <inkml:trace contextRef="#ctx0" brushRef="#br0" timeOffset="483444.6515">28836 10707 1,'2'15'10,"4"1"-1,2 1 3,5 2-1,-1-3 0,7 1-2,7-2 1,0-1-2,7-1 0,0-1 1,7-5-1,-1-2-2,9-2 1,-8-3-2,0 0 1,2-4-2,-4-3 0,4 0 1,-6 0-2,-1-2 2,-6 2-2,1-4 1,-6 5 0,-2-2-1,-7 3 0,-2-2 1,-13 7-2,15-5-1,-15 5-5,0 0-13,9-3-23,-9 3-18</inkml:trace>
  <inkml:trace contextRef="#ctx0" brushRef="#br0" timeOffset="483642.6628">29493 10730 136,'0'0'4,"0"0"2,13 8-1,-13-8 1,18 16-1,-11-5 0,7 5-11,-2 6-23,-8 1-29</inkml:trace>
  <inkml:trace contextRef="#ctx0" brushRef="#br0" timeOffset="484920.7359">29402 11282 66,'0'0'2,"0"0"0,0 0 2,-11-3 1,11 3-2,0 0 1,-14 0-1,14 0 1,-10 4-3,10-4 0,-9 13-2,5-3 1,-1 2-1,1 0-1,0 2-2,0 0 1,3 0-2,1 0 0,-1-2 1,1 4 0,1-5 0,6 0 2,0-3 2,0 2 0,3-1 2,4-1-1,-2-3 2,5-1-2,-4 1 0,3 2 1,-4-2 1,3 2-1,-4-1 2,-2 3 2,-9-9 1,14 16 5,-14-16-2,1 18 3,-1-10 0,-4 3 0,-4-2-2,-2-1-2,-2 0-2,-2 1-3,3-1-4,-3-1-7,3-3-8,0-2-15,11-2-20</inkml:trace>
  <inkml:trace contextRef="#ctx0" brushRef="#br0" timeOffset="485218.753">29489 11226 74,'0'0'4,"0"0"2,9 4 3,-9-4 3,8 17 1,-3-4 0,4 5 2,-2 1-1,0 2-1,-1 3-4,1-1-2,1 0-2,0-1-2,-2-3-1,2-2-4,6-4-7,-7 1-12,6 0-18,-9-4-19</inkml:trace>
  <inkml:trace contextRef="#ctx0" brushRef="#br0" timeOffset="485689.7799">29526 11417 94,'0'0'4,"0"0"3,12-3 1,-12 3 3,20-6-1,-4 5 2,3-1 0,4 0-2,-6 0-1,8 1-3,-4 1-2,4 1-3,-8 6 0,1-1 0,-4 2 0,-1 0 0,-4 1 1,-1 0 1,-5 1 0,-3-10 2,0 15-1,0-15 2,-2 14 0,2-14-1,-10 7 2,10-7-1,-13 0 0,13 0 1,-9-2-1,9 2 1,-5-20-1,5 8-1,0-5 1,0-1-3,1-4-1,5-1-2,1 0-3,3 1-3,0 1-6,2 3-7,3 1-8,3 6-7,-3 3-12,2 5-13</inkml:trace>
  <inkml:trace contextRef="#ctx0" brushRef="#br0" timeOffset="486121.8046">30017 11235 111,'0'0'6,"0"0"3,0 0 3,0 0 2,0 0 2,0 0-1,0 0 2,-12 1-1,12-1-5,-16 15-3,8-4-2,-1 2-3,-1 4-2,4-1 1,-1 2-2,5-2 1,0 0-1,2-2 0,4-3 0,2-1 0,6-2 0,-1-4 0,2-4 0,-1 0 0,2-1 0,-2-6 0,1-4 0,-4-2 0,1-1 1,-3-3-1,0 0 2,-3-2-2,0 2 1,-3 0 1,-1 5-1,0 0 1,0 12-1,-3-13-1,3 13 0,0 0 0,0 0-1,-1 8 1,1 3-1,2-1-1,3 3 2,1 2-1,4-1-3,-4-2-4,5-1-14,1 0-21,-3-4-21</inkml:trace>
  <inkml:trace contextRef="#ctx0" brushRef="#br0" timeOffset="486412.8213">30229 11018 69,'0'0'4,"0"0"-1,-12 0 5,12 0 1,0 10 3,0 6 2,5 4 0,1 5 1,4 8-1,-2-7-3,4 9-2,-4-7-2,2 4-2,-3-7-3,-3-6-6,2-1-6,0-2-13,-4-7-13,1 4-17</inkml:trace>
  <inkml:trace contextRef="#ctx0" brushRef="#br0" timeOffset="486744.8402">30238 11226 81,'0'0'4,"0"0"0,0 0 5,11-12 1,-11 12 1,18-11 0,-8 5 0,2-1 1,3 2-3,-2 0 1,0 3-3,-1 2 1,0 0 1,-2 1 1,3 5 0,-5 0 1,0 3 1,-2 2-3,1 0 0,-1 0-3,-1-1-1,1 2-2,0-2-2,3 0-5,-9-10-7,16 11-19,-2-4-29,-4-6-10</inkml:trace>
  <inkml:trace contextRef="#ctx0" brushRef="#br0" timeOffset="486904.8494">30449 11021 30,'0'0'-5,"0"0"-7</inkml:trace>
  <inkml:trace contextRef="#ctx0" brushRef="#br0" timeOffset="487720.8961">30504 10819 114,'0'0'5,"0"0"1,9-9 1,-9 9 1,14-7 0,-14 7 2,15-5 0,-15 5 1,17 4-6,-11 6 0,2 9-2,-3 1 1,4 9-2,-1-1-1,1 11 0,2 3 2,-3 1-1,0 4 0,0 0 0,-1 3 1,-1 0-1,-2 2 0,0-5-1,-4-4-1,2 0 0,0-4 0,-2-4 0,1-10-1,2-1 1,0-10-1,4-2 2,-7-12-1,15 1 0,-5-2 0,2-12 1,-2 0-1,4-7 2,-5 0-4,1-6 2,1 4-1,-3-5 1,-3 6 0,1-4 0,-4 7 1,-2-1 1,0 4 0,-4 1 0,-3 3 0,-2 1 0,-2 3 0,-3 0-2,2 2-2,-3 1 1,4 2-1,-4 1 0,5 1-1,-2 0-1,12 0 1,-14 0 0,14 0 0,0 0-1,-8 0 0,8 0 0,0 0-1,0-5 2,0 5-2,3-12 1,-3 12 2,7-14 1,-1 4 2,0 2-1,2-1 2,2-2 0,-2 2-1,6-2 1,-2-2-1,0 2 0,1 0-1,2 2 0,-1-2-1,-3 3 1,0-3-2,0 7 1,-11 4 1,16 0 1,-16 0 0,9 3 1,-9-3 1,2 15 0,-2 2 2,0-6-1,0 1 1,0 1-2,-1-1 1,1-1-1,0-1-1,5 0 2,6-3-2,-11-7 0,19 12-1,-10-6-2,3-4-4,-12-2-14,22 2-19,-22-2-25</inkml:trace>
  <inkml:trace contextRef="#ctx0" brushRef="#br0" timeOffset="487899.9063">30811 10914 151,'0'0'2,"0"0"-1,0 0-1,-7-9-1,7 9-5,0 0-11,0 0-20,0 0-18</inkml:trace>
  <inkml:trace contextRef="#ctx0" brushRef="#br0" timeOffset="488253.9266">31070 11096 74,'0'0'5,"0"0"2,0-18 4,0 18 2,1-17 2,-1 17 3,2-22 0,-2 22 2,2-18-3,-2 18-2,0 0-3,-4-9-3,4 9-1,-13 0-4,13 0 1,-12 10-3,12-10-1,-13 19 1,8-2-1,1-4 0,1 6-1,3-2-2,0 1-2,1-3-4,6 2-5,0-6-9,3-3-10,3-4-7,4-1-11</inkml:trace>
  <inkml:trace contextRef="#ctx0" brushRef="#br0" timeOffset="488801.9579">31265 11017 144,'0'0'4,"0"0"5,0-16 0,0 16 1,-6-9 1,6 9 0,-16-8-1,7 8 2,-3 0-7,3 5-1,-1 2-3,0 4 0,2 0-2,4 3 1,2 5 0,2-6-3,0 4 1,3-5-2,4 2 0,3-8 0,-1 3-1,1-9 0,2 0-1,0-3 3,0-11-1,-2 2 2,0-5 0,3 2 0,-6-6 1,0 4 0,-3-5 0,-2 1-1,-1 2 0,-1-4 1,0 3 0,-5-8-1,0 3-2,0-4 1,1 3 1,-6-6-1,2 5 2,3-2 1,-2 5 2,-2 3 2,2 4 2,3 1-1,1 7-1,3 9 1,0 0-1,0 0 0,0 0-2,0 13-1,2 4 1,2 2-1,2 5 4,0 4-2,1 1 1,2 2-2,-2-3 1,6 3-1,-1-6 0,-3 3-1,2-7-1,-1 0-3,-2-5-5,1 1-15,1-1-18,-8-1-22</inkml:trace>
  <inkml:trace contextRef="#ctx0" brushRef="#br0" timeOffset="489146.9776">31441 10422 136,'0'0'1,"0"0"0,0 0 1,0 0-1,0 0 1,0 0-8,0 15-14,0-15-23,10 17-11</inkml:trace>
  <inkml:trace contextRef="#ctx0" brushRef="#br0" timeOffset="489283.9855">31516 10389 211,'0'0'2,"0"0"0,0 0 0,-1-9 0,1 9-4,0 0-8,0 0-22,0 0-30</inkml:trace>
  <inkml:trace contextRef="#ctx0" brushRef="#br0" timeOffset="490056.0296">29204 11028 148,'0'0'0,"0"0"0,0 8-1,0-8 1,1 14-1,0-3 1,3 4-2,0-1-8,3-3-10,0 7-14,-7-18-17</inkml:trace>
  <inkml:trace contextRef="#ctx0" brushRef="#br0" timeOffset="490206.0382">29264 11040 111,'0'0'0,"0"14"1,0-1-1,0 1-7,1 2-25,6 6-17</inkml:trace>
  <inkml:trace contextRef="#ctx0" brushRef="#br0" timeOffset="491690.1231">29956 11901 5,'0'0'1,"0"0"2,0 0-1,0 0 0,0 0 2,-9 4-2,9-4 2,-7 13-1,5-4 0,2 3-1,0 2-1,0 1 2,3 2-1,8 1 1,-1-2-1,7 4 1,0-3 0,6 3-1,-2-3-1,4 4 1,-5-5-1,2 4-1,-6-5 1,0 2-1,-8-3 1,-2-2 0,-5-2 2,-1-10-1,-3 12 0,3-12 1,-17 8-1,4-6 2,0 1-4,-5-1-5,6 0-6,-5-1-9,5 6-11</inkml:trace>
  <inkml:trace contextRef="#ctx0" brushRef="#br0" timeOffset="491963.1387">30057 12036 94,'0'0'4,"0"0"3,-8 1 2,8-1 3,-14 14 1,3-2 2,0 2 0,-5 3-1,5 1-1,-3 4-5,3-3-5,1 3-10,0-3-11,5 0-20,5 5-22</inkml:trace>
  <inkml:trace contextRef="#ctx0" brushRef="#br0" timeOffset="492434.1657">30346 12032 73,'0'0'5,"0"0"5,0 0 3,0 0 6,-4-3 0,4 3 1,-12 2 0,12-2-1,-11 13-3,4 1-6,-1 0-3,1 1-4,4 1-1,1 2-1,1-5 1,1 3-2,0-6 0,3 1 0,-3-11 0,14 10-3,-14-10 1,15 2 0,-7-2 0,1-4-2,0-3 2,-2-5 1,-2 2 0,-2-4 3,1 4 1,1-2 2,-4 4 0,-1 8 0,1-13-1,-1 13-1,0 0 1,0 0-2,0 0-2,11 11-3,-11-11-5,9 18-7,0-9-15,-3 1-18,8 2-19</inkml:trace>
  <inkml:trace contextRef="#ctx0" brushRef="#br0" timeOffset="493007.1984">30490 12021 190,'0'0'1,"0"0"0,0 0 1,6 0 0,-6 0 0,0 0 0,12 7 1,-12-7-1,12 16-1,-6-7 0,-1 1 0,1-1-1,1-1 0,-7-8-3,11 13 0,-11-13-2,0 0-1,9 7-1,-9-7-1,0 0 0,2-6 1,-2 6 3,6-15 0,-4 4-1,2-1 3,3 2 2,2-2 0,-1 3 0,2-1 4,0 3-1,-10 7 1,16-5 0,-5 5 2,-11 0 0,11 7-2,-11-7 0,13 16-2,-6-7 1,0 0-3,-1 1-2,-1-1-2,-5-9-1,11 14-1,-11-14 2,0 0-1,0 0 2,0 0-1,10 0 2,-9-6 2,0-4 2,0-3 2,1 0 0,3-3 2,0 1-1,3 0 2,-4 2 0,4 1-2,-8 12 1,17-12-1,-17 12-2,13 0-1,-13 0-2,15 17-4,-8-5-7,0 0-13,2 5-18,-2-1-20</inkml:trace>
  <inkml:trace contextRef="#ctx0" brushRef="#br0" timeOffset="493284.2143">30953 11897 146,'0'0'0,"0"0"1,0 0 2,-2 7 1,2-7 2,0 19 0,0-5 0,1 3 1,3 1-2,-1 3 1,2 1-2,2-2-3,1 0-5,-4-2-5,1 2-8,-1-6-9,-2 1-12,1-3-4</inkml:trace>
  <inkml:trace contextRef="#ctx0" brushRef="#br0" timeOffset="493545.2292">30952 11894 81,'0'0'5,"0"0"1,5-10 3,-5 10 4,11-15 0,-2 8 0,1 0 0,2 0 0,3 2-4,-2 2-2,0 3-3,0 0-2,-5 6-1,-8-6 1,11 17-1,-11-5 1,0 2-1,-5-2-2,-3 3-6,-1-3-9,-1 3-14,-5-6-18,7 1-11</inkml:trace>
  <inkml:trace contextRef="#ctx0" brushRef="#br0" timeOffset="494072.2593">31080 11517 91,'0'0'4,"0"0"5,0 0-1,0 0 3,-6-8 2,6 8 1,0 0 1,0 8 0,0 1-3,2 5-1,2 4-2,0 4-2,1 2-3,1 5-2,3 6 0,-5-4 0,7 1-2,1-4-2,0 2 2,-1-5-1,3-1 1,-1-7 0,0-5 0,0-1 0,-3-3 0,2-3-1,-2-2 1,3-3 0,-4-3 0,-9 3 0,15-16 1,-5 3-1,-3-2 1,-1-1 1,-2 2-1,1-3 0,-5 2 1,1 3 1,-1 1 1,0 3 0,0 8-1,-2-10 1,2 10-2,0 0 1,0 0-2,0 7 0,0-7-2,3 17 1,1-6-3,2 0-7,-1 1-12,-5-12-26,12 17-18</inkml:trace>
  <inkml:trace contextRef="#ctx0" brushRef="#br0" timeOffset="494241.269">31301 11615 209,'0'0'3,"0"0"-2,-5-11 1,5 11-3,-1-10-6,1 10-10,0 0-15,0 0-25</inkml:trace>
  <inkml:trace contextRef="#ctx0" brushRef="#br0" timeOffset="494720.2964">31397 11647 111,'0'0'6,"0"0"3,7 12 3,-7-12 1,7 17 0,-5-5 0,5 3 1,-5 0 0,2-3-5,0 5-4,1-5-3,-2 4 0,0-6 0,-3-10-2,8 15 0,-8-15 0,4 12 1,-4-12-1,0 0 1,0 0 1,0 0-2,0 0 1,-2-9 0,2 0-1,-2-5 2,2-7-2,0 4 1,1-6-1,1 5 1,4-3 0,1 5-1,-1-1 1,-1 9 1,7 4-2,-3 2 0,3 2 1,-1 3-2,0 3-3,-4 4-2,7 2-8,-2 0-10,-3 8-13,0-11-19</inkml:trace>
  <inkml:trace contextRef="#ctx0" brushRef="#br0" timeOffset="495405.3356">31749 11546 168,'0'0'5,"0"0"2,0 0 1,0 0 2,1-11 1,-1 11 2,-6-9-1,6 9 0,0 0-3,-12-9-4,3 9-1,9 0-2,-15 5-2,15-5-1,-13 18-1,9-8-3,1 2 0,-2 1-4,5 1 0,2-6-2,1 2 0,-3-10 0,12 14-1,-2-12 4,-10-2 2,11 0 3,-11 0 2,17-5 2,-7-5 2,-1 3 1,-5-5-1,3 3 1,-3-4 0,-4 13 1,11-16 1,-11 16-3,1-12 1,-1 12-1,0 0-1,0 0-1,0 0 0,0 0-1,0 0-1,5 9-1,-5 1-2,2 1 2,6 6-2,-7-5 0,-1 5 1,7-2-1,-7 5 0,4 3 0,4-3 1,-7 2 2,-1-2 0,2 3-1,1-5 2,-4 6-1,1-10 2,0 3-1,-3-2 0,3-3 2,0-1-2,0 4 0,0-5 1,0 1-1,0 0 1,0-2 0,-1-1 1,1-8 3,-8 14 0,-1-10 0,9-4 2,0 0 0,-16 7 1,16-7-2,-9 0 0,9 0 0,-15-11-2,11 1-2,-5-1 0,9-4-1,0 1-2,0-1-4,0 0-16,7 5-23,-7-4-21</inkml:trace>
  <inkml:trace contextRef="#ctx0" brushRef="#br0" timeOffset="495686.3517">31929 11414 188,'0'0'2,"0"0"0,0 0 2,-6 0-2,6 0 0,0 0-5,0 0-12,0 8-16,0-8-21</inkml:trace>
  <inkml:trace contextRef="#ctx0" brushRef="#br0" timeOffset="502931.7661">23499 5165 42,'0'0'2,"0"0"3,0 0 2,0 0 3,0 0 3,0 0 0,2 5 2,-2-5-2,0 0-1,0 0-3,0 8-3,0-8-1,-3 20-4,0-7-1,1 5 1,-2 6 0,-2 6 2,-2 4 0,0 1 1,0 8-2,-2-4 2,0 6 0,1-3-2,1 5 2,-3-5-2,3-2-1,-4 2 2,-3-8-2,7 3 1,-6-7 2,7 2 0,-4-6 2,6-3-1,-4-3 2,9-4 2,3-4-1,-3 0 0,0-12-1,6 12 0,-6-12-2,0 0 1,12 7-2,-12-7-4,0 0-7,0 0-31,9 3-25,-9-3-5</inkml:trace>
  <inkml:trace contextRef="#ctx0" brushRef="#br0" timeOffset="509931.1664">31823 10684 1,'0'0'5,"0"0"1,-3-12 0,3 12 1,-1-12 0,1 12-1,0-10-1,0 10-1,0-12-2,0 12 0,2-12 0,-2 12-2,0 0 0,14-12 0,-6 10-2,-8 2 1,17-3 0,-17 3 0,17 0 0,-7 0-1,-1 2 1,-9-2 0,13 12 0,-13-12 0,18 16 0,-12-7-1,1 3 2,-3 0 0,0 5 0,0-5 0,-1 5 2,3 0-1,-2 0-1,-2 2 1,0 0 0,3 1 0,5 2-1,-5-3 1,3 2 1,-3-1-2,5 2 0,-3-5 1,6 3-1,-1-6 1,0 3 0,1-6 0,8 2 2,3-4-2,-7-1 1,7-4 0,-6-1 0,5-1 0,-7-1 2,-1-1 2,-15 0 2,13 0 2,-13 0 0,0 0 1,0 0-2,0 0 1,0 0-3,0 0-4,0 0-1,-10 17-1,10-17-2,-13 19 1,7-7 0,0 7-2,-1-5 2,-1 9-1,3-5 1,4 0 0,-1 3 0,-2 0-1,1 4 0,-4-3 1,6 1 0,1 0 0,0-1 0,-4 0-1,4-2 1,1 1 0,4-4 0,2-1 0,-4 2 0,-1-3-1,2 2 2,1-4-1,-1 2 0,0-2 0,-1 0 0,-2 0 0,3-1 0,1 0 0,-2 0 0,2-2 0,-2 4 0,0-4 0,-2 2 0,4-2 0,-1 5-1,-1 4-1,1-8 2,-2 8-1,-2-8 0,3 5 1,1-5-1,3 6 0,-5-8 1,-2-9 0,4 17 0,-4-17 0,8 17 0,-6-7 0,3 0 1,-5-2-1,5 1 1,-2 0 0,-1 3 2,-2-3-1,0 0 1,0 0 2,0-9 1,-7 15 1,7-15 2,-13 14 2,13-14 0,-11 11 1,11-11 0,-13 13-1,2-8-1,-2 3 0,3-2-2,-4 0-3,0 0 0,-4 0-2,-1 1-6,0-1-13,-3-6-48,2 6-4</inkml:trace>
  <inkml:trace contextRef="#ctx0" brushRef="#br0" timeOffset="515981.5125">29651 13022 140,'0'0'4,"0"0"-1,2-10 1,-2 10 0,6-12 1,-6 12 0,11-12-2,-11 12 1,16-12-8,-6 10-9,1 2-11,-11 0-19,19 9-13</inkml:trace>
  <inkml:trace contextRef="#ctx0" brushRef="#br0" timeOffset="516129.5209">29686 13142 92,'0'0'2,"0"0"-1,7 0 1,-7 0-4,18-2-12,-2 2-22,0 0-9</inkml:trace>
  <inkml:trace contextRef="#ctx0" brushRef="#br0" timeOffset="516494.5418">30107 12684 92,'0'0'1,"0"0"1,0 0 2,0 0 2,0 0 0,0 0 0,-4 10-2,4-10 2,0 15-3,1-5-8,2 1-12,-1 2-13,4-1-12</inkml:trace>
  <inkml:trace contextRef="#ctx0" brushRef="#br0" timeOffset="516634.5498">30179 12749 131,'0'0'-1,"0"0"-2,0 0 0,0 0-8,-5 2-13,5-2-15,0 15-11</inkml:trace>
  <inkml:trace contextRef="#ctx0" brushRef="#br0" timeOffset="517118.5775">30480 12893 112,'0'0'2,"0"0"-1,0 0 3,0 0 0,0 0 0,0 0 2,0 0 0,0 0 1,-9 0-3,9 0-1,-15 5-1,15-5 1,-16 10-2,16-10-1,-15 13 0,15-13-1,-7 18 1,7-18 0,-1 17 1,0-2 0,8-6 0,3 7 3,1-9-1,2 7 2,1-8-1,1 5 1,0-6-1,-4-1-1,-1-1-1,-10-3 2,13 9-3,-13-9 1,0 0 0,-8 12 0,-2-7-1,-2 1-2,-2 0-5,-1 1-8,-1 1-14,3-1-19,0-2-15</inkml:trace>
  <inkml:trace contextRef="#ctx0" brushRef="#br0" timeOffset="517367.5918">30641 12801 157,'0'0'1,"0"0"0,0 0 0,2 4 3,-2 7 0,0-11 1,0 21 1,0-8-1,0 5 0,0 0 0,2 6-2,2 0-1,0 0-6,2 3-11,2-7-18,1 8-26</inkml:trace>
  <inkml:trace contextRef="#ctx0" brushRef="#br0" timeOffset="517759.6142">30643 12995 117,'0'0'3,"4"-10"2,-4 10 2,10-12 2,-2 3 2,7 3 1,-3-4-1,9 4 2,-4 4-4,4 1-2,-2 1-2,4 0-1,1 3-3,-6 6 0,1 6 0,-5-3-2,1 5 2,-6-6-1,2 8 0,-10-8 1,-1 3 2,0-14-2,0 12 2,0-12 0,-9 5 2,9-5-2,-16 0 3,16 0-2,-9-12 0,9 1 1,0-4-2,0 1-1,2-4-1,4 4-3,7-5-5,-3 6-7,4-4-8,-2 6-12,2 7-8,0-2-8</inkml:trace>
  <inkml:trace contextRef="#ctx0" brushRef="#br0" timeOffset="518122.6349">31109 12922 175,'0'0'4,"0"0"-1,-1 5 3,1-5-2,-12 10 3,12-10 0,-14 12 0,4-6 1,-4 3-3,4 7-1,0-5-1,4 4-2,1-4 1,0 5-1,4-6-1,2 2 2,-1-12-4,13 10 2,-1-8 0,2-2 0,2 0 2,0-2-2,3-5 1,-5 1 0,2 0 1,-4-2 1,-2-1-1,-1 0 1,-9 9-2,9-6 0,-9 6 0,0 0-1,0 0-1,10 3-4,-10-3-3,6 16-12,-6-16-17,12 14-18,-12-14-11</inkml:trace>
  <inkml:trace contextRef="#ctx0" brushRef="#br0" timeOffset="518387.6501">31309 12743 173,'0'0'3,"0"0"0,0 0-1,0 0 1,0 0 1,0 8-1,0 1 1,1 1-1,6 4-2,-3 3 0,1 3 1,-1 1-1,3 3-2,-3-4-4,2 6-9,-1 1-12,-4-5-20,7 1-16</inkml:trace>
  <inkml:trace contextRef="#ctx0" brushRef="#br0" timeOffset="518637.6644">31300 12937 131,'0'0'3,"0"0"2,7-15 2,3 12-1,1-6 3,7 7-1,-1-7 0,6 7 1,1 2-4,2 0-1,-1 2-2,-3 4-2,-3 2 0,-7 2-2,4-2-4,-8 4-6,2 4-5,-10-4-10,0 4-9,0-7-8</inkml:trace>
  <inkml:trace contextRef="#ctx0" brushRef="#br0" timeOffset="519325.7038">31745 12678 130,'0'0'6,"0"0"1,2-12 2,-2 12 1,4-11 1,-4 11-2,10-10 0,-10 10 0,12-1-5,-12 1-2,4 20-2,-3 0-1,-1 10 0,0 4 0,-5 10 1,-3-2 1,1 8-1,-3 3 1,8-2-1,-2 0 1,3-6-1,-1 4 0,2-10 0,4 2-1,3-10 0,2-6 0,2-3-2,0-6 2,-3-4 1,4-5-1,-12-7 2,14 3-1,-14-3 3,17-5-1,-13-7-1,1-2 1,-2-4-3,-2-4-1,1-2-3,0-5 1,-1 0-1,-3 1 1,-7 1-1,4 3 1,-6 2 2,4 2 2,1 6 1,-2-6 0,0 8-1,6-2 2,3 4-2,5-4-2,5 6 1,0-4 0,1 5 0,4 2-1,5 0 1,-3 0-1,0 1 2,0 2-1,1 2 2,-2 0-1,0 2 3,-3 2-1,-2 4 0,-12-8 2,19 17-1,-14-3 1,0-2-1,-5 3 1,2-7-3,-2 5-4,0-13-6,3 17-8,-3-17-12,0 0-11,0 0-3</inkml:trace>
  <inkml:trace contextRef="#ctx0" brushRef="#br0" timeOffset="519442.7105">32038 12799 61,'0'0'3,"0"0"2,4-12 0,-4 12 1,10-15-1,-6 6-3,-4 9-9,12-15-7,-12 15-12</inkml:trace>
  <inkml:trace contextRef="#ctx0" brushRef="#br0" timeOffset="520038.7445">32252 12951 18,'0'0'2,"-2"-6"3,1-2 2,1 8 5,-4-17 3,4 17 4,-3-20 1,3 20 2,-1-14-2,1 14-3,0 0-3,0 0-4,0 0-4,-11 0-4,11 0-1,-11 10-2,11-10 0,-12 21 0,8-12 0,-1 4-3,5-4-1,4 4-3,2 1-4,3-5-5,5 3 0,-1-8-6,3 5 2,8-6 3,-1 2 0,-2-5 5,-1-10 7,0 4 5,-2-4 4,-4 3 7,0-6 3,-5 6 1,-7-4 2,-2 11 0,-1-10 1,1 10-4,-12-6-4,3 6-2,-2 0-2,11 0-3,-21 4 1,21-4-3,-7 10 0,7-10 1,-1 13 0,1-13 0,11 9 0,-11-9 2,21 12-1,-8-12 2,-13 0 0,18 0 3,-2-5 2,0-1 3,-16 6 0,19-20 1,-12 5 0,-1-2 0,-1 3-2,0-3-3,-5 0-4,-5-3-4,-2 4-5,3-1-7,-3 2-15,0 1-25,7 14-17</inkml:trace>
  <inkml:trace contextRef="#ctx0" brushRef="#br0" timeOffset="520242.7562">32491 12593 146,'0'0'0,"0"0"0,7 0 0,-7 0 0,0 0 0,11 5-5,-11-5-4,5 11-12,-2 1-17,-7-4-15</inkml:trace>
  <inkml:trace contextRef="#ctx0" brushRef="#br0" timeOffset="520378.764">32605 12627 194,'0'0'2,"0"0"-1,-6-1-1,6 1-1,0 0-21,-14 6-35,14-6-4</inkml:trace>
  <inkml:trace contextRef="#ctx0" brushRef="#br0" timeOffset="520928.7955">30974 13467 51,'0'0'2,"0"0"-1,11-8 2,2 6 0,6-5 1,6 4 1,8-5 2,6-1 2,8 3 0,9-2 1,3 1 0,18-1 1,5 0 1,2-1-1,6 4 2,11-2 1,-4 3 1,4 0 0,11 2-1,-17 0-2,-2 2-1,0 0-2,-11 0-2,-13 4-2,-5-1-5,-12 2-8,-22 2-33,-5-6-27</inkml:trace>
  <inkml:trace contextRef="#ctx0" brushRef="#br0" timeOffset="569424.5693">25925 4050 26,'0'0'2,"0"0"1,-2-8 3,2 8 1,0 0 4,-9-10 2,9 10 1,-12-7 3,2 6 2,10 1-3,0 0-3,-10-6 0,10 6-4,0 0-3,-2-8 0,2 8-4,6-9-2,-6 9 1,8-16-2,-1 8 0,6-2 1,1-4-1,3 3 1,-1-7 0,6 1 1,2-5-1,3 4 1,2-6 0,-2 3-1,5-3 2,-1-3-2,3 1 2,-2 1-2,4-2 0,-3 4 1,3-2-1,-3 1-1,8-2 2,-1 2 0,2-1-1,4-7 2,-2 3 0,8-1-2,-5 0 2,6-3-1,-4 3-1,0-4 1,2 2-1,-4 8 0,7-14 0,-1 4 0,5-4 0,2 1 0,0 0-1,5 4 1,-1-5 0,5 1-2,-1 8 2,-7-1-1,6 6 1,0-6 0,2 7 0,-1-4 0,0 8 0,0-5 0,1 2-2,1 0 2,1-1-1,0 7 0,-1-8 1,2 3-1,0-4 0,2 4 1,-1-3 0,3-1-1,-4-1 1,-3 2-3,4-1 3,1 4-1,-1-1 0,1 1 1,-1 0-1,0 2-1,1 3 2,-3 0 0,1-1-2,0 1 1,-2 2 1,0-1-1,-2 4 1,2 3 1,-3-4-2,3 4 1,-7 1 0,-4 2 0,3-1 0,-1 0 0,1 4 0,-5-1 0,-2 2 0,2 0 1,-3-1-1,1 2 0,-8 0 1,-3 2-1,3-1 0,-8 0 0,4 2 0,-10 0 0,5-1 2,-1 0-2,-1-1 0,0 1 0,-10 2 0,6-1 0,-8 1 1,11 0-1,-16 0 0,1 1 0,-2-1 0,-2 1 0,-2-2 0,0 1 0,-1 0 0,-13-4 1,19 9-1,-10-7 2,-9-2 1,0 0 0,14 6 2,-14-6-1,11 1 1,-11-1 0,0 0 0,0 0-1,13 0-1,-13 0-10,9-7-38,-9 7-16</inkml:trace>
  <inkml:trace contextRef="#ctx0" brushRef="#br0" timeOffset="595353.0523">26077 10741 5,'0'0'1,"0"0"2,0 0-1,0 0 0,0 0 2,0 0-1,0 0 3,0 0 3,0 0-1,0 0 2,0 0 0,7 10 1,-7-10 2,5 13-1,0-4 0,-1 1 0,1 1-3,-1 5 2,1-2-2,-1 4 0,2-1-1,-2 3 0,0-2-1,2 0-1,-4 0 0,2 1-2,-1-5 0,0 2-1,0-2-1,1-1 1,-1-4-2,0 1-1,-3-10-5,4 13-8,-4-13-14,0 0-20,13 14-14</inkml:trace>
  <inkml:trace contextRef="#ctx0" brushRef="#br0" timeOffset="595973.0877">26310 10683 1,'0'0'3,"0"0"-1,0 0 2,15 6 0,-15-6 2,19 7 3,-10-2-1,7 3 2,-5 1-1,5 0 2,-7-1-2,2 4 2,5 0 0,-9 3 2,0-2-1,-1 5-1,6-1 1,-9 3-3,4 0 2,-6 1-1,-1 1 0,0 2-1,0-2 0,-2 2 0,-6-5-1,3 4 1,-7-4-2,5 3 2,-4 1-1,3-3-2,2 1-1,-2-1-1,2 2-3,-1-4-10,-1 5-16,0-5-39,8 2-4</inkml:trace>
  <inkml:trace contextRef="#ctx0" brushRef="#br0" timeOffset="598506.2326">27160 14639 1,'-11'-7'12,"11"7"1,0 0 2,-9-12 0,9 12 2,-4-8-5,4 8 0,-3-8-2,3 8-4,0 0-2,0 0-2,0 0-1,0 0-1,8-8 0,-8 8 0,9 1 0,-9-1 1,13 10 1,-13-10 0,11 13-1,-6-4 1,-1 2 1,1-1-1,-3 2 1,-1 0 0,0 5-1,-1-4 1,0 3-1,-1 0 0,-3 0 1,-1-2-2,-1 4 1,-2-5-1,2 4 2,-5-6-1,4 2-1,0-5 0,7-8 2,-12 15 0,12-15 0,0 0 0,-12 6 0,12-6 0,0 0 0,0 0 0,0 0-1,-9-4 0,9 4-1,0 0 2,-7-9-1,7 9-1,-9-9 1,9 9 1,0 0-2,-7-8 0,7 8-1,0 0 0,0 0 0,5-8-1,-5 8 1,0 0-1,0 0 1,17-7 0,-17 7 0,10-7 0,-10 7 0,16-8 0,-7 4 0,0 1 0,2-2 0,-3 3 0,1 1 0,-9 1 0,16 0 0,-16 0 0,15 0 1,-15 0 0,15 0 0,-15 0 0,16 5 1,-7-2 1,0 0-1,-1-1 1,1 1 1,0-2-1,0 2 1,-1-1 1,-8-2-2,14 1 1,-14-1-1,10 1-1,-10-1-1,8 2-1,-8-2-3,0 0-8,0 0-11,12 7-14,-12-7-23</inkml:trace>
  <inkml:trace contextRef="#ctx0" brushRef="#br0" timeOffset="599136.2687">27356 14546 63,'0'0'3,"0"0"0,0 0 3,0 0 0,0 0 1,0 0 2,0 0-1,0 0 0,0 0-2,0 0-1,8 0-1,-8 0 0,12 11 0,-4-4-1,2 4 1,2 1 0,-1 5 0,1 0-1,-2 2 1,2 3-1,-1-1 1,-2 4-1,-2-2 2,-2 5-1,-2-5 2,0 4 0,-2 3 2,-1-2 0,-4-1 1,-2-1 0,0-1 0,-3-3-1,2 2-1,-1-7 0,1-3-2,1-2-1,0-2-3,6-10-8,-9 13-14,9-13-25,0 0-20</inkml:trace>
  <inkml:trace contextRef="#ctx0" brushRef="#br0" timeOffset="599970.3164">27958 14545 80,'0'0'4,"0"0"1,0 0 3,0 0 0,0 0 0,0 0 0,0 0 1,0 0-2,0 0-3,0 0 1,0 0-5,0 0 0,0 0 1,0 0 0,2 8 2,-2-8-1,1 10-1,-1-10 2,2 14-1,-1-4 0,-1-10-1,3 20 2,-1-12-1,3 3 0,-1-1 0,-1 4 1,2-5-1,0 1 2,2 0-1,0-1 1,-7-9-1,17 17 1,-17-17-1,19 13 0,-11-9 1,2 2-1,2-3 1,0-2-1,0 0 0,-1-1 0,-1 0 0,4-5 0,-4-1 1,1-3 0,1 0-2,-3-2 2,0 0-1,-1-4 1,-1 1 0,0-3-1,-5 1 0,1-5 0,-2 3 1,-1-2-2,0 2 1,0 0-1,-3 2 0,1 2-1,0 4 0,2 10-4,-7-12-2,7 12-9,0 0-10,-9 0-21,9 11-18</inkml:trace>
  <inkml:trace contextRef="#ctx0" brushRef="#br0" timeOffset="600458.3443">28336 14437 81,'0'0'4,"0"0"-2,0 0 2,0 0-1,7 0 1,-7 0 2,5 9 0,-5-9 1,4 18-3,-2-3 3,1 3 1,2 4 2,2 4-2,-2 1 0,1 8 2,-1-3-1,-1 8-1,1-7-2,-2 9-1,-1-1-1,-1 0-2,-2 0 0,1-5-2,0 3-1,0-7-2,-2 4-5,1-12-8,1-2-11,-2-2-18,2-6-15</inkml:trace>
  <inkml:trace contextRef="#ctx0" brushRef="#br0" timeOffset="600943.372">28370 14434 36,'0'0'4,"0"0"0,0 0 3,6-14 3,-6 14-1,10-12 3,-10 12 0,11-15 1,-11 15-1,13-11-3,-13 11 0,14-3-2,-14 3-1,17 3-1,-17-3 1,16 13-1,-16-13 0,17 17-2,-10-7 0,2 1 0,-4-2 0,-1 0 2,-1 2 1,-3-11 0,2 17 1,-2-7 0,-6 1 0,-2 0-2,-4 2 0,-1 0-4,-2 0-7,-1 0-8,-4-1-21,6 0-27,-4-3-3</inkml:trace>
  <inkml:trace contextRef="#ctx0" brushRef="#br0" timeOffset="602101.4383">27376 16109 37,'0'0'3,"0"0"0,0-5 2,0 5 0,0 0 1,0 0 1,2-12 1,-2 12 0,0 0-2,0 0 0,0 0-1,3-9 2,-3 9-1,2-10 0,-2 10 1,6-11-1,-6 11 1,12-13-2,-12 13 0,17-8-1,-7 5-2,0 2-1,-1 1 1,2 1-4,-2 5 2,-1 1 2,-8-7-2,14 19 1,-10-9-1,-3 2 1,0 0-1,-1 0 1,0-3 0,0-1 0,0-8-1,-4 12 2,4-12-2,0 0 0,0 0-2,0 0 2,0 0-1,0 0 0,0 0 0,0 0 0,0 0 0,7 9-1,-7-9 2,13 6 0,-8 4 2,-5-10-2,15 16 1,-15-16 0,14 18 0,-8-9 0,0 6 0,-3-6 1,-1 2-1,0-2 0,-2 3 2,0 0 1,0-2 0,0 1 1,-3-1 2,3-10 0,-9 17 0,9-17-1,-9 10 0,9-10 1,-13 6-3,13-6 1,-14 2-2,6-1-1,-1-1 1,-1 0-1,0 0-2,0 0 0,0 1-6,1-1-7,9 0-13,-13 0-17,13 0-17</inkml:trace>
  <inkml:trace contextRef="#ctx0" brushRef="#br0" timeOffset="602725.474">27607 15848 20,'0'0'3,"0"0"2,16 0-1,-16 0 2,20 5 0,-4 1 1,3 2 2,0 2-1,-2 4-2,5 0 0,-7 1-1,7-1-1,-8 6 1,1-3-1,-2 2-1,0 1 3,-2 2-2,-1 0 0,1 3 1,-2 5 0,-2-1 0,-2 3-1,1-3 2,-3 4 0,-1-4 1,-1 5 0,-1-9 0,0 2 1,-1-2 0,-1 0 0,-1-3 0,-1 0 0,-3-1-2,3 0 0,-3-2-2,0-2-1,-1-1 0,1-3-1,0-2-1,0-1-2,1-1-6,6-9-11,-10 8-23,10-8-24</inkml:trace>
  <inkml:trace contextRef="#ctx0" brushRef="#br0" timeOffset="607884.769">28871 14323 13,'0'0'4,"0"0"1,0 0 1,0 0 2,6-5 0,-6 5 2,0 0-1,0 0 1,0 0-4,-8-5-1,8 5-2,-9 0-2,9 0 0,-10 5-2,10-5 0,-8 15 0,8-15 0,-6 17 0,4-6-2,1 2 2,1-3 1,0 1-1,1-2 1,2 0 0,2 0 0,-5-9 1,13 15 1,-13-15 0,15 9-1,-6-6 1,1 2-1,-10-5 0,20 7 1,-3-3-1,-7-1 0,5 2 0,-15-5 2,18 12-1,-18-12 3,11 15-2,-11-15 1,-7 14-2,7-14 0,-14 18 1,9-10-7,-6 0-9,11-8-10,-8 19-15</inkml:trace>
  <inkml:trace contextRef="#ctx0" brushRef="#br0" timeOffset="608134.7833">28961 14407 79,'0'0'2,"-8"0"2,8 0-1,-15 5 1,15-5-1,-17 19 2,8-7 0,-5 4 0,2 4-4,3 1 0,-1 3-5,3 0-5,-4 0-11,8 3-19</inkml:trace>
  <inkml:trace contextRef="#ctx0" brushRef="#br0" timeOffset="608620.8111">29225 14333 117,'0'0'2,"0"0"0,-10-1 1,10 1 0,-12 0 2,3 1-1,-2 3 0,-1 6 0,1 0-1,1 2 0,-1 4-2,5 2 0,-2-2-1,4 1 1,3-2-1,1 0 0,0-2 0,4-3 0,-4-10 0,16 11 0,-5-11 0,1 0 1,1-5 0,1-4-1,-2-2 2,1-4 0,0 1 0,-5-1 5,0 2 2,0 2 3,-8 11-2,5-16-3,-5 16 1,0 0-1,0 0-3,0 10-4,-1 0-6,1 4-8,2 0-7,2 1-13,2 1-19</inkml:trace>
  <inkml:trace contextRef="#ctx0" brushRef="#br0" timeOffset="609270.8483">29397 14329 138,'0'0'3,"0"0"0,0 0-1,0 0-2,0 0 2,0 0 0,2 7-1,-2-7 0,4 14-2,-1-5 0,1 3 1,-1-4 1,3 3-1,0-3 0,1 2 1,-7-10-1,14 14 0,-14-14 0,10 9 1,-10-9 0,0 0 0,11 1 2,-11-1-1,3-7 0,-2-2 1,0-3 0,1 1 0,-1-3-2,0-1 1,0 1-1,1 2 1,-1 2 0,-1 10 0,4-16-1,-4 16-1,0 0 1,11-8-1,-11 8 1,9 0-2,-9 0 0,14 3 1,-4 2 0,1-1 0,6 5-1,-4-2 2,6 0-1,-8-1-1,7 1 1,-7-1-1,2 0 0,-13-6-1,14 7 1,-14-7 1,0 0 0,9 1 0,-9-1 1,2-5 1,-2 5-1,5-17 0,-2 7-1,-1-4 1,0-8 0,0 9 0,1-6 2,-2 9-2,0-5-1,-1 15 1,3-18-1,-3 18 0,0 0-1,12 5-1,-5 7-1,0-3 2,3 6 0,3-5-1,0 9-5,0-9-12,3 7-13,-3-10-19</inkml:trace>
  <inkml:trace contextRef="#ctx0" brushRef="#br0" timeOffset="609817.8796">29899 14166 78,'0'0'1,"0"0"-1,0 0 1,0 0 1,0 0 2,-2 12-1,2-12 1,0 29 0,3-3-1,1-1 2,3 6-2,1-4-1,-2 7-1,5-8 0,-5 8 0,2-10 1,-2 0 0,-2-3-1,-2-5-2,0 0 1,-2-3-2,0-13-2,0 13-2,0-13-2,-8 0-1,8 0 1,-14-15 1,5 2-3,-2-5 2,0-3 3,1 0 2,1-6 1,1 3 2,1-3 2,2 1 1,4 0 2,1-3 0,1 9-1,4-4 0,2 7 1,0 0-3,3 5 1,-3-3-2,5 8-1,-1 1 1,-2 2 0,1 0 0,-1 1 1,-9 3 0,16 0 1,-16 0 1,12 4 1,-12-4-2,5 17 3,-5-6-2,1 5-1,-2 4-3,0-5-7,-2 9-8,-3-9-13,4 6-14</inkml:trace>
  <inkml:trace contextRef="#ctx0" brushRef="#br0" timeOffset="610335.9092">30028 13900 56,'0'0'4,"0"0"0,0 0 1,0 0-1,-5-3 2,5 3 0,0 0 0,0 5 1,0-5 0,3 20-4,1-6 2,2 5 1,1 3 0,0 2-1,0 1-2,2 4 2,-2-5 0,2 2-1,-2-2 0,4-2-2,-2-5 2,2 1-1,0-7 1,0 1-1,-1-5 1,2-2 0,-1-4 0,2-1 0,5 0 1,-6-5-2,5 0 1,-6-5-2,4 1 0,-7-4-1,4 1-1,-9-2 0,-2 2 0,1-1 0,-2 3 3,0 1-1,0 9-1,-2-9 0,2 9-1,0 0 0,-3 4 0,0 8-1,2 0-1,1 5 0,0-3-2,4 8-5,1 1-8,-1-4-14,4 5-11</inkml:trace>
  <inkml:trace contextRef="#ctx0" brushRef="#br0" timeOffset="610503.9189">30284 13992 64,'0'0'2,"0"0"-1,0 0-1,0 0-5,0 0-10,-11-8-7</inkml:trace>
  <inkml:trace contextRef="#ctx0" brushRef="#br0" timeOffset="611158.9563">30378 14052 63,'0'0'3,"0"0"-3,0 0 0,0 0 1,0 0-1,0 0 2,0 0-1,2 7 2,2 2-3,0 2 2,3 3 1,-2-2-1,2 1-1,-2-1 0,-2-3 1,-1 1-1,-2-10-1,4 8 1,-4-8-2,0 0 0,0 0-1,2-6 0,-2 6 1,3-19-2,-1 7 1,1 0-2,0 0 2,2-1 1,-5 13-2,9-14 2,-9 14 0,12 0 1,-12 0-1,15 7 1,-15-7 1,16 17 1,-4-12 1,1 0-1,1-3 2,1-2-4,3-2 2,0-7 1,0 1-1,1-6 0,-4 1 2,-2-6-1,-4 4 2,-1-3 2,-4 2 3,-3 0 0,-1 3 1,-2-1 0,2 14-3,-14-12 0,4 11-2,-3 2-3,0 6-2,1 8 1,1-1-4,0 8 2,5 0 0,3 6 0,3-4 0,-1 4 2,7-4-2,5 2 1,0-3-2,2 5 1,0 1-4,-4 0-6,-2 6-16,-7-6-27,-1 17-3</inkml:trace>
  <inkml:trace contextRef="#ctx0" brushRef="#br0" timeOffset="612098.01">28743 15956 38,'0'0'3,"0"0"-1,0 0 2,0 0 2,-6-9 1,6 9 1,-13-5 3,3 3 2,-2-1 0,1 3-1,-1 3-2,0 1 0,1 6-3,0-1-1,1 9-4,3 1-1,1 5-1,1-4-1,1 8 0,4-8-2,0 4 2,6 1 0,3-10 1,1 1-2,5-11 2,0-5 0,4-2 2,-1-7-2,3-5 1,-1-7 0,2-2 2,-5 0-2,1-3 0,-6 5-1,1-7 1,-6 4-1,-3-8 1,-3 3-1,-1-5 2,-3-2-1,-4-3 1,-1 3-1,-2 0 2,2 1-1,-4 5 3,5 5 0,-2 3 2,3 6 0,-1 5 0,7 11 0,-10-9-2,10 9-1,0 0-2,0 0-3,-8 12 0,8 0-1,0 8-2,3 3 3,2 5-1,2 4 2,2 3 0,-3 1 0,5-1 1,-1 1-1,1-3 1,-1-5-1,2 1-1,-1-6-4,3-1-6,-4-6-9,4-3-8,3-4-9,-2-6-11</inkml:trace>
  <inkml:trace contextRef="#ctx0" brushRef="#br0" timeOffset="612433.0292">29020 15870 125,'0'0'2,"0"0"-1,0 0-1,0 0 2,-5 11-1,4 2 0,0 1 0,1 3 0,0 0-1,1 4 0,3-3 0,4-1 2,2-3-2,1-4 1,2-5 0,1-3 1,-1-2 1,2-2 0,-1-5 1,-1-3 3,-3-2 1,-4-5 2,-1 2 2,-5-7 0,0 4 0,-7-4 0,-2 4-2,-7 1-1,2 2-4,-1 4-1,0 4-6,1 4-1,2 3-4,3 7-7,0 3-6,5 2-12,4 3-14,0-4-13</inkml:trace>
  <inkml:trace contextRef="#ctx0" brushRef="#br0" timeOffset="612952.0589">29223 15761 118,'0'0'2,"0"0"-1,0 0 1,0 0-1,-2 4 1,2-4 0,-1 19 1,2-4-1,3 2-1,0 1 1,1 3-1,2 1 0,1-4 0,-1 0 0,1-2 0,-3-3-1,3-3 2,2-3-2,-10-7 1,15 4 1,-15-4-2,18-8 1,-10 0 0,0-5 2,-1 2-2,-1-1 0,-1 3 0,-5 9-2,8-11 1,-8 11 0,0 0-1,13 8 0,-13-8 0,15 17 1,-15-17 0,18 16 0,-9-11 0,2-1 1,-1-4 0,-2 0 2,-8 0 1,16-21 2,-12 6 2,-1-6 1,-2 2 0,-1-9 0,-2 2 2,-3-1-3,-3 2-1,-2 3-2,2 2-2,-2 5-5,3 1-9,7 14-11,-10-11-8,10 11-12,0 0-11</inkml:trace>
  <inkml:trace contextRef="#ctx0" brushRef="#br0" timeOffset="613430.0862">29540 15837 34,'0'0'2,"0"0"0,-5 3 1,5-3 1,0 0 1,0 0 2,-10 10 3,10-10 2,0 0 0,0 0-2,1-10 2,0 1-1,1-3-3,1-1 0,1-1-2,0 1-4,0 0 0,2 3 0,6 3-1,-12 7 0,21-2-1,-21 2 0,20 12 1,-13 2-1,9 3 0,-9 2 0,3 0 0,-3 1-1,1-1 0,-1-3-1,-2-2-1,2-5 1,-7-9-1,7 10 0,-7-10 2,0 0 0,3-13 1,-3-2 1,0-3 3,0-4-1,0-3 2,0-1-1,4 2 1,-1 3 0,2 3-1,1 7 1,-6 11 0,17-6-3,-4 11 0,0 6-2,2 4-2,5 3-6,2 3-11,0-2-16,5 4-23</inkml:trace>
  <inkml:trace contextRef="#ctx0" brushRef="#br0" timeOffset="613811.108">30080 15509 87,'0'0'6,"0"0"5,-12-15 2,12 15 0,-12-7 1,12 7 0,-14-3 0,14 3 0,-13 6-5,8 6-5,2 5-3,3-2 1,0 7-4,3-4 2,3 4 0,5-5-1,-2 4 1,6-5-1,-1-3 0,0 0 1,-2-2-1,3 0 1,-3-1 0,-1-1 1,-3 1 0,-8-10 1,10 14 1,-10-14-1,0 14 0,0-14-1,-10 13-3,1-6-5,0 0-8,-2-2-10,4 3-22,-4-3-14</inkml:trace>
  <inkml:trace contextRef="#ctx0" brushRef="#br0" timeOffset="614240.1326">30444 15438 123,'0'0'3,"0"0"3,-9 7 1,9-7 0,-16 13 2,8-6 0,-4 9 1,1 4-1,1-2-2,0 6-2,4-4-3,3 8 0,3-7-2,0 4 0,1-10-1,6-4-1,4-1 1,-3-7-2,2-3 2,4-7 1,0-5 0,-1-5 0,3-5 1,0-5 2,-4-1 1,-2 3 4,2 3 1,-5 3 0,-3 5-1,0 6 0,-4 8-1,0 0-1,9 15-4,-5 3-5,1 2-7,1 6-6,2-4-6,3 6-16,-3-12-23,3 8-7</inkml:trace>
  <inkml:trace contextRef="#ctx0" brushRef="#br0" timeOffset="614758.1622">30651 15426 54,'0'0'1,"0"0"0,2 7 0,-2-7 3,9 15-1,-9-15 1,11 20 1,-4-10-3,1 3 3,-1 7-1,1-7-2,0 3 0,-1-6-2,-1 3 1,-6-13 1,12 13-1,-12-13-1,5-14 1,-3 3 0,-1-7 0,2 1 1,-1-7 1,1 5-2,3-3 4,0 4-4,2 7 0,-1-2 1,-7 13 0,18-8-1,-6 8-1,-12 0 0,21 12 1,-15 0-1,6-2 0,-8 3 0,10-3-2,-10 2-3,-4-12 2,9 14-1,-9-14 2,0 0 1,10 0-1,-7-6 2,2-4 2,-1-7 1,0 1 5,2-7 1,3 6-1,-3-2 1,1 3 1,3 3-1,-10 13-1,17-7 0,-8 7-4,2 10-4,-1 1-7,1 8-8,6 3-17,-8 0-21</inkml:trace>
  <inkml:trace contextRef="#ctx0" brushRef="#br0" timeOffset="615088.1811">31174 15337 94,'0'0'0,"0"0"0,0 0 1,-2 7 2,2 1 0,1 10 2,3-2-1,1 10-1,5-1 2,-3 8 0,2 4-3,2-4-1,-6 1-1,4-9-3,-5 3-3,3-10 0,-3 3 0,-2-12-6,-2-9-1,0 0 0,0 0 0,-11-12 1,4-1 2,-8-9-2,5-5 1,0-1 3,0-5 7</inkml:trace>
  <inkml:trace contextRef="#ctx0" brushRef="#br0" timeOffset="615219.1886">31170 15380 1,'6'-17'4,"-2"6"1,4 0 1,-8 11 0,19-12 1,-8 9-1,3 3 0,-4 0 0,2 6-2,-3 0 1,0 7-4,-1-2-1,-1 2-4,-3-1-6,-4 2-9</inkml:trace>
  <inkml:trace contextRef="#ctx0" brushRef="#br0" timeOffset="615679.2149">31236 14846 35,'0'0'1,"0"0"4,0 12 1,1 0 1,5 5 2,1 4 1,3 7 1,0 5 0,5 1 2,-4 9-3,9-2-2,-9 1-1,8 1-1,-6-2 1,4-3-5,-7-6 1,3-3-1,-1-9 0,-4-3 0,1-8 0,1-1 1,4-8 1,-6-8-1,5-3 1,-8-9 0,3 0 0,-4-5-1,7 2 1,-9 0-3,0 6 1,-2 0 2,0 17-2,0 0 0,13-2 1,-5 9-5,-4 6-2,4 3-6,0 1-15,3-3-17,2 4-20</inkml:trace>
  <inkml:trace contextRef="#ctx0" brushRef="#br0" timeOffset="615816.2227">31519 15037 60,'0'0'0,"0"0"-4,0 0-8,0 0-12</inkml:trace>
  <inkml:trace contextRef="#ctx0" brushRef="#br0" timeOffset="616581.2665">31659 15200 70,'0'0'3,"0"0"0,0-9 3,0 9 0,0-14 1,0 5 3,0 9-2,4-15 3,-4 15-4,9-12 0,-9 12 1,16 0-4,-5 3-1,0 3-1,1 2 1,2 4-2,-3-3 0,1 2-1,-3-1 1,-9-10-1,12 16 0,-12-16 0,0 8 1,0-8-1,0 0-1,-6 0-1,6 0-2,-12-8 0,9-4 0,-1-2-2,3-4 2,1 4-2,4-3 1,3 1 2,6 3 0,-1 5 0,-2 1 0,5 5 2,3 2-1,-4 0 1,3 0-1,-6 2 2,1 1 0,4-1 0,-1-2 0,0 0 2,-3-7-1,2-1 0,-4-2 1,4-2 1,-1-2 0,-7 0 3,1 2 2,-7-1 4,2 1-1,-2 12 1,-4-14 0,4 14-2,-16-1-2,16 1-2,-16 11-3,9 4-3,2 2-1,0 2-1,0 5 0,5 0 1,0 3-2,3-1 2,4 1-1,2-2 1,1 2 1,-4-4-1,5 2-1,-2-6 2,3 5 0,-8-5 2,0 1-1,-3-1 1,0 0 0,-1 1 1,-5 1 0,-6 0 0,-9 4 2,0 4-2,-1-6-3,-3 5-4,-3-10-11,4 7-18,-6-17-24</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19T10:37:56.666"/>
    </inkml:context>
    <inkml:brush xml:id="br0">
      <inkml:brushProperty name="width" value="0.05292" units="cm"/>
      <inkml:brushProperty name="height" value="0.05292" units="cm"/>
      <inkml:brushProperty name="color" value="#FF0000"/>
    </inkml:brush>
  </inkml:definitions>
  <inkml:trace contextRef="#ctx0" brushRef="#br0">11441 6798 31,'0'0'3,"0"0"-2,0 0 2,0 0 0,0 0-1,0 0 2,0 0-2,0 0-1,0 0 0,0 0-2,0 0 0,0 0 0,0 0-2,0 0 2,0 0 0,0 0 1,0 0 0,0 0 1,0 0 2,0 0-2,0 0 1,0 0-1,0 0 2,0 0-1,0 0-1,0 0 2,0 0-2,5 5 0,-5-5-1,5 11 1,-5-11 0,9 10-1,-9-10 0,9 11 0,-9-11 2,10 11-2,-10-11 0,12 15 0,-12-15 1,10 12-1,-10-12 1,11 13-1,-11-13 1,10 14-1,-10-14 1,10 11-1,-10-11 0,8 10 3,-8-10-2,9 7 1,-9-7 4,12 4 1,-12-4 3,14 0 2,-4-3-2,-2-2 2,3-4 1,0 0-2,1-5-1,3 0-2,0-3-1,3-2-1,4-3 0,0-3-3,6-4 0,0 0 1,8-5-2,-2-4-1,8-1 0,3 0 0,2-2 1,4 0-1,-2-2-1,7 1 1,-4-1-1,4 4 0,-2-4 1,-7 2 0,5 0 0,-5 0 2,7 2 0,-5-4 1,1 6 1,0-1 0,-9 3 1,3 4-1,-8 4 2,-2 2-3,-12 6 1,-2 7-2,-6 3-6,-4 1-16,-6-3-41,-4 11-6</inkml:trace>
  <inkml:trace contextRef="#ctx0" brushRef="#br0" timeOffset="1554.0889">7014 9465 4,'16'11'10,"-7"-11"2,2 0 3,3-5-2,1-6 1,5-6 0,1-4-2,1-5 1,6-6-2,0-8-2,6-3 1,-1-6-1,5-2-2,-2-2 0,6-3 0,3 3 0,-5-2-1,1 6-2,-3 3 0,-1 5-1,-7 6 0,3 5-9,-12 3-27,1 11-24</inkml:trace>
  <inkml:trace contextRef="#ctx0" brushRef="#br0" timeOffset="12159.6955">6919 13135 0,'0'0'1,"23"-2"2,1-1 2,10-2-1,5-1 2,9 0 0,6-3 3,13 1-1,-9-4 1,10 4 1,-2-2-1,0-1 0,3-3 0,-3 3 0,3-3-1,-1 4-1,1-3-1,-4 4-3,-10-2 1,7 6-2,-3 1 1,-4-2-2,-3 2 1,-7 0 1,2 2-1,-8 0-1,0 1 1,-7 0-3,-6 1-7,-3 0-17,3 7-23</inkml:trace>
  <inkml:trace contextRef="#ctx0" brushRef="#br0" timeOffset="12727.728">10401 12919 0,'28'-2'0,"9"-5"3,24 2-1,14-3 0,18 2 1,11-6 0,23 4 1,3 1-1,-2-2 1,5 4 0,-7-1-1,-8 0 1,3 3-1,0 3 1,-12 0-1,-3 0 0,-3 3-1,-9 1 1,-3 1-2,0-1 0,-14 2 0,-8-1 0,-5-3 2,-8 1-2,-10-1 1,-2-1 1,-14-1-1,-6 0 0,-7 0 2,-4 0-8,-13 0-22,13 0-17</inkml:trace>
  <inkml:trace contextRef="#ctx0" brushRef="#br0" timeOffset="17009.9729">9841 11854 0,'-15'6'4,"-3"2"-1,2-1 1,-2 0-1,5 2 1,-2 0-2,1-1 1,-3 2-2,4 1 1,-4-1 0,2 3 0,-2 1-1,0-1 0,1 1 2,-2 3-2,3-4 0,1 0 0,4 2-1,-1-2 2,1 1-2,1-2 1,3 3-1,-2-1 0,0 3 0,1-1 1,-3 4-1,1-3 0,-2 7 1,1-4 0,-2 3 0,-6-3-1,5 3 2,0-4-1,3 2 0,-3 3-1,8-7 0,-4 4 1,7-5-1,1 3 0,1-4 1,0 2 1,-1-7-1,1 1-1,2-1 1,1-2 0,1 3 0,5-1-1,-4 2 2,7-2-2,-7 2 0,7 2 0,-3-2 1,4 0-1,-4 0 0,1 1 0,1-1 1,0-2-1,2 1 0,0-1 1,2-1 0,1-1-1,2 1 1,0-2-1,4 4 2,1-4-1,1 2-1,-1-1 0,2 2 1,-1-1-1,4 2 0,-4-4 0,3 4 1,-5-6-1,7 4 0,-4-2 1,3 1-1,-1-3 3,3 0-3,2-1 0,0-1 1,3 0 0,-4-1 0,8 0 1,-6-1-1,6-1 0,-7 0 0,-1 0 0,3 0 1,-4-1 0,2-1 0,-3 0 1,1 2-2,-2 0 1,5 0 1,-7-3-2,9 3 0,1 0 0,-2 0 0,6 3-1,-4-1 3,5 0-3,-3-1 0,6-1 1,-7 0-1,0 0 1,2 0-1,-1 0 1,5 0-1,-4-1 1,5-1-1,-6 0 2,10-2-2,0-1 1,0 2-1,5 1 1,-5-1-1,8 1 1,-4-1 0,6 1 0,-2 1 1,-6-2-1,8-1 0,-6 2 0,6-1-1,0 1 1,-1-1 1,1 1-1,-3 0 1,3-1-1,-4-1 2,5 2-1,-7-1 0,-3 0 1,4-1-2,-6-1 1,5-3-1,-1 3 2,0-4-1,0 1-2,-2-1 1,3-1 0,-7-1 1,3 2 0,-6-5-1,-4 5-1,2-4 1,-6 2 0,-1-2 1,-6 1-1,3-1-1,-8 0 1,1 1 0,-4-1 1,-1-1 0,-5 0 0,1-2-1,2 0 1,-5-1 1,3-1 0,-8 2-1,4-6 1,-8 1 0,8-4 1,-10 2-1,-2 0 2,-5 0-1,-3 1 2,1 0-2,-4 1 1,4 0 0,-6 5-2,2-4 0,-1 3-1,0-5 1,1 3-2,-5-1 1,3 1-1,-5-2 0,2 2 0,-3-1 0,3 3 1,-5-2-1,4 4-1,-4-3 0,1 1 0,0 2 0,-2-1 0,-2 2 0,0 1 0,-3 0-1,-1-1 1,0 4-2,-4 1 1,3 1 1,-5 0-1,3 0 1,-2 1 0,3 2-1,-5-2 1,2 0 0,0-3 1,-1 1 0,2-8 0,-6 7 1,2-4-2,-1 4 1,1-5 0,-4 10-1,3-5-1,-3 7 1,-2 0-1,2 2 1,-1 0-2,1 1 1,-4 0 1,5 0-1,-3 0 1,5 0 0,3 0 0,1 0 0,1 0 0,0 0 0,2 0 0,-2 0 0,0 0 0,-1 0 0,-5 0 0,-1 0 0,-6 0 0,3 0 0,-5 2 0,0 1 0,2 0 0,-3 1 0,4-1-1,-4 3 1,2 7-1,-2-4 0,-4 3 0,-2-4 0,-5 8 1,1-6-1,-2 7-1,2-7 2,-1 0 0,0 0 0,2 1 0,0-1 0,1-1 0,-1 2 0,-2-1 0,2 1 0,0 0 0,0 2 0,3-1 0,3 4-1,2-2-2,4 4-8,6 0-15,1-4-34,8 6-4</inkml:trace>
  <inkml:trace contextRef="#ctx0" brushRef="#br0" timeOffset="19050.0896">13516 12361 0,'0'0'0,"1"10"1,-1-10 1,0 0 0,0 0-1,0 0 2,0 0-1,0 0 0,0 0 1,12-8-1,-12 8 0,11-15 3,-11 15 0,12-11 2,-2 4 0,-10 7 2,19-18-1,-9 8 0,3-1 1,0-1 0,3-3 1,-1 1 0,3-1 1,-2-2-2,5 0 3,-3 0-1,3-4-1,-2 4-1,6-3-1,4 1-1,-4-3-2,6 3 0,-6-4-1,8 2 0,-8-3-1,7 2 1,-8-1 0,0 0-1,1 2 2,-2-2-3,0 1 1,0 1 0,-1-1 0,0-5-1,2 5-1,-4-3 1,1 4 0,-1-1-1,-1 1 1,-1-1-1,-1 5-1,-1 3 1,-2 2-1,-1-2 0,-1 3 1,-2 3-1,-1 0 0,-9 8 0,14-12 0,-14 12 0,0 0 0,10-8 0,-10 8-2,0 0-2,0 0-6,0 0-13,0 0-22,0 0-19</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19T10:38:51.242"/>
    </inkml:context>
    <inkml:brush xml:id="br0">
      <inkml:brushProperty name="width" value="0.05292" units="cm"/>
      <inkml:brushProperty name="height" value="0.05292" units="cm"/>
      <inkml:brushProperty name="color" value="#FF0000"/>
    </inkml:brush>
  </inkml:definitions>
  <inkml:trace contextRef="#ctx0" brushRef="#br0">14795 12546 5,'7'-9'2,"8"-7"2,6-6 2,7-7 0,3-11 0,9 0 2,7-8 0,3-1 1,-3 3-3,-4 3 0,1 6-3,-6 1-4,5 13-26,-6-5-14</inkml:trace>
  <inkml:trace contextRef="#ctx0" brushRef="#br0" timeOffset="1449.0829">25721 13029 36,'1'-9'2,"14"-10"2,7-8 1,8-8 1,9-8 2,9-10 1,9-9 1,11-7 2,2-1 0,0 4-3,-7-3 1,5 8-3,-4 2-1,-7 11-2,-6 5 0,-6 11-2,-8 5-8,-12 11-11,3 11-18,-20 2-16</inkml:trace>
  <inkml:trace contextRef="#ctx0" brushRef="#br0" timeOffset="3189.1825">27422 15656 0,'18'-8'10,"1"-6"2,6-7 0,-2-8-1,6-2 1,-3-9 0,10-3 0,3-3 2,0-7 3,7-3-1,-2-2 2,5 3-3,-4-3 1,8 0-2,-7-3-1,0 5-4,-4 5-2,-4 5-4,-2 8 0,-7 4-3,1 13-4,-10 3-12,-2 8-22,4 10-23</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19T10:39:06.533"/>
    </inkml:context>
    <inkml:brush xml:id="br0">
      <inkml:brushProperty name="width" value="0.05292" units="cm"/>
      <inkml:brushProperty name="height" value="0.05292" units="cm"/>
      <inkml:brushProperty name="color" value="#FF0000"/>
    </inkml:brush>
  </inkml:definitions>
  <inkml:trace contextRef="#ctx0" brushRef="#br0">8445 10818 0,'24'-10'1,"0"0"2,-3 4-2,4-2 0,-3 2 0,3-1-1,-2 0 2,5 2-1,-6-2-1,7 4 0,2-2 0,-3 2 0,4-1 0,-6 2 0,4 2 0,-4 0 0,3 0 0,-6 0 0,-3 5 0,2 2 0,-3 2-1,-1-1 1,1 4 0,-2-1 0,-1 2 0,0 0 0,0 0 0,-1 1 0,2-1 1,-2 1-1,-1-2 0,3-1 1,-1-2-1,3-1 1,-3-4-1,4-1 1,-1-3 0,6 0 1,-3-4-1,6-7 0,6 0 0,-2-5 0,7 3-1,-3-4 2,6 2-2,-5-1 0,8 2 0,-9 0 1,0 4-1,1-2 0,-2 3 0,2 4 0,-3 1 0,2 2 0,-6 2 0,5 0 0,-4 6-1,3 2 1,1 1 0,-4 3 0,6 1 0,-7 1 0,7-2 0,-6 3 0,5-3 0,-6-1 0,0-2 1,3-3-1,-2-2 0,7-4 1,-2-1-1,6-8 1,-5-2-1,13-3 1,2-1-1,-3-2 0,4 2 0,-4 1 0,-1 5 0,-3 0 0,-1 3 0,-9 6-1,-4 0 1,-3 7 0,-1 3 0,-3 4 0,-1 0 0,-2 4-1,-2 0 1,4 0 1,-6-1-1,5 1 0,-2-5 0,3 0 0,0-4 1,8-4-1,3-5 2,2 0-2,6-2 0,-2-5 1,6-1-1,-4-4 1,3 7-1,-5-1 0,-4 3 1,1 3-1,-4 2 0,1 6 1,-7 1-1,6 4 2,-7 2-2,4 1 1,-3-4-1,3 5 0,2-7 0,-3 1 0,4-6 1,-4 2-1,6-6 0,0-1 1,3 0-1,-2-8 1,-1 3-1,3-4 2,1 3-2,-2-3 0,-3 6 1,1 0-1,-8 3 0,4 1 1,-7 4-1,5 3 1,3 1-1,-3 1 1,3-1-1,-1 1 1,6-2-1,-4-2 0,8-1 2,-9-3-1,1-1 1,-1-1 2,-1 0 2,-1-1 2,-4 1 2,0 0 3,-4 4 1,0 3 1,-5-1 1,1 2 0,-2 7-2,-2-4-1,-2 6-3,4-7-1,-4 6-2,7-10-3,5 1-2,16-14-25,32-15-37,14-23-4</inkml:trace>
  <inkml:trace contextRef="#ctx0" brushRef="#br0" timeOffset="12102.6923">12290 8582 0,'0'0'3,"2"17"0,-2-17 1,5 11-1,-5-11 2,6 14-1,-6-14 0,5 16 0,0-7 0,-2-1-1,1 1 0,-4-9-1,6 16 0,-6-16-1,9 16 2,-9-16-1,11 12-1,-11-12 3,12 10-2,-12-10 3,13 4 0,-13-4 2,18 0-1,-6-3 2,4-6 1,4-4 1,8-4-2,7-4 3,4-7-1,9-6-2,3-1 0,8-5-2,4-2 0,7-1-2,0-1 0,0-4-3,10 2 0,1 6 0,2-5 0,0 7-1,-2-1 1,-5 3 1,-3 4-2,-7 6 0,-9 1 0,-13 2 1,-4 4-1,-12-2 1,-3 9 1,-10-4 1,-2 8-1,-7-3 1,-6 11 0,7-11-2,-7 11-1,0 0-6,0 0-10,0 0-11,0 0-13,10 1-17</inkml:trace>
  <inkml:trace contextRef="#ctx0" brushRef="#br0" timeOffset="17734.0144">19071 10529 6,'17'-16'10,"-8"6"-4,0-6 0,2 5-2,-2-4 0,1 6 0,0-6-2,-1 8-1,0-6 0,0 7 0,0 1-1,0 2 2,1 1-2,-10 2-2,13-5-2,-13 5-3,11 0-4,-11 0-6</inkml:trace>
  <inkml:trace contextRef="#ctx0" brushRef="#br0" timeOffset="18116.0362">19023 10657 0,'0'0'11,"8"-2"2,-8 2 3,18-11 0,-5 3 1,5-2-1,2-5-1,3 1-5,0-3-1,0 2-4,1 1-1,-1-1 0,-2 3-2,-4 0-1,-1 5 0,-6-1 0,2 4 1,-12 4-2,11-6 0,-11 6-2,0 0-1,0 0-4,0 0-7,0 0-10,0 0-7,0 11-9</inkml:trace>
  <inkml:trace contextRef="#ctx0" brushRef="#br0" timeOffset="18453.0555">19081 10715 0,'0'0'3,"0"0"-1,10-9 3,-2 4-1,5-4 2,1-3-1,3-1 2,1-1-1,5-3-1,-2 2-1,-1 1-2,0 1 0,-2 1-2,-3 3 2,0 3-2,-7 1 1,-8 5-1,12-6 0,-12 6 0,0 0-1,0 0-2,0 0 1,0 7-3,0-7-1,-5 10-1,5-10-1,-8 14-1,8-14 2,-8 12 1,8-12 6</inkml:trace>
  <inkml:trace contextRef="#ctx0" brushRef="#br0" timeOffset="19011.0874">18931 10752 0,'21'-14'1,"7"-4"2,5-3-1,5-4 2,3-2-1,-6-1 0,-1 3-1,-1 1-1,-4 5 0,-3 2 1,-3 2-2,-5 4-3,-3 5-2,-5-1-3</inkml:trace>
  <inkml:trace contextRef="#ctx0" brushRef="#br0" timeOffset="28753.6446">16717 10213 4,'29'-11'7,"-1"-1"-1,5 0 0,-5 1 0,5 1 0,-4 0-1,2 1-2,1 1 1,-6 0-2,-1 4 0,-5 0 0,0 1-4,-10 1-1,5 2-3,-15 0-5,0 0-6</inkml:trace>
  <inkml:trace contextRef="#ctx0" brushRef="#br0" timeOffset="29163.6681">16755 10394 0,'10'0'1,"5"-2"4,1-4 0,9 1 1,-1-7 1,11 3 1,3-7 2,1 0-2,0 2 2,-3-3-2,0 5 0,-7 0 0,1 3-3,-7 1 0,-6 3-1,-4 2-8,-1 3-12,-12 0-31</inkml:trace>
  <inkml:trace contextRef="#ctx0" brushRef="#br0" timeOffset="39173.2406">27387 9022 130,'0'0'2,"0"0"3,0 0-1,0 0 3,0 0 2,-8 2 0,8-2 1,0 0 2,-11 0-2,11 0-3,0 0 0,0 0 0,-9 15-3,7 3-1,0 12 0,1 11-2,-2 6 1,0 13-1,2-1 1,0 8-1,0-4 0,1-1 1,0-11-2,2-10 0,1-3 1,1-12 0,-2-4 2,0-11-1,-2-11-1,0 0 0,0 0-1,-12-4 0,0-11 0,0-6-2,-2-9 0,-2-3-1,-2-9 1,5-2-1,3-6 1,0 1 0,6-2 2,3-4 0,2 9 0,4 3 1,5 8 1,-1 3 0,3 8 1,1 3-1,-2 9 0,0 2-1,-3 5 0,-8 5 0,15-2-1,-15 2 0,14 6 0,-9 5 0,0 6 0,-1 7 0,-1-2 0,-2 4 0,0-1 0,0 3 0,-1-6-1,5 0 1,1-6 0,1-5 1,2-3-1,4-2 0,1-1 1,-1-1-1,2-1 0,-3 2 1,-1-1 1,-3 2-1,-8-6 2,10 17 0,-10-5 0,0 2 1,-8 0 0,0 1 0,-2 2 1,-1-3-3,-1 1-1,-1-4-4,1 0-8,0-4-15,-1-7-33,5-1-10</inkml:trace>
  <inkml:trace contextRef="#ctx0" brushRef="#br0" timeOffset="39565.263">27428 8843 128,'0'0'4,"0"0"3,0-12 0,0 12 1,7-15 2,-1 6-1,3 1 0,4-1 1,-1 1-4,4 5-2,-3 2-2,0 1-1,-1 4 0,-4 6 1,-3 0 1,-3 4 0,-2 1 2,0 1-1,-5-1 2,-3-1-2,2-1 0,-2-2 1,8-11-2,-10 13 0,10-13 1,0 0 0,0 0 0,0 0 1,8 2-1,6-4 0,-1-5 1,7-3-2,0-3-2,4-2-3,2-1-9,3 0-12,4 1-14,-7 0-17,9 3-15</inkml:trace>
  <inkml:trace contextRef="#ctx0" brushRef="#br0" timeOffset="39826.278">27747 9068 85,'0'0'4,"0"0"4,0 0 5,0 0 0,4 6 3,-4-6 0,16 0 1,-3-1 0,3-4-4,4-3-4,4-1-7,1 1-9,3-1-16,0 3-16,-5-1-21</inkml:trace>
  <inkml:trace contextRef="#ctx0" brushRef="#br0" timeOffset="39995.2876">27921 9114 118,'0'0'2,"0"0"2,3 7-1,-3-7 1,14 2-8,0-2-9,4-1-3,4-3-13,3-8-11</inkml:trace>
  <inkml:trace contextRef="#ctx0" brushRef="#br0" timeOffset="40232.3012">28229 8741 125,'0'0'7,"0"0"4,0 0 1,0 0 1,-6-5 1,6 5 0,0 0-1,-6 7 3,6 4-6,0 6-3,0 4-2,0 7 1,1 4-1,2 5 1,1 0-2,3 4 0,1-4-1,1 5-2,0-3-3,2-2-8,-1 1-22,-3-12-33,6 6-4</inkml:trace>
  <inkml:trace contextRef="#ctx0" brushRef="#br0" timeOffset="41176.3552">28407 8521 89,'-4'-10'4,"4"10"1,-24-19 3,10 6 0,-7-5 3,-2 0 1,-6-3-1,-4-2 2,-2 6-3,-5-1-2,4 3-1,-11 1-3,1 3 0,-5 2-1,-1 0-1,-3 2 1,-4 2-1,3 4 0,-1-1-1,2 2 0,0 0 0,1 8 2,-2 2-2,1 6-1,3-1 1,-6 11 0,2-2 0,-4 13-1,-1 7 1,0 3-1,1 9 0,0 6 2,5 7-1,-2 4-1,4 6 1,8 1-1,4 5 1,3 2 0,9 1-1,7 0 1,10-2-1,9 0 0,6-4 1,15-3 0,7-3 2,12-2-2,5-2 0,13-6 0,0 3 1,13-6-2,5 0 0,4-7 0,5-7 0,3-2 0,-2-9 1,5-3 0,3-16 0,-5-3 1,-1-9 1,-2-7 0,-3-5 0,2-13 2,-2-4-1,1-12 2,0-2-2,0-11 1,1-8 1,2-7-1,0-6 0,0-7-1,-4-4 1,-5 1-2,-8-5 1,-4-1 0,-6 4-1,-10-5 2,-6 1-1,-10 4 0,-4 0 0,-10-1-1,0 5-1,-9 3 1,-6 3-2,-1 4 0,-7 6 0,-6 0 1,-7 2 0,-5 4 0,-4 0-1,-6 7 1,-3 1-1,-5 3 0,-3 3 0,-5 5-1,0 8-1,-3-2 1,-2 9-1,0 0 1,-3 4 0,4 3 0,-2 2 0,6 2 0,3 3 0,3 2 0,6-2 0,3 6 0,3-2-1,4 2 0,2 2-3,2 4-4,-1 0-4,-1 7-16,0 6-30,-5 1-17</inkml:trace>
  <inkml:trace contextRef="#ctx0" brushRef="#br0" timeOffset="45230.5871">7407 10526 0,'119'-67'1,"10"-2"-2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091A09-FBFA-4A6B-861E-DFFA01F303D5}" type="datetimeFigureOut">
              <a:rPr lang="en-IN" smtClean="0"/>
              <a:t>19-08-2023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4A630-213B-4C45-99DC-08E550612A60}" type="slidenum">
              <a:rPr lang="en-IN" smtClean="0"/>
              <a:t>‹#›</a:t>
            </a:fld>
            <a:endParaRPr lang="en-IN"/>
          </a:p>
        </p:txBody>
      </p:sp>
    </p:spTree>
    <p:extLst>
      <p:ext uri="{BB962C8B-B14F-4D97-AF65-F5344CB8AC3E}">
        <p14:creationId xmlns:p14="http://schemas.microsoft.com/office/powerpoint/2010/main" val="376983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36;p1:notes">
            <a:extLst>
              <a:ext uri="{FF2B5EF4-FFF2-40B4-BE49-F238E27FC236}">
                <a16:creationId xmlns="" xmlns:a16="http://schemas.microsoft.com/office/drawing/2014/main" id="{39AF2117-C1A9-42A5-B416-619D72507300}"/>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x-none" altLang="x-none" dirty="0"/>
          </a:p>
        </p:txBody>
      </p:sp>
      <p:sp>
        <p:nvSpPr>
          <p:cNvPr id="54275" name="Google Shape;37;p1:notes">
            <a:extLst>
              <a:ext uri="{FF2B5EF4-FFF2-40B4-BE49-F238E27FC236}">
                <a16:creationId xmlns="" xmlns:a16="http://schemas.microsoft.com/office/drawing/2014/main" id="{8481DDE9-68D6-4C5D-A85A-ECC56B498442}"/>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834569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44</a:t>
            </a:fld>
            <a:endParaRPr lang="en-IN"/>
          </a:p>
        </p:txBody>
      </p:sp>
    </p:spTree>
    <p:extLst>
      <p:ext uri="{BB962C8B-B14F-4D97-AF65-F5344CB8AC3E}">
        <p14:creationId xmlns:p14="http://schemas.microsoft.com/office/powerpoint/2010/main" val="3969585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45</a:t>
            </a:fld>
            <a:endParaRPr lang="en-IN"/>
          </a:p>
        </p:txBody>
      </p:sp>
    </p:spTree>
    <p:extLst>
      <p:ext uri="{BB962C8B-B14F-4D97-AF65-F5344CB8AC3E}">
        <p14:creationId xmlns:p14="http://schemas.microsoft.com/office/powerpoint/2010/main" val="2604440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46</a:t>
            </a:fld>
            <a:endParaRPr lang="en-IN"/>
          </a:p>
        </p:txBody>
      </p:sp>
    </p:spTree>
    <p:extLst>
      <p:ext uri="{BB962C8B-B14F-4D97-AF65-F5344CB8AC3E}">
        <p14:creationId xmlns:p14="http://schemas.microsoft.com/office/powerpoint/2010/main" val="2504003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47</a:t>
            </a:fld>
            <a:endParaRPr lang="en-IN"/>
          </a:p>
        </p:txBody>
      </p:sp>
    </p:spTree>
    <p:extLst>
      <p:ext uri="{BB962C8B-B14F-4D97-AF65-F5344CB8AC3E}">
        <p14:creationId xmlns:p14="http://schemas.microsoft.com/office/powerpoint/2010/main" val="1291540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48</a:t>
            </a:fld>
            <a:endParaRPr lang="en-IN"/>
          </a:p>
        </p:txBody>
      </p:sp>
    </p:spTree>
    <p:extLst>
      <p:ext uri="{BB962C8B-B14F-4D97-AF65-F5344CB8AC3E}">
        <p14:creationId xmlns:p14="http://schemas.microsoft.com/office/powerpoint/2010/main" val="2573098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63</a:t>
            </a:fld>
            <a:endParaRPr lang="en-IN"/>
          </a:p>
        </p:txBody>
      </p:sp>
    </p:spTree>
    <p:extLst>
      <p:ext uri="{BB962C8B-B14F-4D97-AF65-F5344CB8AC3E}">
        <p14:creationId xmlns:p14="http://schemas.microsoft.com/office/powerpoint/2010/main" val="1693642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64</a:t>
            </a:fld>
            <a:endParaRPr lang="en-IN"/>
          </a:p>
        </p:txBody>
      </p:sp>
    </p:spTree>
    <p:extLst>
      <p:ext uri="{BB962C8B-B14F-4D97-AF65-F5344CB8AC3E}">
        <p14:creationId xmlns:p14="http://schemas.microsoft.com/office/powerpoint/2010/main" val="3820913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66</a:t>
            </a:fld>
            <a:endParaRPr lang="en-IN"/>
          </a:p>
        </p:txBody>
      </p:sp>
    </p:spTree>
    <p:extLst>
      <p:ext uri="{BB962C8B-B14F-4D97-AF65-F5344CB8AC3E}">
        <p14:creationId xmlns:p14="http://schemas.microsoft.com/office/powerpoint/2010/main" val="2162030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68</a:t>
            </a:fld>
            <a:endParaRPr lang="en-IN"/>
          </a:p>
        </p:txBody>
      </p:sp>
    </p:spTree>
    <p:extLst>
      <p:ext uri="{BB962C8B-B14F-4D97-AF65-F5344CB8AC3E}">
        <p14:creationId xmlns:p14="http://schemas.microsoft.com/office/powerpoint/2010/main" val="2421188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69</a:t>
            </a:fld>
            <a:endParaRPr lang="en-IN"/>
          </a:p>
        </p:txBody>
      </p:sp>
    </p:spTree>
    <p:extLst>
      <p:ext uri="{BB962C8B-B14F-4D97-AF65-F5344CB8AC3E}">
        <p14:creationId xmlns:p14="http://schemas.microsoft.com/office/powerpoint/2010/main" val="4192163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36</a:t>
            </a:fld>
            <a:endParaRPr lang="en-IN"/>
          </a:p>
        </p:txBody>
      </p:sp>
    </p:spTree>
    <p:extLst>
      <p:ext uri="{BB962C8B-B14F-4D97-AF65-F5344CB8AC3E}">
        <p14:creationId xmlns:p14="http://schemas.microsoft.com/office/powerpoint/2010/main" val="4262698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70</a:t>
            </a:fld>
            <a:endParaRPr lang="en-IN"/>
          </a:p>
        </p:txBody>
      </p:sp>
    </p:spTree>
    <p:extLst>
      <p:ext uri="{BB962C8B-B14F-4D97-AF65-F5344CB8AC3E}">
        <p14:creationId xmlns:p14="http://schemas.microsoft.com/office/powerpoint/2010/main" val="2041918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71</a:t>
            </a:fld>
            <a:endParaRPr lang="en-IN"/>
          </a:p>
        </p:txBody>
      </p:sp>
    </p:spTree>
    <p:extLst>
      <p:ext uri="{BB962C8B-B14F-4D97-AF65-F5344CB8AC3E}">
        <p14:creationId xmlns:p14="http://schemas.microsoft.com/office/powerpoint/2010/main" val="2282977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72</a:t>
            </a:fld>
            <a:endParaRPr lang="en-IN"/>
          </a:p>
        </p:txBody>
      </p:sp>
    </p:spTree>
    <p:extLst>
      <p:ext uri="{BB962C8B-B14F-4D97-AF65-F5344CB8AC3E}">
        <p14:creationId xmlns:p14="http://schemas.microsoft.com/office/powerpoint/2010/main" val="2579835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73</a:t>
            </a:fld>
            <a:endParaRPr lang="en-IN"/>
          </a:p>
        </p:txBody>
      </p:sp>
    </p:spTree>
    <p:extLst>
      <p:ext uri="{BB962C8B-B14F-4D97-AF65-F5344CB8AC3E}">
        <p14:creationId xmlns:p14="http://schemas.microsoft.com/office/powerpoint/2010/main" val="2157174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74</a:t>
            </a:fld>
            <a:endParaRPr lang="en-IN"/>
          </a:p>
        </p:txBody>
      </p:sp>
    </p:spTree>
    <p:extLst>
      <p:ext uri="{BB962C8B-B14F-4D97-AF65-F5344CB8AC3E}">
        <p14:creationId xmlns:p14="http://schemas.microsoft.com/office/powerpoint/2010/main" val="2687047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75</a:t>
            </a:fld>
            <a:endParaRPr lang="en-IN"/>
          </a:p>
        </p:txBody>
      </p:sp>
    </p:spTree>
    <p:extLst>
      <p:ext uri="{BB962C8B-B14F-4D97-AF65-F5344CB8AC3E}">
        <p14:creationId xmlns:p14="http://schemas.microsoft.com/office/powerpoint/2010/main" val="3852869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76</a:t>
            </a:fld>
            <a:endParaRPr lang="en-IN"/>
          </a:p>
        </p:txBody>
      </p:sp>
    </p:spTree>
    <p:extLst>
      <p:ext uri="{BB962C8B-B14F-4D97-AF65-F5344CB8AC3E}">
        <p14:creationId xmlns:p14="http://schemas.microsoft.com/office/powerpoint/2010/main" val="3630874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77</a:t>
            </a:fld>
            <a:endParaRPr lang="en-IN"/>
          </a:p>
        </p:txBody>
      </p:sp>
    </p:spTree>
    <p:extLst>
      <p:ext uri="{BB962C8B-B14F-4D97-AF65-F5344CB8AC3E}">
        <p14:creationId xmlns:p14="http://schemas.microsoft.com/office/powerpoint/2010/main" val="2822869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78</a:t>
            </a:fld>
            <a:endParaRPr lang="en-IN"/>
          </a:p>
        </p:txBody>
      </p:sp>
    </p:spTree>
    <p:extLst>
      <p:ext uri="{BB962C8B-B14F-4D97-AF65-F5344CB8AC3E}">
        <p14:creationId xmlns:p14="http://schemas.microsoft.com/office/powerpoint/2010/main" val="1037127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79</a:t>
            </a:fld>
            <a:endParaRPr lang="en-IN"/>
          </a:p>
        </p:txBody>
      </p:sp>
    </p:spTree>
    <p:extLst>
      <p:ext uri="{BB962C8B-B14F-4D97-AF65-F5344CB8AC3E}">
        <p14:creationId xmlns:p14="http://schemas.microsoft.com/office/powerpoint/2010/main" val="1026048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37</a:t>
            </a:fld>
            <a:endParaRPr lang="en-IN"/>
          </a:p>
        </p:txBody>
      </p:sp>
    </p:spTree>
    <p:extLst>
      <p:ext uri="{BB962C8B-B14F-4D97-AF65-F5344CB8AC3E}">
        <p14:creationId xmlns:p14="http://schemas.microsoft.com/office/powerpoint/2010/main" val="284751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80</a:t>
            </a:fld>
            <a:endParaRPr lang="en-IN"/>
          </a:p>
        </p:txBody>
      </p:sp>
    </p:spTree>
    <p:extLst>
      <p:ext uri="{BB962C8B-B14F-4D97-AF65-F5344CB8AC3E}">
        <p14:creationId xmlns:p14="http://schemas.microsoft.com/office/powerpoint/2010/main" val="4025859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81</a:t>
            </a:fld>
            <a:endParaRPr lang="en-IN"/>
          </a:p>
        </p:txBody>
      </p:sp>
    </p:spTree>
    <p:extLst>
      <p:ext uri="{BB962C8B-B14F-4D97-AF65-F5344CB8AC3E}">
        <p14:creationId xmlns:p14="http://schemas.microsoft.com/office/powerpoint/2010/main" val="11696660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82</a:t>
            </a:fld>
            <a:endParaRPr lang="en-IN"/>
          </a:p>
        </p:txBody>
      </p:sp>
    </p:spTree>
    <p:extLst>
      <p:ext uri="{BB962C8B-B14F-4D97-AF65-F5344CB8AC3E}">
        <p14:creationId xmlns:p14="http://schemas.microsoft.com/office/powerpoint/2010/main" val="2547172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83</a:t>
            </a:fld>
            <a:endParaRPr lang="en-IN"/>
          </a:p>
        </p:txBody>
      </p:sp>
    </p:spTree>
    <p:extLst>
      <p:ext uri="{BB962C8B-B14F-4D97-AF65-F5344CB8AC3E}">
        <p14:creationId xmlns:p14="http://schemas.microsoft.com/office/powerpoint/2010/main" val="19961036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84</a:t>
            </a:fld>
            <a:endParaRPr lang="en-IN"/>
          </a:p>
        </p:txBody>
      </p:sp>
    </p:spTree>
    <p:extLst>
      <p:ext uri="{BB962C8B-B14F-4D97-AF65-F5344CB8AC3E}">
        <p14:creationId xmlns:p14="http://schemas.microsoft.com/office/powerpoint/2010/main" val="3785221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85</a:t>
            </a:fld>
            <a:endParaRPr lang="en-IN"/>
          </a:p>
        </p:txBody>
      </p:sp>
    </p:spTree>
    <p:extLst>
      <p:ext uri="{BB962C8B-B14F-4D97-AF65-F5344CB8AC3E}">
        <p14:creationId xmlns:p14="http://schemas.microsoft.com/office/powerpoint/2010/main" val="1510103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86</a:t>
            </a:fld>
            <a:endParaRPr lang="en-IN"/>
          </a:p>
        </p:txBody>
      </p:sp>
    </p:spTree>
    <p:extLst>
      <p:ext uri="{BB962C8B-B14F-4D97-AF65-F5344CB8AC3E}">
        <p14:creationId xmlns:p14="http://schemas.microsoft.com/office/powerpoint/2010/main" val="1271923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87</a:t>
            </a:fld>
            <a:endParaRPr lang="en-IN"/>
          </a:p>
        </p:txBody>
      </p:sp>
    </p:spTree>
    <p:extLst>
      <p:ext uri="{BB962C8B-B14F-4D97-AF65-F5344CB8AC3E}">
        <p14:creationId xmlns:p14="http://schemas.microsoft.com/office/powerpoint/2010/main" val="1125496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88</a:t>
            </a:fld>
            <a:endParaRPr lang="en-IN"/>
          </a:p>
        </p:txBody>
      </p:sp>
    </p:spTree>
    <p:extLst>
      <p:ext uri="{BB962C8B-B14F-4D97-AF65-F5344CB8AC3E}">
        <p14:creationId xmlns:p14="http://schemas.microsoft.com/office/powerpoint/2010/main" val="2470449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89</a:t>
            </a:fld>
            <a:endParaRPr lang="en-IN"/>
          </a:p>
        </p:txBody>
      </p:sp>
    </p:spTree>
    <p:extLst>
      <p:ext uri="{BB962C8B-B14F-4D97-AF65-F5344CB8AC3E}">
        <p14:creationId xmlns:p14="http://schemas.microsoft.com/office/powerpoint/2010/main" val="383482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38</a:t>
            </a:fld>
            <a:endParaRPr lang="en-IN"/>
          </a:p>
        </p:txBody>
      </p:sp>
    </p:spTree>
    <p:extLst>
      <p:ext uri="{BB962C8B-B14F-4D97-AF65-F5344CB8AC3E}">
        <p14:creationId xmlns:p14="http://schemas.microsoft.com/office/powerpoint/2010/main" val="4200719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90</a:t>
            </a:fld>
            <a:endParaRPr lang="en-IN"/>
          </a:p>
        </p:txBody>
      </p:sp>
    </p:spTree>
    <p:extLst>
      <p:ext uri="{BB962C8B-B14F-4D97-AF65-F5344CB8AC3E}">
        <p14:creationId xmlns:p14="http://schemas.microsoft.com/office/powerpoint/2010/main" val="28484173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91</a:t>
            </a:fld>
            <a:endParaRPr lang="en-IN"/>
          </a:p>
        </p:txBody>
      </p:sp>
    </p:spTree>
    <p:extLst>
      <p:ext uri="{BB962C8B-B14F-4D97-AF65-F5344CB8AC3E}">
        <p14:creationId xmlns:p14="http://schemas.microsoft.com/office/powerpoint/2010/main" val="28071082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92</a:t>
            </a:fld>
            <a:endParaRPr lang="en-IN"/>
          </a:p>
        </p:txBody>
      </p:sp>
    </p:spTree>
    <p:extLst>
      <p:ext uri="{BB962C8B-B14F-4D97-AF65-F5344CB8AC3E}">
        <p14:creationId xmlns:p14="http://schemas.microsoft.com/office/powerpoint/2010/main" val="3208971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93</a:t>
            </a:fld>
            <a:endParaRPr lang="en-IN"/>
          </a:p>
        </p:txBody>
      </p:sp>
    </p:spTree>
    <p:extLst>
      <p:ext uri="{BB962C8B-B14F-4D97-AF65-F5344CB8AC3E}">
        <p14:creationId xmlns:p14="http://schemas.microsoft.com/office/powerpoint/2010/main" val="4288338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94</a:t>
            </a:fld>
            <a:endParaRPr lang="en-IN"/>
          </a:p>
        </p:txBody>
      </p:sp>
    </p:spTree>
    <p:extLst>
      <p:ext uri="{BB962C8B-B14F-4D97-AF65-F5344CB8AC3E}">
        <p14:creationId xmlns:p14="http://schemas.microsoft.com/office/powerpoint/2010/main" val="14027621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95</a:t>
            </a:fld>
            <a:endParaRPr lang="en-IN"/>
          </a:p>
        </p:txBody>
      </p:sp>
    </p:spTree>
    <p:extLst>
      <p:ext uri="{BB962C8B-B14F-4D97-AF65-F5344CB8AC3E}">
        <p14:creationId xmlns:p14="http://schemas.microsoft.com/office/powerpoint/2010/main" val="17192792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96</a:t>
            </a:fld>
            <a:endParaRPr lang="en-IN"/>
          </a:p>
        </p:txBody>
      </p:sp>
    </p:spTree>
    <p:extLst>
      <p:ext uri="{BB962C8B-B14F-4D97-AF65-F5344CB8AC3E}">
        <p14:creationId xmlns:p14="http://schemas.microsoft.com/office/powerpoint/2010/main" val="35741587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97</a:t>
            </a:fld>
            <a:endParaRPr lang="en-IN"/>
          </a:p>
        </p:txBody>
      </p:sp>
    </p:spTree>
    <p:extLst>
      <p:ext uri="{BB962C8B-B14F-4D97-AF65-F5344CB8AC3E}">
        <p14:creationId xmlns:p14="http://schemas.microsoft.com/office/powerpoint/2010/main" val="30976921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98</a:t>
            </a:fld>
            <a:endParaRPr lang="en-IN"/>
          </a:p>
        </p:txBody>
      </p:sp>
    </p:spTree>
    <p:extLst>
      <p:ext uri="{BB962C8B-B14F-4D97-AF65-F5344CB8AC3E}">
        <p14:creationId xmlns:p14="http://schemas.microsoft.com/office/powerpoint/2010/main" val="34309400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4A843C3-1C1E-4758-8274-985DAAAB7D09}" type="slidenum">
              <a:rPr lang="en-IN" smtClean="0"/>
              <a:t>99</a:t>
            </a:fld>
            <a:endParaRPr lang="en-IN"/>
          </a:p>
        </p:txBody>
      </p:sp>
    </p:spTree>
    <p:extLst>
      <p:ext uri="{BB962C8B-B14F-4D97-AF65-F5344CB8AC3E}">
        <p14:creationId xmlns:p14="http://schemas.microsoft.com/office/powerpoint/2010/main" val="159835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39</a:t>
            </a:fld>
            <a:endParaRPr lang="en-IN"/>
          </a:p>
        </p:txBody>
      </p:sp>
    </p:spTree>
    <p:extLst>
      <p:ext uri="{BB962C8B-B14F-4D97-AF65-F5344CB8AC3E}">
        <p14:creationId xmlns:p14="http://schemas.microsoft.com/office/powerpoint/2010/main" val="1502818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100</a:t>
            </a:fld>
            <a:endParaRPr lang="en-IN"/>
          </a:p>
        </p:txBody>
      </p:sp>
    </p:spTree>
    <p:extLst>
      <p:ext uri="{BB962C8B-B14F-4D97-AF65-F5344CB8AC3E}">
        <p14:creationId xmlns:p14="http://schemas.microsoft.com/office/powerpoint/2010/main" val="42336924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101</a:t>
            </a:fld>
            <a:endParaRPr lang="en-IN"/>
          </a:p>
        </p:txBody>
      </p:sp>
    </p:spTree>
    <p:extLst>
      <p:ext uri="{BB962C8B-B14F-4D97-AF65-F5344CB8AC3E}">
        <p14:creationId xmlns:p14="http://schemas.microsoft.com/office/powerpoint/2010/main" val="5410416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102</a:t>
            </a:fld>
            <a:endParaRPr lang="en-IN"/>
          </a:p>
        </p:txBody>
      </p:sp>
    </p:spTree>
    <p:extLst>
      <p:ext uri="{BB962C8B-B14F-4D97-AF65-F5344CB8AC3E}">
        <p14:creationId xmlns:p14="http://schemas.microsoft.com/office/powerpoint/2010/main" val="35277601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103</a:t>
            </a:fld>
            <a:endParaRPr lang="en-IN"/>
          </a:p>
        </p:txBody>
      </p:sp>
    </p:spTree>
    <p:extLst>
      <p:ext uri="{BB962C8B-B14F-4D97-AF65-F5344CB8AC3E}">
        <p14:creationId xmlns:p14="http://schemas.microsoft.com/office/powerpoint/2010/main" val="26312254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104</a:t>
            </a:fld>
            <a:endParaRPr lang="en-IN"/>
          </a:p>
        </p:txBody>
      </p:sp>
    </p:spTree>
    <p:extLst>
      <p:ext uri="{BB962C8B-B14F-4D97-AF65-F5344CB8AC3E}">
        <p14:creationId xmlns:p14="http://schemas.microsoft.com/office/powerpoint/2010/main" val="2899617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105</a:t>
            </a:fld>
            <a:endParaRPr lang="en-IN"/>
          </a:p>
        </p:txBody>
      </p:sp>
    </p:spTree>
    <p:extLst>
      <p:ext uri="{BB962C8B-B14F-4D97-AF65-F5344CB8AC3E}">
        <p14:creationId xmlns:p14="http://schemas.microsoft.com/office/powerpoint/2010/main" val="13669372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107</a:t>
            </a:fld>
            <a:endParaRPr lang="en-IN"/>
          </a:p>
        </p:txBody>
      </p:sp>
    </p:spTree>
    <p:extLst>
      <p:ext uri="{BB962C8B-B14F-4D97-AF65-F5344CB8AC3E}">
        <p14:creationId xmlns:p14="http://schemas.microsoft.com/office/powerpoint/2010/main" val="39028255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108</a:t>
            </a:fld>
            <a:endParaRPr lang="en-IN"/>
          </a:p>
        </p:txBody>
      </p:sp>
    </p:spTree>
    <p:extLst>
      <p:ext uri="{BB962C8B-B14F-4D97-AF65-F5344CB8AC3E}">
        <p14:creationId xmlns:p14="http://schemas.microsoft.com/office/powerpoint/2010/main" val="15327549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109</a:t>
            </a:fld>
            <a:endParaRPr lang="en-IN"/>
          </a:p>
        </p:txBody>
      </p:sp>
    </p:spTree>
    <p:extLst>
      <p:ext uri="{BB962C8B-B14F-4D97-AF65-F5344CB8AC3E}">
        <p14:creationId xmlns:p14="http://schemas.microsoft.com/office/powerpoint/2010/main" val="4150358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110</a:t>
            </a:fld>
            <a:endParaRPr lang="en-IN"/>
          </a:p>
        </p:txBody>
      </p:sp>
    </p:spTree>
    <p:extLst>
      <p:ext uri="{BB962C8B-B14F-4D97-AF65-F5344CB8AC3E}">
        <p14:creationId xmlns:p14="http://schemas.microsoft.com/office/powerpoint/2010/main" val="1536339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40</a:t>
            </a:fld>
            <a:endParaRPr lang="en-IN"/>
          </a:p>
        </p:txBody>
      </p:sp>
    </p:spTree>
    <p:extLst>
      <p:ext uri="{BB962C8B-B14F-4D97-AF65-F5344CB8AC3E}">
        <p14:creationId xmlns:p14="http://schemas.microsoft.com/office/powerpoint/2010/main" val="41230204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111</a:t>
            </a:fld>
            <a:endParaRPr lang="en-IN"/>
          </a:p>
        </p:txBody>
      </p:sp>
    </p:spTree>
    <p:extLst>
      <p:ext uri="{BB962C8B-B14F-4D97-AF65-F5344CB8AC3E}">
        <p14:creationId xmlns:p14="http://schemas.microsoft.com/office/powerpoint/2010/main" val="2331965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112</a:t>
            </a:fld>
            <a:endParaRPr lang="en-IN"/>
          </a:p>
        </p:txBody>
      </p:sp>
    </p:spTree>
    <p:extLst>
      <p:ext uri="{BB962C8B-B14F-4D97-AF65-F5344CB8AC3E}">
        <p14:creationId xmlns:p14="http://schemas.microsoft.com/office/powerpoint/2010/main" val="34091378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113</a:t>
            </a:fld>
            <a:endParaRPr lang="en-IN"/>
          </a:p>
        </p:txBody>
      </p:sp>
    </p:spTree>
    <p:extLst>
      <p:ext uri="{BB962C8B-B14F-4D97-AF65-F5344CB8AC3E}">
        <p14:creationId xmlns:p14="http://schemas.microsoft.com/office/powerpoint/2010/main" val="12977837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4A843C3-1C1E-4758-8274-985DAAAB7D09}" type="slidenum">
              <a:rPr lang="en-IN" smtClean="0"/>
              <a:t>114</a:t>
            </a:fld>
            <a:endParaRPr lang="en-IN"/>
          </a:p>
        </p:txBody>
      </p:sp>
    </p:spTree>
    <p:extLst>
      <p:ext uri="{BB962C8B-B14F-4D97-AF65-F5344CB8AC3E}">
        <p14:creationId xmlns:p14="http://schemas.microsoft.com/office/powerpoint/2010/main" val="15813634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115</a:t>
            </a:fld>
            <a:endParaRPr lang="en-IN"/>
          </a:p>
        </p:txBody>
      </p:sp>
    </p:spTree>
    <p:extLst>
      <p:ext uri="{BB962C8B-B14F-4D97-AF65-F5344CB8AC3E}">
        <p14:creationId xmlns:p14="http://schemas.microsoft.com/office/powerpoint/2010/main" val="19896869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116</a:t>
            </a:fld>
            <a:endParaRPr lang="en-IN"/>
          </a:p>
        </p:txBody>
      </p:sp>
    </p:spTree>
    <p:extLst>
      <p:ext uri="{BB962C8B-B14F-4D97-AF65-F5344CB8AC3E}">
        <p14:creationId xmlns:p14="http://schemas.microsoft.com/office/powerpoint/2010/main" val="32943651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117</a:t>
            </a:fld>
            <a:endParaRPr lang="en-IN"/>
          </a:p>
        </p:txBody>
      </p:sp>
    </p:spTree>
    <p:extLst>
      <p:ext uri="{BB962C8B-B14F-4D97-AF65-F5344CB8AC3E}">
        <p14:creationId xmlns:p14="http://schemas.microsoft.com/office/powerpoint/2010/main" val="35740523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118</a:t>
            </a:fld>
            <a:endParaRPr lang="en-IN"/>
          </a:p>
        </p:txBody>
      </p:sp>
    </p:spTree>
    <p:extLst>
      <p:ext uri="{BB962C8B-B14F-4D97-AF65-F5344CB8AC3E}">
        <p14:creationId xmlns:p14="http://schemas.microsoft.com/office/powerpoint/2010/main" val="3062174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119</a:t>
            </a:fld>
            <a:endParaRPr lang="en-IN"/>
          </a:p>
        </p:txBody>
      </p:sp>
    </p:spTree>
    <p:extLst>
      <p:ext uri="{BB962C8B-B14F-4D97-AF65-F5344CB8AC3E}">
        <p14:creationId xmlns:p14="http://schemas.microsoft.com/office/powerpoint/2010/main" val="37418730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120</a:t>
            </a:fld>
            <a:endParaRPr lang="en-IN"/>
          </a:p>
        </p:txBody>
      </p:sp>
    </p:spTree>
    <p:extLst>
      <p:ext uri="{BB962C8B-B14F-4D97-AF65-F5344CB8AC3E}">
        <p14:creationId xmlns:p14="http://schemas.microsoft.com/office/powerpoint/2010/main" val="157153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41</a:t>
            </a:fld>
            <a:endParaRPr lang="en-IN"/>
          </a:p>
        </p:txBody>
      </p:sp>
    </p:spTree>
    <p:extLst>
      <p:ext uri="{BB962C8B-B14F-4D97-AF65-F5344CB8AC3E}">
        <p14:creationId xmlns:p14="http://schemas.microsoft.com/office/powerpoint/2010/main" val="32625045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121</a:t>
            </a:fld>
            <a:endParaRPr lang="en-IN"/>
          </a:p>
        </p:txBody>
      </p:sp>
    </p:spTree>
    <p:extLst>
      <p:ext uri="{BB962C8B-B14F-4D97-AF65-F5344CB8AC3E}">
        <p14:creationId xmlns:p14="http://schemas.microsoft.com/office/powerpoint/2010/main" val="3516318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42</a:t>
            </a:fld>
            <a:endParaRPr lang="en-IN"/>
          </a:p>
        </p:txBody>
      </p:sp>
    </p:spTree>
    <p:extLst>
      <p:ext uri="{BB962C8B-B14F-4D97-AF65-F5344CB8AC3E}">
        <p14:creationId xmlns:p14="http://schemas.microsoft.com/office/powerpoint/2010/main" val="3380664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43</a:t>
            </a:fld>
            <a:endParaRPr lang="en-IN"/>
          </a:p>
        </p:txBody>
      </p:sp>
    </p:spTree>
    <p:extLst>
      <p:ext uri="{BB962C8B-B14F-4D97-AF65-F5344CB8AC3E}">
        <p14:creationId xmlns:p14="http://schemas.microsoft.com/office/powerpoint/2010/main" val="32915441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 xmlns:a16="http://schemas.microsoft.com/office/drawing/2014/main" id="{C0189C86-2CFC-A5A0-767A-D4DD8814AE6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 xmlns:a16="http://schemas.microsoft.com/office/drawing/2014/main" id="{C8FCFD15-45C7-5D0F-0914-2A89FFBA2555}"/>
              </a:ext>
            </a:extLst>
          </p:cNvPr>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4" name="Picture 8" descr="Picture 7.png">
            <a:extLst>
              <a:ext uri="{FF2B5EF4-FFF2-40B4-BE49-F238E27FC236}">
                <a16:creationId xmlns="" xmlns:a16="http://schemas.microsoft.com/office/drawing/2014/main" id="{899E7625-D9BF-7B77-D4BA-90D8837078A0}"/>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 xmlns:a16="http://schemas.microsoft.com/office/drawing/2014/main" id="{354487A8-CFC5-A53B-78A1-82E94FEA9730}"/>
              </a:ext>
            </a:extLst>
          </p:cNvPr>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 xmlns:a16="http://schemas.microsoft.com/office/drawing/2014/main" id="{F87091E3-5640-3ED0-685B-A74EC3B69E4D}"/>
              </a:ext>
            </a:extLst>
          </p:cNvPr>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 xmlns:a16="http://schemas.microsoft.com/office/drawing/2014/main" id="{C478C882-6981-E2E1-4C2E-2F0E727DE248}"/>
              </a:ext>
            </a:extLst>
          </p:cNvPr>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TextBox 7">
            <a:extLst>
              <a:ext uri="{FF2B5EF4-FFF2-40B4-BE49-F238E27FC236}">
                <a16:creationId xmlns="" xmlns:a16="http://schemas.microsoft.com/office/drawing/2014/main" id="{F930D992-5DE6-8CBF-5464-AE793FEEF7CC}"/>
              </a:ext>
            </a:extLst>
          </p:cNvPr>
          <p:cNvSpPr txBox="1"/>
          <p:nvPr userDrawn="1"/>
        </p:nvSpPr>
        <p:spPr>
          <a:xfrm>
            <a:off x="9144000" y="7620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 xmlns:a16="http://schemas.microsoft.com/office/drawing/2014/main" id="{19389F12-0C58-1376-EE5F-4A0DBF73827E}"/>
              </a:ext>
            </a:extLst>
          </p:cNvPr>
          <p:cNvSpPr txBox="1"/>
          <p:nvPr userDrawn="1"/>
        </p:nvSpPr>
        <p:spPr>
          <a:xfrm>
            <a:off x="9448800" y="11715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13220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a:extLst>
              <a:ext uri="{FF2B5EF4-FFF2-40B4-BE49-F238E27FC236}">
                <a16:creationId xmlns="" xmlns:a16="http://schemas.microsoft.com/office/drawing/2014/main"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1219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 xmlns:a16="http://schemas.microsoft.com/office/drawing/2014/main"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 xmlns:a16="http://schemas.microsoft.com/office/drawing/2014/main"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551113"/>
            <a:ext cx="9679517"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 xmlns:a16="http://schemas.microsoft.com/office/drawing/2014/main"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1074420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 xmlns:a16="http://schemas.microsoft.com/office/drawing/2014/main"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817" y="896938"/>
            <a:ext cx="3096683"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 xmlns:a16="http://schemas.microsoft.com/office/drawing/2014/main"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7567" y="4800600"/>
            <a:ext cx="5124451"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4572002" y="2549771"/>
            <a:ext cx="7330831"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5908431" y="4452632"/>
            <a:ext cx="5994400" cy="343327"/>
          </a:xfrm>
          <a:prstGeom prst="rect">
            <a:avLst/>
          </a:prstGeom>
          <a:noFill/>
          <a:ln>
            <a:noFill/>
          </a:ln>
        </p:spPr>
        <p:txBody>
          <a:bodyPr spcFirstLastPara="1" lIns="91425" tIns="45700" rIns="91425" bIns="45700" anchor="ctr">
            <a:normAutofit/>
          </a:bodyPr>
          <a:lstStyle>
            <a:lvl1pPr lvl="0" algn="r">
              <a:lnSpc>
                <a:spcPct val="90000"/>
              </a:lnSpc>
              <a:spcBef>
                <a:spcPts val="750"/>
              </a:spcBef>
              <a:spcAft>
                <a:spcPts val="0"/>
              </a:spcAft>
              <a:buClr>
                <a:srgbClr val="1C1573"/>
              </a:buClr>
              <a:buSzPts val="1700"/>
              <a:buNone/>
              <a:defRPr sz="1275" b="1">
                <a:solidFill>
                  <a:srgbClr val="1C1573"/>
                </a:solidFill>
                <a:latin typeface="Helvetica Neue"/>
                <a:ea typeface="Helvetica Neue"/>
                <a:cs typeface="Helvetica Neue"/>
                <a:sym typeface="Helvetica Neue"/>
              </a:defRPr>
            </a:lvl1pPr>
            <a:lvl2pPr lvl="1" algn="ctr">
              <a:lnSpc>
                <a:spcPct val="90000"/>
              </a:lnSpc>
              <a:spcBef>
                <a:spcPts val="375"/>
              </a:spcBef>
              <a:spcAft>
                <a:spcPts val="0"/>
              </a:spcAft>
              <a:buClr>
                <a:schemeClr val="dk1"/>
              </a:buClr>
              <a:buSzPts val="1500"/>
              <a:buNone/>
              <a:defRPr sz="1125"/>
            </a:lvl2pPr>
            <a:lvl3pPr lvl="2" algn="ctr">
              <a:lnSpc>
                <a:spcPct val="90000"/>
              </a:lnSpc>
              <a:spcBef>
                <a:spcPts val="375"/>
              </a:spcBef>
              <a:spcAft>
                <a:spcPts val="0"/>
              </a:spcAft>
              <a:buClr>
                <a:schemeClr val="dk1"/>
              </a:buClr>
              <a:buSzPts val="1350"/>
              <a:buNone/>
              <a:defRPr sz="1013"/>
            </a:lvl3pPr>
            <a:lvl4pPr lvl="3" algn="ctr">
              <a:lnSpc>
                <a:spcPct val="90000"/>
              </a:lnSpc>
              <a:spcBef>
                <a:spcPts val="375"/>
              </a:spcBef>
              <a:spcAft>
                <a:spcPts val="0"/>
              </a:spcAft>
              <a:buClr>
                <a:schemeClr val="dk1"/>
              </a:buClr>
              <a:buSzPts val="1200"/>
              <a:buNone/>
              <a:defRPr sz="900"/>
            </a:lvl4pPr>
            <a:lvl5pPr lvl="4" algn="ctr">
              <a:lnSpc>
                <a:spcPct val="90000"/>
              </a:lnSpc>
              <a:spcBef>
                <a:spcPts val="375"/>
              </a:spcBef>
              <a:spcAft>
                <a:spcPts val="0"/>
              </a:spcAft>
              <a:buClr>
                <a:schemeClr val="dk1"/>
              </a:buClr>
              <a:buSzPts val="1200"/>
              <a:buNone/>
              <a:defRPr sz="900"/>
            </a:lvl5pPr>
            <a:lvl6pPr lvl="5" algn="ctr">
              <a:lnSpc>
                <a:spcPct val="90000"/>
              </a:lnSpc>
              <a:spcBef>
                <a:spcPts val="375"/>
              </a:spcBef>
              <a:spcAft>
                <a:spcPts val="0"/>
              </a:spcAft>
              <a:buClr>
                <a:schemeClr val="dk1"/>
              </a:buClr>
              <a:buSzPts val="1200"/>
              <a:buNone/>
              <a:defRPr sz="900"/>
            </a:lvl6pPr>
            <a:lvl7pPr lvl="6" algn="ctr">
              <a:lnSpc>
                <a:spcPct val="90000"/>
              </a:lnSpc>
              <a:spcBef>
                <a:spcPts val="375"/>
              </a:spcBef>
              <a:spcAft>
                <a:spcPts val="0"/>
              </a:spcAft>
              <a:buClr>
                <a:schemeClr val="dk1"/>
              </a:buClr>
              <a:buSzPts val="1200"/>
              <a:buNone/>
              <a:defRPr sz="900"/>
            </a:lvl7pPr>
            <a:lvl8pPr lvl="7" algn="ctr">
              <a:lnSpc>
                <a:spcPct val="90000"/>
              </a:lnSpc>
              <a:spcBef>
                <a:spcPts val="375"/>
              </a:spcBef>
              <a:spcAft>
                <a:spcPts val="0"/>
              </a:spcAft>
              <a:buClr>
                <a:schemeClr val="dk1"/>
              </a:buClr>
              <a:buSzPts val="1200"/>
              <a:buNone/>
              <a:defRPr sz="900"/>
            </a:lvl8pPr>
            <a:lvl9pPr lvl="8" algn="ctr">
              <a:lnSpc>
                <a:spcPct val="90000"/>
              </a:lnSpc>
              <a:spcBef>
                <a:spcPts val="375"/>
              </a:spcBef>
              <a:spcAft>
                <a:spcPts val="0"/>
              </a:spcAft>
              <a:buClr>
                <a:schemeClr val="dk1"/>
              </a:buClr>
              <a:buSzPts val="1200"/>
              <a:buNone/>
              <a:defRPr sz="900"/>
            </a:lvl9pPr>
          </a:lstStyle>
          <a:p>
            <a:endParaRPr/>
          </a:p>
        </p:txBody>
      </p:sp>
      <p:sp>
        <p:nvSpPr>
          <p:cNvPr id="17" name="Google Shape;17;p6"/>
          <p:cNvSpPr txBox="1">
            <a:spLocks noGrp="1"/>
          </p:cNvSpPr>
          <p:nvPr>
            <p:ph type="body" idx="2"/>
          </p:nvPr>
        </p:nvSpPr>
        <p:spPr>
          <a:xfrm>
            <a:off x="5189413" y="4826979"/>
            <a:ext cx="6713419" cy="1108563"/>
          </a:xfrm>
          <a:prstGeom prst="rect">
            <a:avLst/>
          </a:prstGeom>
          <a:noFill/>
          <a:ln>
            <a:noFill/>
          </a:ln>
        </p:spPr>
        <p:txBody>
          <a:bodyPr spcFirstLastPara="1" lIns="91425" tIns="45700" rIns="91425" bIns="45700">
            <a:normAutofit/>
          </a:bodyPr>
          <a:lstStyle>
            <a:lvl1pPr marL="342900" lvl="0" indent="-171450" algn="r">
              <a:lnSpc>
                <a:spcPct val="90000"/>
              </a:lnSpc>
              <a:spcBef>
                <a:spcPts val="0"/>
              </a:spcBef>
              <a:spcAft>
                <a:spcPts val="0"/>
              </a:spcAft>
              <a:buClr>
                <a:srgbClr val="1C1573"/>
              </a:buClr>
              <a:buSzPts val="1700"/>
              <a:buNone/>
              <a:defRPr sz="1275">
                <a:solidFill>
                  <a:srgbClr val="1C1573"/>
                </a:solidFill>
                <a:latin typeface="Helvetica Neue"/>
                <a:ea typeface="Helvetica Neue"/>
                <a:cs typeface="Helvetica Neue"/>
                <a:sym typeface="Helvetica Neue"/>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6039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29" r:id="rId1"/>
    <p:sldLayoutId id="2147483739" r:id="rId2"/>
    <p:sldLayoutId id="2147483740" r:id="rId3"/>
    <p:sldLayoutId id="2147483742" r:id="rId4"/>
    <p:sldLayoutId id="2147483743" r:id="rId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0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0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1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41.xml"/></Relationships>
</file>

<file path=ppt/slides/_rels/slide1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132.emf"/></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customXml" Target="../ink/ink8.xml"/><Relationship Id="rId4" Type="http://schemas.openxmlformats.org/officeDocument/2006/relationships/image" Target="../media/image220.png"/></Relationships>
</file>

<file path=ppt/slides/_rels/slide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customXml" Target="../ink/ink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customXml" Target="../ink/ink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1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customXml" Target="../ink/ink1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3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customXml" Target="../ink/ink15.xml"/><Relationship Id="rId5" Type="http://schemas.openxmlformats.org/officeDocument/2006/relationships/image" Target="../media/image36.png"/><Relationship Id="rId4"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customXml" Target="../ink/ink1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customXml" Target="../ink/ink18.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customXml" Target="../ink/ink19.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customXml" Target="../ink/ink20.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50.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NULL"/></Relationships>
</file>

<file path=ppt/slides/_rels/slide58.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NUL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24.xml"/></Relationships>
</file>

<file path=ppt/slides/_rels/slide61.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NULL"/></Relationships>
</file>

<file path=ppt/slides/_rels/slide62.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NUL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27.xml"/></Relationships>
</file>

<file path=ppt/slides/_rels/slide65.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NUL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29.xml"/></Relationships>
</file>

<file path=ppt/slides/_rels/slide67.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NUL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31.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32.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33.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34.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35.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36.xml"/></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37.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38.xml"/></Relationships>
</file>

<file path=ppt/slides/_rels/slide9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39.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40.xml"/></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NULL"/></Relationships>
</file>

<file path=ppt/slides/_rels/slide9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Google Shape;39;p1">
            <a:extLst>
              <a:ext uri="{FF2B5EF4-FFF2-40B4-BE49-F238E27FC236}">
                <a16:creationId xmlns="" xmlns:a16="http://schemas.microsoft.com/office/drawing/2014/main" id="{99520C1E-7FDD-487A-8FAD-FD1BBC4D63F1}"/>
              </a:ext>
            </a:extLst>
          </p:cNvPr>
          <p:cNvSpPr>
            <a:spLocks noGrp="1"/>
          </p:cNvSpPr>
          <p:nvPr>
            <p:ph type="ctrTitle"/>
          </p:nvPr>
        </p:nvSpPr>
        <p:spPr>
          <a:xfrm>
            <a:off x="4800601" y="2770188"/>
            <a:ext cx="5649913" cy="1344612"/>
          </a:xfrm>
        </p:spPr>
        <p:txBody>
          <a:bodyPr spcFirstLastPara="1" vert="horz" lIns="68569" tIns="34275" rIns="68569" bIns="34275" rtlCol="0" anchor="ctr">
            <a:normAutofit/>
          </a:bodyPr>
          <a:lstStyle/>
          <a:p>
            <a:pPr algn="ctr">
              <a:spcBef>
                <a:spcPct val="0"/>
              </a:spcBef>
              <a:spcAft>
                <a:spcPct val="0"/>
              </a:spcAft>
              <a:buClr>
                <a:srgbClr val="FFFFFF"/>
              </a:buClr>
            </a:pPr>
            <a:r>
              <a:rPr lang="en-US" altLang="x-none" sz="4000" dirty="0" smtClean="0">
                <a:solidFill>
                  <a:srgbClr val="FFFFFF"/>
                </a:solidFill>
                <a:latin typeface="+mn-lt"/>
              </a:rPr>
              <a:t>Applied Machine Learning</a:t>
            </a:r>
            <a:br>
              <a:rPr lang="en-US" altLang="x-none" sz="4000" dirty="0" smtClean="0">
                <a:solidFill>
                  <a:srgbClr val="FFFFFF"/>
                </a:solidFill>
                <a:latin typeface="+mn-lt"/>
              </a:rPr>
            </a:br>
            <a:r>
              <a:rPr lang="en-IN" dirty="0"/>
              <a:t>SEZG568/SSZG568</a:t>
            </a:r>
            <a:br>
              <a:rPr lang="en-IN" dirty="0"/>
            </a:br>
            <a:endParaRPr lang="x-none" altLang="x-none" dirty="0">
              <a:solidFill>
                <a:srgbClr val="FF0000"/>
              </a:solidFill>
              <a:latin typeface="+mn-lt"/>
            </a:endParaRPr>
          </a:p>
        </p:txBody>
      </p:sp>
      <p:sp>
        <p:nvSpPr>
          <p:cNvPr id="53251" name="Google Shape;41;p1">
            <a:extLst>
              <a:ext uri="{FF2B5EF4-FFF2-40B4-BE49-F238E27FC236}">
                <a16:creationId xmlns="" xmlns:a16="http://schemas.microsoft.com/office/drawing/2014/main" id="{FD664EF9-06E7-4466-988D-789744E7B8FB}"/>
              </a:ext>
            </a:extLst>
          </p:cNvPr>
          <p:cNvSpPr>
            <a:spLocks noGrp="1"/>
          </p:cNvSpPr>
          <p:nvPr>
            <p:ph type="body" idx="2"/>
          </p:nvPr>
        </p:nvSpPr>
        <p:spPr>
          <a:xfrm>
            <a:off x="4419600" y="4953000"/>
            <a:ext cx="7391399" cy="914400"/>
          </a:xfrm>
        </p:spPr>
        <p:txBody>
          <a:bodyPr spcFirstLastPara="1" vert="horz" lIns="68569" tIns="34275" rIns="68569" bIns="34275" rtlCol="0">
            <a:normAutofit/>
          </a:bodyPr>
          <a:lstStyle/>
          <a:p>
            <a:pPr marL="0" indent="0" algn="ctr">
              <a:spcBef>
                <a:spcPct val="0"/>
              </a:spcBef>
              <a:spcAft>
                <a:spcPct val="0"/>
              </a:spcAft>
            </a:pPr>
            <a:r>
              <a:rPr lang="en-US" altLang="x-none" sz="2400" b="1" dirty="0">
                <a:solidFill>
                  <a:schemeClr val="tx1"/>
                </a:solidFill>
                <a:latin typeface="+mj-lt"/>
              </a:rPr>
              <a:t>Dr Y V K RAVI </a:t>
            </a:r>
            <a:r>
              <a:rPr lang="en-US" altLang="x-none" sz="2400" b="1" dirty="0" smtClean="0">
                <a:solidFill>
                  <a:schemeClr val="tx1"/>
                </a:solidFill>
                <a:latin typeface="+mj-lt"/>
              </a:rPr>
              <a:t>KUMAR</a:t>
            </a:r>
          </a:p>
          <a:p>
            <a:pPr marL="0" indent="0" algn="ctr">
              <a:spcBef>
                <a:spcPct val="0"/>
              </a:spcBef>
              <a:spcAft>
                <a:spcPct val="0"/>
              </a:spcAft>
            </a:pPr>
            <a:r>
              <a:rPr lang="en-US" altLang="x-none" sz="1400" b="1" dirty="0">
                <a:solidFill>
                  <a:schemeClr val="tx1"/>
                </a:solidFill>
                <a:latin typeface="+mj-lt"/>
              </a:rPr>
              <a:t>y</a:t>
            </a:r>
            <a:r>
              <a:rPr lang="en-US" altLang="x-none" sz="1400" b="1" dirty="0" smtClean="0">
                <a:solidFill>
                  <a:schemeClr val="tx1"/>
                </a:solidFill>
                <a:latin typeface="+mj-lt"/>
              </a:rPr>
              <a:t>vk.ravikumar@pilani.bits-pilani.ac.in</a:t>
            </a:r>
            <a:endParaRPr lang="x-none" altLang="x-none" sz="1400" b="1" dirty="0">
              <a:solidFill>
                <a:schemeClr val="tx1"/>
              </a:solidFill>
              <a:latin typeface="+mj-lt"/>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5357880" y="1750320"/>
              <a:ext cx="27000" cy="62640"/>
            </p14:xfrm>
          </p:contentPart>
        </mc:Choice>
        <mc:Fallback>
          <p:pic>
            <p:nvPicPr>
              <p:cNvPr id="2" name="Ink 1"/>
              <p:cNvPicPr/>
              <p:nvPr/>
            </p:nvPicPr>
            <p:blipFill>
              <a:blip r:embed="rId4"/>
              <a:stretch>
                <a:fillRect/>
              </a:stretch>
            </p:blipFill>
            <p:spPr>
              <a:xfrm>
                <a:off x="5348520" y="1740960"/>
                <a:ext cx="45720" cy="81360"/>
              </a:xfrm>
              <a:prstGeom prst="rect">
                <a:avLst/>
              </a:prstGeom>
            </p:spPr>
          </p:pic>
        </mc:Fallback>
      </mc:AlternateContent>
    </p:spTree>
    <p:extLst>
      <p:ext uri="{BB962C8B-B14F-4D97-AF65-F5344CB8AC3E}">
        <p14:creationId xmlns:p14="http://schemas.microsoft.com/office/powerpoint/2010/main" val="13855263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Model Evaluation – Class Imbalance Problem</a:t>
            </a:r>
            <a:endParaRPr lang="en-US" dirty="0"/>
          </a:p>
        </p:txBody>
      </p:sp>
      <p:sp>
        <p:nvSpPr>
          <p:cNvPr id="31" name="Text Placeholder 2"/>
          <p:cNvSpPr>
            <a:spLocks noGrp="1"/>
          </p:cNvSpPr>
          <p:nvPr>
            <p:ph type="body" sz="quarter" idx="13"/>
          </p:nvPr>
        </p:nvSpPr>
        <p:spPr>
          <a:xfrm>
            <a:off x="685801" y="1143001"/>
            <a:ext cx="10744200" cy="5061064"/>
          </a:xfrm>
        </p:spPr>
        <p:txBody>
          <a:bodyPr>
            <a:normAutofit/>
          </a:bodyPr>
          <a:lstStyle/>
          <a:p>
            <a:pPr algn="just">
              <a:lnSpc>
                <a:spcPct val="150000"/>
              </a:lnSpc>
              <a:spcBef>
                <a:spcPts val="0"/>
              </a:spcBef>
              <a:buFont typeface="Wingdings" panose="05000000000000000000" pitchFamily="2" charset="2"/>
              <a:buChar char="§"/>
            </a:pPr>
            <a:r>
              <a:rPr lang="en-US" sz="2400" dirty="0" smtClean="0">
                <a:latin typeface="+mn-lt"/>
              </a:rPr>
              <a:t>Accuracy </a:t>
            </a:r>
            <a:r>
              <a:rPr lang="en-US" sz="2400" dirty="0">
                <a:latin typeface="+mn-lt"/>
              </a:rPr>
              <a:t>rate of, say, 97% </a:t>
            </a:r>
            <a:endParaRPr lang="en-US" sz="2400" dirty="0" smtClean="0">
              <a:latin typeface="+mn-lt"/>
            </a:endParaRPr>
          </a:p>
          <a:p>
            <a:pPr lvl="1" algn="just">
              <a:lnSpc>
                <a:spcPct val="150000"/>
              </a:lnSpc>
              <a:spcBef>
                <a:spcPts val="0"/>
              </a:spcBef>
              <a:buFont typeface="Courier New" panose="02070309020205020404" pitchFamily="49" charset="0"/>
              <a:buChar char="o"/>
            </a:pPr>
            <a:r>
              <a:rPr lang="en-US" sz="2000" dirty="0" smtClean="0">
                <a:latin typeface="+mn-lt"/>
              </a:rPr>
              <a:t>may </a:t>
            </a:r>
            <a:r>
              <a:rPr lang="en-US" sz="2000" dirty="0">
                <a:latin typeface="+mn-lt"/>
              </a:rPr>
              <a:t>make the classifier seem quite </a:t>
            </a:r>
            <a:r>
              <a:rPr lang="en-US" sz="2000" dirty="0" smtClean="0">
                <a:latin typeface="+mn-lt"/>
              </a:rPr>
              <a:t>accurate</a:t>
            </a:r>
          </a:p>
          <a:p>
            <a:pPr lvl="1" algn="just">
              <a:lnSpc>
                <a:spcPct val="150000"/>
              </a:lnSpc>
              <a:spcBef>
                <a:spcPts val="0"/>
              </a:spcBef>
              <a:buFont typeface="Courier New" panose="02070309020205020404" pitchFamily="49" charset="0"/>
              <a:buChar char="o"/>
            </a:pPr>
            <a:r>
              <a:rPr lang="en-US" sz="2000" dirty="0" smtClean="0">
                <a:latin typeface="+mn-lt"/>
              </a:rPr>
              <a:t>what </a:t>
            </a:r>
            <a:r>
              <a:rPr lang="en-US" sz="2000" dirty="0">
                <a:latin typeface="+mn-lt"/>
              </a:rPr>
              <a:t>if only</a:t>
            </a:r>
            <a:r>
              <a:rPr lang="en-US" sz="2000" dirty="0" smtClean="0">
                <a:latin typeface="+mn-lt"/>
              </a:rPr>
              <a:t>, say</a:t>
            </a:r>
            <a:r>
              <a:rPr lang="en-US" sz="2000" dirty="0">
                <a:latin typeface="+mn-lt"/>
              </a:rPr>
              <a:t>, 3% of the training tuples are actually cancer? </a:t>
            </a:r>
            <a:endParaRPr lang="en-US" sz="2000" dirty="0" smtClean="0">
              <a:latin typeface="+mn-lt"/>
            </a:endParaRPr>
          </a:p>
          <a:p>
            <a:pPr algn="just">
              <a:lnSpc>
                <a:spcPct val="150000"/>
              </a:lnSpc>
              <a:spcBef>
                <a:spcPts val="0"/>
              </a:spcBef>
              <a:buFont typeface="Wingdings" panose="05000000000000000000" pitchFamily="2" charset="2"/>
              <a:buChar char="§"/>
            </a:pPr>
            <a:r>
              <a:rPr lang="en-US" sz="2400" dirty="0" smtClean="0">
                <a:latin typeface="+mn-lt"/>
              </a:rPr>
              <a:t>Here, an </a:t>
            </a:r>
            <a:r>
              <a:rPr lang="en-US" sz="2400" dirty="0">
                <a:latin typeface="+mn-lt"/>
              </a:rPr>
              <a:t>accuracy rate of 97% </a:t>
            </a:r>
            <a:r>
              <a:rPr lang="en-US" sz="2400" dirty="0" smtClean="0">
                <a:latin typeface="+mn-lt"/>
              </a:rPr>
              <a:t>may not </a:t>
            </a:r>
            <a:r>
              <a:rPr lang="en-US" sz="2400" dirty="0">
                <a:latin typeface="+mn-lt"/>
              </a:rPr>
              <a:t>be </a:t>
            </a:r>
            <a:r>
              <a:rPr lang="en-US" sz="2400" dirty="0" smtClean="0">
                <a:latin typeface="+mn-lt"/>
              </a:rPr>
              <a:t>acceptable, because</a:t>
            </a:r>
          </a:p>
          <a:p>
            <a:pPr lvl="1" algn="just">
              <a:lnSpc>
                <a:spcPct val="150000"/>
              </a:lnSpc>
              <a:spcBef>
                <a:spcPts val="0"/>
              </a:spcBef>
              <a:buFont typeface="Courier New" panose="02070309020205020404" pitchFamily="49" charset="0"/>
              <a:buChar char="o"/>
            </a:pPr>
            <a:r>
              <a:rPr lang="en-US" sz="2000" dirty="0" smtClean="0">
                <a:latin typeface="+mn-lt"/>
              </a:rPr>
              <a:t>the </a:t>
            </a:r>
            <a:r>
              <a:rPr lang="en-US" sz="2000" dirty="0">
                <a:latin typeface="+mn-lt"/>
              </a:rPr>
              <a:t>classifier could be correctly labeling only the </a:t>
            </a:r>
            <a:r>
              <a:rPr lang="en-US" sz="2000" dirty="0" smtClean="0">
                <a:latin typeface="+mn-lt"/>
              </a:rPr>
              <a:t>non-cancer tuples </a:t>
            </a:r>
            <a:r>
              <a:rPr lang="en-US" sz="2000" dirty="0">
                <a:latin typeface="+mn-lt"/>
              </a:rPr>
              <a:t>and misclassifying all the cancer </a:t>
            </a:r>
            <a:r>
              <a:rPr lang="en-US" sz="2000" dirty="0" smtClean="0">
                <a:latin typeface="+mn-lt"/>
              </a:rPr>
              <a:t>tuples</a:t>
            </a:r>
          </a:p>
          <a:p>
            <a:pPr algn="just">
              <a:lnSpc>
                <a:spcPct val="150000"/>
              </a:lnSpc>
              <a:spcBef>
                <a:spcPts val="0"/>
              </a:spcBef>
              <a:buFont typeface="Wingdings" panose="05000000000000000000" pitchFamily="2" charset="2"/>
              <a:buChar char="§"/>
            </a:pPr>
            <a:r>
              <a:rPr lang="en-US" sz="2400" dirty="0" smtClean="0">
                <a:latin typeface="+mn-lt"/>
              </a:rPr>
              <a:t>In this case we </a:t>
            </a:r>
            <a:r>
              <a:rPr lang="en-US" sz="2400" dirty="0">
                <a:latin typeface="+mn-lt"/>
              </a:rPr>
              <a:t>need other </a:t>
            </a:r>
            <a:r>
              <a:rPr lang="en-US" sz="2400" dirty="0" smtClean="0">
                <a:latin typeface="+mn-lt"/>
              </a:rPr>
              <a:t>measures, which assess </a:t>
            </a:r>
            <a:r>
              <a:rPr lang="en-US" sz="2400" dirty="0">
                <a:latin typeface="+mn-lt"/>
              </a:rPr>
              <a:t>how well the classifier can recognize the positive tuples (cancer </a:t>
            </a:r>
            <a:r>
              <a:rPr lang="en-US" sz="2400" dirty="0" smtClean="0">
                <a:latin typeface="+mn-lt"/>
              </a:rPr>
              <a:t>= </a:t>
            </a:r>
            <a:r>
              <a:rPr lang="en-US" sz="2400" dirty="0">
                <a:latin typeface="+mn-lt"/>
              </a:rPr>
              <a:t>yes) </a:t>
            </a:r>
            <a:r>
              <a:rPr lang="en-US" sz="2400" dirty="0" smtClean="0">
                <a:latin typeface="+mn-lt"/>
              </a:rPr>
              <a:t>and negative </a:t>
            </a:r>
            <a:r>
              <a:rPr lang="en-US" sz="2400" dirty="0">
                <a:latin typeface="+mn-lt"/>
              </a:rPr>
              <a:t>tuples (cancer </a:t>
            </a:r>
            <a:r>
              <a:rPr lang="en-US" sz="2400" dirty="0" smtClean="0">
                <a:latin typeface="+mn-lt"/>
              </a:rPr>
              <a:t>= </a:t>
            </a:r>
            <a:r>
              <a:rPr lang="en-US" sz="2400" dirty="0">
                <a:latin typeface="+mn-lt"/>
              </a:rPr>
              <a:t>no</a:t>
            </a:r>
            <a:r>
              <a:rPr lang="en-US" sz="2400" dirty="0" smtClean="0">
                <a:latin typeface="+mn-lt"/>
              </a:rPr>
              <a:t>)</a:t>
            </a:r>
          </a:p>
        </p:txBody>
      </p:sp>
    </p:spTree>
    <p:extLst>
      <p:ext uri="{BB962C8B-B14F-4D97-AF65-F5344CB8AC3E}">
        <p14:creationId xmlns:p14="http://schemas.microsoft.com/office/powerpoint/2010/main" val="652496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1"/>
          <p:cNvSpPr/>
          <p:nvPr/>
        </p:nvSpPr>
        <p:spPr>
          <a:xfrm>
            <a:off x="7871308" y="2971800"/>
            <a:ext cx="2263292" cy="1092670"/>
          </a:xfrm>
          <a:custGeom>
            <a:avLst/>
            <a:gdLst>
              <a:gd name="connsiteX0" fmla="*/ 0 w 1581665"/>
              <a:gd name="connsiteY0" fmla="*/ 1482811 h 1482811"/>
              <a:gd name="connsiteX1" fmla="*/ 1581665 w 1581665"/>
              <a:gd name="connsiteY1" fmla="*/ 0 h 1482811"/>
              <a:gd name="connsiteX0" fmla="*/ 0 w 1581665"/>
              <a:gd name="connsiteY0" fmla="*/ 1482811 h 1482811"/>
              <a:gd name="connsiteX1" fmla="*/ 678733 w 1581665"/>
              <a:gd name="connsiteY1" fmla="*/ 407471 h 1482811"/>
              <a:gd name="connsiteX2" fmla="*/ 1581665 w 1581665"/>
              <a:gd name="connsiteY2" fmla="*/ 0 h 1482811"/>
              <a:gd name="connsiteX0" fmla="*/ 0 w 2137719"/>
              <a:gd name="connsiteY0" fmla="*/ 1371600 h 1371600"/>
              <a:gd name="connsiteX1" fmla="*/ 678733 w 2137719"/>
              <a:gd name="connsiteY1" fmla="*/ 296260 h 1371600"/>
              <a:gd name="connsiteX2" fmla="*/ 2137719 w 2137719"/>
              <a:gd name="connsiteY2" fmla="*/ 0 h 1371600"/>
              <a:gd name="connsiteX0" fmla="*/ 0 w 2360141"/>
              <a:gd name="connsiteY0" fmla="*/ 1272746 h 1272746"/>
              <a:gd name="connsiteX1" fmla="*/ 901155 w 2360141"/>
              <a:gd name="connsiteY1" fmla="*/ 296260 h 1272746"/>
              <a:gd name="connsiteX2" fmla="*/ 2360141 w 2360141"/>
              <a:gd name="connsiteY2" fmla="*/ 0 h 1272746"/>
              <a:gd name="connsiteX0" fmla="*/ 0 w 2360141"/>
              <a:gd name="connsiteY0" fmla="*/ 1272746 h 1272746"/>
              <a:gd name="connsiteX1" fmla="*/ 962939 w 2360141"/>
              <a:gd name="connsiteY1" fmla="*/ 123265 h 1272746"/>
              <a:gd name="connsiteX2" fmla="*/ 2360141 w 2360141"/>
              <a:gd name="connsiteY2" fmla="*/ 0 h 1272746"/>
              <a:gd name="connsiteX0" fmla="*/ 0 w 2360141"/>
              <a:gd name="connsiteY0" fmla="*/ 1285743 h 1285743"/>
              <a:gd name="connsiteX1" fmla="*/ 962939 w 2360141"/>
              <a:gd name="connsiteY1" fmla="*/ 136262 h 1285743"/>
              <a:gd name="connsiteX2" fmla="*/ 2360141 w 2360141"/>
              <a:gd name="connsiteY2" fmla="*/ 12997 h 1285743"/>
              <a:gd name="connsiteX0" fmla="*/ 0 w 2360141"/>
              <a:gd name="connsiteY0" fmla="*/ 1285743 h 1285743"/>
              <a:gd name="connsiteX1" fmla="*/ 962939 w 2360141"/>
              <a:gd name="connsiteY1" fmla="*/ 136262 h 1285743"/>
              <a:gd name="connsiteX2" fmla="*/ 2360141 w 2360141"/>
              <a:gd name="connsiteY2" fmla="*/ 12997 h 1285743"/>
              <a:gd name="connsiteX0" fmla="*/ 0 w 2360141"/>
              <a:gd name="connsiteY0" fmla="*/ 1272746 h 1272746"/>
              <a:gd name="connsiteX1" fmla="*/ 1024722 w 2360141"/>
              <a:gd name="connsiteY1" fmla="*/ 246833 h 1272746"/>
              <a:gd name="connsiteX2" fmla="*/ 2360141 w 2360141"/>
              <a:gd name="connsiteY2" fmla="*/ 0 h 1272746"/>
              <a:gd name="connsiteX0" fmla="*/ 0 w 2360141"/>
              <a:gd name="connsiteY0" fmla="*/ 1272746 h 1272746"/>
              <a:gd name="connsiteX1" fmla="*/ 957503 w 2360141"/>
              <a:gd name="connsiteY1" fmla="*/ 367823 h 1272746"/>
              <a:gd name="connsiteX2" fmla="*/ 2360141 w 2360141"/>
              <a:gd name="connsiteY2" fmla="*/ 0 h 1272746"/>
              <a:gd name="connsiteX0" fmla="*/ 0 w 2360141"/>
              <a:gd name="connsiteY0" fmla="*/ 1272746 h 1272746"/>
              <a:gd name="connsiteX1" fmla="*/ 289589 w 2360141"/>
              <a:gd name="connsiteY1" fmla="*/ 882530 h 1272746"/>
              <a:gd name="connsiteX2" fmla="*/ 957503 w 2360141"/>
              <a:gd name="connsiteY2" fmla="*/ 367823 h 1272746"/>
              <a:gd name="connsiteX3" fmla="*/ 2360141 w 2360141"/>
              <a:gd name="connsiteY3" fmla="*/ 0 h 1272746"/>
              <a:gd name="connsiteX0" fmla="*/ 0 w 2360141"/>
              <a:gd name="connsiteY0" fmla="*/ 1401996 h 1401996"/>
              <a:gd name="connsiteX1" fmla="*/ 289589 w 2360141"/>
              <a:gd name="connsiteY1" fmla="*/ 1011780 h 1401996"/>
              <a:gd name="connsiteX2" fmla="*/ 435032 w 2360141"/>
              <a:gd name="connsiteY2" fmla="*/ 89415 h 1401996"/>
              <a:gd name="connsiteX3" fmla="*/ 2360141 w 2360141"/>
              <a:gd name="connsiteY3" fmla="*/ 129250 h 1401996"/>
              <a:gd name="connsiteX0" fmla="*/ 0 w 2360141"/>
              <a:gd name="connsiteY0" fmla="*/ 1382171 h 1382171"/>
              <a:gd name="connsiteX1" fmla="*/ 289589 w 2360141"/>
              <a:gd name="connsiteY1" fmla="*/ 991955 h 1382171"/>
              <a:gd name="connsiteX2" fmla="*/ 435032 w 2360141"/>
              <a:gd name="connsiteY2" fmla="*/ 69590 h 1382171"/>
              <a:gd name="connsiteX3" fmla="*/ 2360141 w 2360141"/>
              <a:gd name="connsiteY3" fmla="*/ 109425 h 1382171"/>
              <a:gd name="connsiteX0" fmla="*/ 0 w 2360141"/>
              <a:gd name="connsiteY0" fmla="*/ 1338721 h 1338721"/>
              <a:gd name="connsiteX1" fmla="*/ 289589 w 2360141"/>
              <a:gd name="connsiteY1" fmla="*/ 948505 h 1338721"/>
              <a:gd name="connsiteX2" fmla="*/ 435032 w 2360141"/>
              <a:gd name="connsiteY2" fmla="*/ 26140 h 1338721"/>
              <a:gd name="connsiteX3" fmla="*/ 835385 w 2360141"/>
              <a:gd name="connsiteY3" fmla="*/ 535751 h 1338721"/>
              <a:gd name="connsiteX4" fmla="*/ 2360141 w 2360141"/>
              <a:gd name="connsiteY4" fmla="*/ 65975 h 1338721"/>
              <a:gd name="connsiteX0" fmla="*/ 0 w 2360141"/>
              <a:gd name="connsiteY0" fmla="*/ 1273210 h 1273210"/>
              <a:gd name="connsiteX1" fmla="*/ 289589 w 2360141"/>
              <a:gd name="connsiteY1" fmla="*/ 882994 h 1273210"/>
              <a:gd name="connsiteX2" fmla="*/ 565650 w 2360141"/>
              <a:gd name="connsiteY2" fmla="*/ 144075 h 1273210"/>
              <a:gd name="connsiteX3" fmla="*/ 835385 w 2360141"/>
              <a:gd name="connsiteY3" fmla="*/ 470240 h 1273210"/>
              <a:gd name="connsiteX4" fmla="*/ 2360141 w 2360141"/>
              <a:gd name="connsiteY4" fmla="*/ 464 h 1273210"/>
              <a:gd name="connsiteX0" fmla="*/ 0 w 2360141"/>
              <a:gd name="connsiteY0" fmla="*/ 1273508 h 1273508"/>
              <a:gd name="connsiteX1" fmla="*/ 289589 w 2360141"/>
              <a:gd name="connsiteY1" fmla="*/ 883292 h 1273508"/>
              <a:gd name="connsiteX2" fmla="*/ 565650 w 2360141"/>
              <a:gd name="connsiteY2" fmla="*/ 144373 h 1273508"/>
              <a:gd name="connsiteX3" fmla="*/ 826055 w 2360141"/>
              <a:gd name="connsiteY3" fmla="*/ 271805 h 1273508"/>
              <a:gd name="connsiteX4" fmla="*/ 2360141 w 2360141"/>
              <a:gd name="connsiteY4" fmla="*/ 762 h 1273508"/>
              <a:gd name="connsiteX0" fmla="*/ 0 w 2360141"/>
              <a:gd name="connsiteY0" fmla="*/ 1273508 h 1273508"/>
              <a:gd name="connsiteX1" fmla="*/ 289589 w 2360141"/>
              <a:gd name="connsiteY1" fmla="*/ 883292 h 1273508"/>
              <a:gd name="connsiteX2" fmla="*/ 439698 w 2360141"/>
              <a:gd name="connsiteY2" fmla="*/ 231000 h 1273508"/>
              <a:gd name="connsiteX3" fmla="*/ 826055 w 2360141"/>
              <a:gd name="connsiteY3" fmla="*/ 271805 h 1273508"/>
              <a:gd name="connsiteX4" fmla="*/ 2360141 w 2360141"/>
              <a:gd name="connsiteY4" fmla="*/ 762 h 1273508"/>
              <a:gd name="connsiteX0" fmla="*/ 0 w 2360141"/>
              <a:gd name="connsiteY0" fmla="*/ 1272746 h 1272746"/>
              <a:gd name="connsiteX1" fmla="*/ 289589 w 2360141"/>
              <a:gd name="connsiteY1" fmla="*/ 882530 h 1272746"/>
              <a:gd name="connsiteX2" fmla="*/ 439698 w 2360141"/>
              <a:gd name="connsiteY2" fmla="*/ 230238 h 1272746"/>
              <a:gd name="connsiteX3" fmla="*/ 826055 w 2360141"/>
              <a:gd name="connsiteY3" fmla="*/ 271043 h 1272746"/>
              <a:gd name="connsiteX4" fmla="*/ 1171259 w 2360141"/>
              <a:gd name="connsiteY4" fmla="*/ 403532 h 1272746"/>
              <a:gd name="connsiteX5" fmla="*/ 2360141 w 2360141"/>
              <a:gd name="connsiteY5" fmla="*/ 0 h 1272746"/>
              <a:gd name="connsiteX0" fmla="*/ 0 w 2360141"/>
              <a:gd name="connsiteY0" fmla="*/ 1272746 h 1272746"/>
              <a:gd name="connsiteX1" fmla="*/ 289589 w 2360141"/>
              <a:gd name="connsiteY1" fmla="*/ 882530 h 1272746"/>
              <a:gd name="connsiteX2" fmla="*/ 439698 w 2360141"/>
              <a:gd name="connsiteY2" fmla="*/ 230238 h 1272746"/>
              <a:gd name="connsiteX3" fmla="*/ 826055 w 2360141"/>
              <a:gd name="connsiteY3" fmla="*/ 271043 h 1272746"/>
              <a:gd name="connsiteX4" fmla="*/ 1171259 w 2360141"/>
              <a:gd name="connsiteY4" fmla="*/ 403532 h 1272746"/>
              <a:gd name="connsiteX5" fmla="*/ 2360141 w 2360141"/>
              <a:gd name="connsiteY5" fmla="*/ 0 h 1272746"/>
              <a:gd name="connsiteX0" fmla="*/ 0 w 2360141"/>
              <a:gd name="connsiteY0" fmla="*/ 1272746 h 1272746"/>
              <a:gd name="connsiteX1" fmla="*/ 289589 w 2360141"/>
              <a:gd name="connsiteY1" fmla="*/ 882530 h 1272746"/>
              <a:gd name="connsiteX2" fmla="*/ 448197 w 2360141"/>
              <a:gd name="connsiteY2" fmla="*/ 581882 h 1272746"/>
              <a:gd name="connsiteX3" fmla="*/ 439698 w 2360141"/>
              <a:gd name="connsiteY3" fmla="*/ 230238 h 1272746"/>
              <a:gd name="connsiteX4" fmla="*/ 826055 w 2360141"/>
              <a:gd name="connsiteY4" fmla="*/ 271043 h 1272746"/>
              <a:gd name="connsiteX5" fmla="*/ 1171259 w 2360141"/>
              <a:gd name="connsiteY5" fmla="*/ 403532 h 1272746"/>
              <a:gd name="connsiteX6" fmla="*/ 2360141 w 2360141"/>
              <a:gd name="connsiteY6" fmla="*/ 0 h 1272746"/>
              <a:gd name="connsiteX0" fmla="*/ 0 w 2360141"/>
              <a:gd name="connsiteY0" fmla="*/ 1272746 h 1272746"/>
              <a:gd name="connsiteX1" fmla="*/ 289589 w 2360141"/>
              <a:gd name="connsiteY1" fmla="*/ 882530 h 1272746"/>
              <a:gd name="connsiteX2" fmla="*/ 448197 w 2360141"/>
              <a:gd name="connsiteY2" fmla="*/ 581882 h 1272746"/>
              <a:gd name="connsiteX3" fmla="*/ 439698 w 2360141"/>
              <a:gd name="connsiteY3" fmla="*/ 230238 h 1272746"/>
              <a:gd name="connsiteX4" fmla="*/ 826055 w 2360141"/>
              <a:gd name="connsiteY4" fmla="*/ 271043 h 1272746"/>
              <a:gd name="connsiteX5" fmla="*/ 1171259 w 2360141"/>
              <a:gd name="connsiteY5" fmla="*/ 403532 h 1272746"/>
              <a:gd name="connsiteX6" fmla="*/ 1367185 w 2360141"/>
              <a:gd name="connsiteY6" fmla="*/ 148745 h 1272746"/>
              <a:gd name="connsiteX7" fmla="*/ 2360141 w 2360141"/>
              <a:gd name="connsiteY7" fmla="*/ 0 h 1272746"/>
              <a:gd name="connsiteX0" fmla="*/ 0 w 2360141"/>
              <a:gd name="connsiteY0" fmla="*/ 1272746 h 1272746"/>
              <a:gd name="connsiteX1" fmla="*/ 289589 w 2360141"/>
              <a:gd name="connsiteY1" fmla="*/ 882530 h 1272746"/>
              <a:gd name="connsiteX2" fmla="*/ 448197 w 2360141"/>
              <a:gd name="connsiteY2" fmla="*/ 581882 h 1272746"/>
              <a:gd name="connsiteX3" fmla="*/ 439698 w 2360141"/>
              <a:gd name="connsiteY3" fmla="*/ 230238 h 1272746"/>
              <a:gd name="connsiteX4" fmla="*/ 826055 w 2360141"/>
              <a:gd name="connsiteY4" fmla="*/ 271043 h 1272746"/>
              <a:gd name="connsiteX5" fmla="*/ 1171259 w 2360141"/>
              <a:gd name="connsiteY5" fmla="*/ 403532 h 1272746"/>
              <a:gd name="connsiteX6" fmla="*/ 1367185 w 2360141"/>
              <a:gd name="connsiteY6" fmla="*/ 148745 h 1272746"/>
              <a:gd name="connsiteX7" fmla="*/ 2360141 w 2360141"/>
              <a:gd name="connsiteY7" fmla="*/ 0 h 1272746"/>
              <a:gd name="connsiteX0" fmla="*/ 0 w 2252848"/>
              <a:gd name="connsiteY0" fmla="*/ 1313512 h 1313512"/>
              <a:gd name="connsiteX1" fmla="*/ 289589 w 2252848"/>
              <a:gd name="connsiteY1" fmla="*/ 923296 h 1313512"/>
              <a:gd name="connsiteX2" fmla="*/ 448197 w 2252848"/>
              <a:gd name="connsiteY2" fmla="*/ 622648 h 1313512"/>
              <a:gd name="connsiteX3" fmla="*/ 439698 w 2252848"/>
              <a:gd name="connsiteY3" fmla="*/ 271004 h 1313512"/>
              <a:gd name="connsiteX4" fmla="*/ 826055 w 2252848"/>
              <a:gd name="connsiteY4" fmla="*/ 311809 h 1313512"/>
              <a:gd name="connsiteX5" fmla="*/ 1171259 w 2252848"/>
              <a:gd name="connsiteY5" fmla="*/ 444298 h 1313512"/>
              <a:gd name="connsiteX6" fmla="*/ 1367185 w 2252848"/>
              <a:gd name="connsiteY6" fmla="*/ 189511 h 1313512"/>
              <a:gd name="connsiteX7" fmla="*/ 2252848 w 2252848"/>
              <a:gd name="connsiteY7" fmla="*/ 0 h 1313512"/>
              <a:gd name="connsiteX0" fmla="*/ 0 w 2252848"/>
              <a:gd name="connsiteY0" fmla="*/ 1313512 h 1313512"/>
              <a:gd name="connsiteX1" fmla="*/ 289589 w 2252848"/>
              <a:gd name="connsiteY1" fmla="*/ 923296 h 1313512"/>
              <a:gd name="connsiteX2" fmla="*/ 448197 w 2252848"/>
              <a:gd name="connsiteY2" fmla="*/ 622648 h 1313512"/>
              <a:gd name="connsiteX3" fmla="*/ 439698 w 2252848"/>
              <a:gd name="connsiteY3" fmla="*/ 271004 h 1313512"/>
              <a:gd name="connsiteX4" fmla="*/ 826055 w 2252848"/>
              <a:gd name="connsiteY4" fmla="*/ 311809 h 1313512"/>
              <a:gd name="connsiteX5" fmla="*/ 1171259 w 2252848"/>
              <a:gd name="connsiteY5" fmla="*/ 444298 h 1313512"/>
              <a:gd name="connsiteX6" fmla="*/ 1367185 w 2252848"/>
              <a:gd name="connsiteY6" fmla="*/ 189511 h 1313512"/>
              <a:gd name="connsiteX7" fmla="*/ 1530458 w 2252848"/>
              <a:gd name="connsiteY7" fmla="*/ 316904 h 1313512"/>
              <a:gd name="connsiteX8" fmla="*/ 2252848 w 2252848"/>
              <a:gd name="connsiteY8" fmla="*/ 0 h 1313512"/>
              <a:gd name="connsiteX0" fmla="*/ 0 w 2252848"/>
              <a:gd name="connsiteY0" fmla="*/ 1313512 h 1313512"/>
              <a:gd name="connsiteX1" fmla="*/ 289589 w 2252848"/>
              <a:gd name="connsiteY1" fmla="*/ 923296 h 1313512"/>
              <a:gd name="connsiteX2" fmla="*/ 448197 w 2252848"/>
              <a:gd name="connsiteY2" fmla="*/ 622648 h 1313512"/>
              <a:gd name="connsiteX3" fmla="*/ 439698 w 2252848"/>
              <a:gd name="connsiteY3" fmla="*/ 271004 h 1313512"/>
              <a:gd name="connsiteX4" fmla="*/ 826055 w 2252848"/>
              <a:gd name="connsiteY4" fmla="*/ 311809 h 1313512"/>
              <a:gd name="connsiteX5" fmla="*/ 1171259 w 2252848"/>
              <a:gd name="connsiteY5" fmla="*/ 444298 h 1313512"/>
              <a:gd name="connsiteX6" fmla="*/ 1367185 w 2252848"/>
              <a:gd name="connsiteY6" fmla="*/ 189511 h 1313512"/>
              <a:gd name="connsiteX7" fmla="*/ 1530458 w 2252848"/>
              <a:gd name="connsiteY7" fmla="*/ 316904 h 1313512"/>
              <a:gd name="connsiteX8" fmla="*/ 1749709 w 2252848"/>
              <a:gd name="connsiteY8" fmla="*/ 82501 h 1313512"/>
              <a:gd name="connsiteX9" fmla="*/ 2252848 w 2252848"/>
              <a:gd name="connsiteY9" fmla="*/ 0 h 1313512"/>
              <a:gd name="connsiteX0" fmla="*/ 0 w 2280838"/>
              <a:gd name="connsiteY0" fmla="*/ 1237155 h 1237155"/>
              <a:gd name="connsiteX1" fmla="*/ 289589 w 2280838"/>
              <a:gd name="connsiteY1" fmla="*/ 846939 h 1237155"/>
              <a:gd name="connsiteX2" fmla="*/ 448197 w 2280838"/>
              <a:gd name="connsiteY2" fmla="*/ 546291 h 1237155"/>
              <a:gd name="connsiteX3" fmla="*/ 439698 w 2280838"/>
              <a:gd name="connsiteY3" fmla="*/ 194647 h 1237155"/>
              <a:gd name="connsiteX4" fmla="*/ 826055 w 2280838"/>
              <a:gd name="connsiteY4" fmla="*/ 235452 h 1237155"/>
              <a:gd name="connsiteX5" fmla="*/ 1171259 w 2280838"/>
              <a:gd name="connsiteY5" fmla="*/ 367941 h 1237155"/>
              <a:gd name="connsiteX6" fmla="*/ 1367185 w 2280838"/>
              <a:gd name="connsiteY6" fmla="*/ 113154 h 1237155"/>
              <a:gd name="connsiteX7" fmla="*/ 1530458 w 2280838"/>
              <a:gd name="connsiteY7" fmla="*/ 240547 h 1237155"/>
              <a:gd name="connsiteX8" fmla="*/ 1749709 w 2280838"/>
              <a:gd name="connsiteY8" fmla="*/ 6144 h 1237155"/>
              <a:gd name="connsiteX9" fmla="*/ 2280838 w 2280838"/>
              <a:gd name="connsiteY9" fmla="*/ 229387 h 1237155"/>
              <a:gd name="connsiteX0" fmla="*/ 0 w 2355477"/>
              <a:gd name="connsiteY0" fmla="*/ 1242193 h 1242193"/>
              <a:gd name="connsiteX1" fmla="*/ 289589 w 2355477"/>
              <a:gd name="connsiteY1" fmla="*/ 851977 h 1242193"/>
              <a:gd name="connsiteX2" fmla="*/ 448197 w 2355477"/>
              <a:gd name="connsiteY2" fmla="*/ 551329 h 1242193"/>
              <a:gd name="connsiteX3" fmla="*/ 439698 w 2355477"/>
              <a:gd name="connsiteY3" fmla="*/ 199685 h 1242193"/>
              <a:gd name="connsiteX4" fmla="*/ 826055 w 2355477"/>
              <a:gd name="connsiteY4" fmla="*/ 240490 h 1242193"/>
              <a:gd name="connsiteX5" fmla="*/ 1171259 w 2355477"/>
              <a:gd name="connsiteY5" fmla="*/ 372979 h 1242193"/>
              <a:gd name="connsiteX6" fmla="*/ 1367185 w 2355477"/>
              <a:gd name="connsiteY6" fmla="*/ 118192 h 1242193"/>
              <a:gd name="connsiteX7" fmla="*/ 1530458 w 2355477"/>
              <a:gd name="connsiteY7" fmla="*/ 245585 h 1242193"/>
              <a:gd name="connsiteX8" fmla="*/ 1749709 w 2355477"/>
              <a:gd name="connsiteY8" fmla="*/ 11182 h 1242193"/>
              <a:gd name="connsiteX9" fmla="*/ 2355477 w 2355477"/>
              <a:gd name="connsiteY9" fmla="*/ 81553 h 124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5477" h="1242193">
                <a:moveTo>
                  <a:pt x="0" y="1242193"/>
                </a:moveTo>
                <a:cubicBezTo>
                  <a:pt x="64592" y="1171212"/>
                  <a:pt x="130005" y="1002797"/>
                  <a:pt x="289589" y="851977"/>
                </a:cubicBezTo>
                <a:cubicBezTo>
                  <a:pt x="354959" y="743627"/>
                  <a:pt x="423179" y="660044"/>
                  <a:pt x="448197" y="551329"/>
                </a:cubicBezTo>
                <a:cubicBezTo>
                  <a:pt x="473215" y="442614"/>
                  <a:pt x="367392" y="258286"/>
                  <a:pt x="439698" y="199685"/>
                </a:cubicBezTo>
                <a:cubicBezTo>
                  <a:pt x="512004" y="141084"/>
                  <a:pt x="711903" y="241333"/>
                  <a:pt x="826055" y="240490"/>
                </a:cubicBezTo>
                <a:cubicBezTo>
                  <a:pt x="940207" y="239647"/>
                  <a:pt x="1066298" y="383171"/>
                  <a:pt x="1171259" y="372979"/>
                </a:cubicBezTo>
                <a:cubicBezTo>
                  <a:pt x="1276220" y="362787"/>
                  <a:pt x="1299544" y="160656"/>
                  <a:pt x="1367185" y="118192"/>
                </a:cubicBezTo>
                <a:cubicBezTo>
                  <a:pt x="1434826" y="75728"/>
                  <a:pt x="1451932" y="247284"/>
                  <a:pt x="1530458" y="245585"/>
                </a:cubicBezTo>
                <a:cubicBezTo>
                  <a:pt x="1608984" y="243886"/>
                  <a:pt x="1629311" y="63999"/>
                  <a:pt x="1749709" y="11182"/>
                </a:cubicBezTo>
                <a:cubicBezTo>
                  <a:pt x="1870107" y="-41635"/>
                  <a:pt x="2286393" y="111439"/>
                  <a:pt x="2355477" y="81553"/>
                </a:cubicBezTo>
              </a:path>
            </a:pathLst>
          </a:custGeom>
          <a:no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p:nvPr>
        </p:nvSpPr>
        <p:spPr/>
        <p:txBody>
          <a:bodyPr/>
          <a:lstStyle/>
          <a:p>
            <a:r>
              <a:rPr lang="en-US" dirty="0"/>
              <a:t>Addressing overfitting </a:t>
            </a:r>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3"/>
              </p:nvPr>
            </p:nvSpPr>
            <p:spPr>
              <a:xfrm>
                <a:off x="857739" y="1600201"/>
                <a:ext cx="10160000" cy="3657599"/>
              </a:xfrm>
            </p:spPr>
            <p:txBody>
              <a:bodyPr>
                <a:noAutofit/>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oMath>
                </a14:m>
                <a:r>
                  <a:rPr lang="en-US" dirty="0">
                    <a:latin typeface="Helvetica" panose="020B0604020202020204" pitchFamily="34" charset="0"/>
                    <a:cs typeface="Helvetica" panose="020B0604020202020204" pitchFamily="34" charset="0"/>
                  </a:rPr>
                  <a:t> size of house</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i="1" dirty="0">
                        <a:latin typeface="Cambria Math" panose="02040503050406030204" pitchFamily="18" charset="0"/>
                      </a:rPr>
                      <m:t>=</m:t>
                    </m:r>
                  </m:oMath>
                </a14:m>
                <a:r>
                  <a:rPr lang="en-US" dirty="0">
                    <a:latin typeface="Helvetica" panose="020B0604020202020204" pitchFamily="34" charset="0"/>
                    <a:cs typeface="Helvetica" panose="020B0604020202020204" pitchFamily="34" charset="0"/>
                  </a:rPr>
                  <a:t> no. of bedrooms</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3</m:t>
                        </m:r>
                      </m:sub>
                    </m:sSub>
                    <m:r>
                      <a:rPr lang="en-US" i="1" dirty="0">
                        <a:latin typeface="Cambria Math" panose="02040503050406030204" pitchFamily="18" charset="0"/>
                      </a:rPr>
                      <m:t>=</m:t>
                    </m:r>
                  </m:oMath>
                </a14:m>
                <a:r>
                  <a:rPr lang="en-US" dirty="0">
                    <a:latin typeface="Helvetica" panose="020B0604020202020204" pitchFamily="34" charset="0"/>
                    <a:cs typeface="Helvetica" panose="020B0604020202020204" pitchFamily="34" charset="0"/>
                  </a:rPr>
                  <a:t> no. of floors</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0" i="1" dirty="0"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age of house</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5</m:t>
                        </m:r>
                      </m:sub>
                    </m:sSub>
                    <m:r>
                      <a:rPr lang="en-US" i="1" dirty="0">
                        <a:latin typeface="Cambria Math" panose="02040503050406030204" pitchFamily="18" charset="0"/>
                      </a:rPr>
                      <m:t>=</m:t>
                    </m:r>
                    <m:r>
                      <a:rPr lang="en-US" b="0" i="1" dirty="0"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average income in neighborhood</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6</m:t>
                        </m:r>
                      </m:sub>
                    </m:sSub>
                    <m:r>
                      <a:rPr lang="en-US" i="1" dirty="0">
                        <a:latin typeface="Cambria Math" panose="02040503050406030204" pitchFamily="18" charset="0"/>
                      </a:rPr>
                      <m:t>=</m:t>
                    </m:r>
                  </m:oMath>
                </a14:m>
                <a:r>
                  <a:rPr lang="en-US" dirty="0">
                    <a:latin typeface="Helvetica" panose="020B0604020202020204" pitchFamily="34" charset="0"/>
                    <a:cs typeface="Helvetica" panose="020B0604020202020204" pitchFamily="34" charset="0"/>
                  </a:rPr>
                  <a:t> kitchen size</a:t>
                </a:r>
              </a:p>
              <a:p>
                <a14:m>
                  <m:oMath xmlns:m="http://schemas.openxmlformats.org/officeDocument/2006/math">
                    <m:r>
                      <a:rPr lang="en-US" b="0" i="1" dirty="0" smtClean="0">
                        <a:latin typeface="Cambria Math" panose="02040503050406030204" pitchFamily="18" charset="0"/>
                      </a:rPr>
                      <m:t>⋮</m:t>
                    </m:r>
                  </m:oMath>
                </a14:m>
                <a:endParaRPr lang="en-US" dirty="0">
                  <a:latin typeface="Helvetica" panose="020B0604020202020204" pitchFamily="34" charset="0"/>
                  <a:cs typeface="Helvetica" panose="020B0604020202020204" pitchFamily="34" charset="0"/>
                </a:endParaRP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100</m:t>
                        </m:r>
                      </m:sub>
                    </m:sSub>
                  </m:oMath>
                </a14:m>
                <a:endParaRPr lang="en-US"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3"/>
              </p:nvPr>
            </p:nvSpPr>
            <p:spPr>
              <a:xfrm>
                <a:off x="857739" y="1600201"/>
                <a:ext cx="10160000" cy="3657599"/>
              </a:xfrm>
              <a:blipFill rotWithShape="0">
                <a:blip r:embed="rId3"/>
                <a:stretch>
                  <a:fillRect l="-420" t="-1667"/>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p:sp>
        <p:nvSpPr>
          <p:cNvPr id="53" name="Footer Placeholder 3"/>
          <p:cNvSpPr>
            <a:spLocks noGrp="1"/>
          </p:cNvSpPr>
          <p:nvPr>
            <p:ph type="ftr" sz="quarter" idx="4294967295"/>
          </p:nvPr>
        </p:nvSpPr>
        <p:spPr>
          <a:xfrm>
            <a:off x="10515600" y="5727700"/>
            <a:ext cx="1676400" cy="273050"/>
          </a:xfrm>
          <a:prstGeom prst="rect">
            <a:avLst/>
          </a:prstGeom>
        </p:spPr>
        <p:txBody>
          <a:bodyPr/>
          <a:lstStyle/>
          <a:p>
            <a:pPr>
              <a:defRPr/>
            </a:pPr>
            <a:endParaRPr lang="en-US" sz="1050" dirty="0"/>
          </a:p>
        </p:txBody>
      </p:sp>
      <p:grpSp>
        <p:nvGrpSpPr>
          <p:cNvPr id="28" name="Group 27"/>
          <p:cNvGrpSpPr/>
          <p:nvPr/>
        </p:nvGrpSpPr>
        <p:grpSpPr>
          <a:xfrm>
            <a:off x="7010400" y="2137181"/>
            <a:ext cx="4191000" cy="3108951"/>
            <a:chOff x="3284511" y="1865600"/>
            <a:chExt cx="6020973" cy="4082075"/>
          </a:xfrm>
        </p:grpSpPr>
        <p:cxnSp>
          <p:nvCxnSpPr>
            <p:cNvPr id="29" name="Straight Connector 28"/>
            <p:cNvCxnSpPr/>
            <p:nvPr/>
          </p:nvCxnSpPr>
          <p:spPr>
            <a:xfrm>
              <a:off x="3537730" y="2796124"/>
              <a:ext cx="0" cy="2782198"/>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flipV="1">
              <a:off x="3284511" y="5177395"/>
              <a:ext cx="6020973"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1" name="Multiply 30"/>
            <p:cNvSpPr/>
            <p:nvPr/>
          </p:nvSpPr>
          <p:spPr>
            <a:xfrm>
              <a:off x="3967290" y="4531203"/>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32" name="Rectangle 31"/>
            <p:cNvSpPr/>
            <p:nvPr/>
          </p:nvSpPr>
          <p:spPr>
            <a:xfrm>
              <a:off x="3385122" y="1865600"/>
              <a:ext cx="1585807" cy="848637"/>
            </a:xfrm>
            <a:prstGeom prst="rect">
              <a:avLst/>
            </a:prstGeom>
          </p:spPr>
          <p:txBody>
            <a:bodyPr wrap="none">
              <a:spAutoFit/>
            </a:bodyPr>
            <a:lstStyle/>
            <a:p>
              <a:r>
                <a:rPr lang="en-US" dirty="0">
                  <a:latin typeface="Helvetica" panose="020B0604020202020204" pitchFamily="34" charset="0"/>
                  <a:cs typeface="Helvetica" panose="020B0604020202020204" pitchFamily="34" charset="0"/>
                </a:rPr>
                <a:t>Price ($)</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in 1000’s</a:t>
              </a:r>
            </a:p>
          </p:txBody>
        </p:sp>
        <p:cxnSp>
          <p:nvCxnSpPr>
            <p:cNvPr id="33" name="Straight Connector 32"/>
            <p:cNvCxnSpPr/>
            <p:nvPr/>
          </p:nvCxnSpPr>
          <p:spPr>
            <a:xfrm>
              <a:off x="4365127"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5241427"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6132394"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7047367"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7946527"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rot="16200000">
              <a:off x="3537730" y="4630066"/>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rot="16200000">
              <a:off x="3537730" y="4191905"/>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rot="16200000">
              <a:off x="3537730" y="3746410"/>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rot="16200000">
              <a:off x="3537730" y="3288912"/>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2" name="Multiply 41"/>
            <p:cNvSpPr/>
            <p:nvPr/>
          </p:nvSpPr>
          <p:spPr>
            <a:xfrm>
              <a:off x="4513277" y="3683144"/>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3" name="Multiply 42"/>
            <p:cNvSpPr/>
            <p:nvPr/>
          </p:nvSpPr>
          <p:spPr>
            <a:xfrm>
              <a:off x="5243688" y="3101183"/>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4" name="Multiply 43"/>
            <p:cNvSpPr/>
            <p:nvPr/>
          </p:nvSpPr>
          <p:spPr>
            <a:xfrm>
              <a:off x="5641190" y="3326285"/>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5" name="Multiply 44"/>
            <p:cNvSpPr/>
            <p:nvPr/>
          </p:nvSpPr>
          <p:spPr>
            <a:xfrm>
              <a:off x="6279985" y="2898274"/>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6" name="Multiply 45"/>
            <p:cNvSpPr/>
            <p:nvPr/>
          </p:nvSpPr>
          <p:spPr>
            <a:xfrm>
              <a:off x="6701535" y="3107858"/>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7" name="Multiply 46"/>
            <p:cNvSpPr/>
            <p:nvPr/>
          </p:nvSpPr>
          <p:spPr>
            <a:xfrm>
              <a:off x="6121003" y="3290901"/>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8" name="Multiply 47"/>
            <p:cNvSpPr/>
            <p:nvPr/>
          </p:nvSpPr>
          <p:spPr>
            <a:xfrm>
              <a:off x="7109151" y="2689077"/>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9" name="Multiply 48"/>
            <p:cNvSpPr/>
            <p:nvPr/>
          </p:nvSpPr>
          <p:spPr>
            <a:xfrm>
              <a:off x="7616508" y="2867537"/>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50" name="Multiply 49"/>
            <p:cNvSpPr/>
            <p:nvPr/>
          </p:nvSpPr>
          <p:spPr>
            <a:xfrm>
              <a:off x="4350351" y="4193905"/>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51" name="Rectangle 50"/>
            <p:cNvSpPr/>
            <p:nvPr/>
          </p:nvSpPr>
          <p:spPr>
            <a:xfrm>
              <a:off x="5364483" y="5462739"/>
              <a:ext cx="2245830" cy="484936"/>
            </a:xfrm>
            <a:prstGeom prst="rect">
              <a:avLst/>
            </a:prstGeom>
          </p:spPr>
          <p:txBody>
            <a:bodyPr wrap="none">
              <a:spAutoFit/>
            </a:bodyPr>
            <a:lstStyle/>
            <a:p>
              <a:r>
                <a:rPr lang="en-US" dirty="0">
                  <a:latin typeface="Helvetica" panose="020B0604020202020204" pitchFamily="34" charset="0"/>
                  <a:cs typeface="Helvetica" panose="020B0604020202020204" pitchFamily="34" charset="0"/>
                </a:rPr>
                <a:t>Size in feet^2</a:t>
              </a:r>
            </a:p>
          </p:txBody>
        </p:sp>
      </p:grpSp>
    </p:spTree>
    <p:extLst>
      <p:ext uri="{BB962C8B-B14F-4D97-AF65-F5344CB8AC3E}">
        <p14:creationId xmlns:p14="http://schemas.microsoft.com/office/powerpoint/2010/main" val="219392063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overfitting</a:t>
            </a:r>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3"/>
              </p:nvPr>
            </p:nvSpPr>
            <p:spPr>
              <a:xfrm>
                <a:off x="857739" y="1600201"/>
                <a:ext cx="10160000" cy="3276599"/>
              </a:xfrm>
            </p:spPr>
            <p:txBody>
              <a:bodyPr>
                <a:noAutofit/>
              </a:bodyPr>
              <a:lstStyle/>
              <a:p>
                <a:r>
                  <a:rPr lang="en-US" dirty="0">
                    <a:latin typeface="Helvetica" panose="020B0604020202020204" pitchFamily="34" charset="0"/>
                    <a:cs typeface="Helvetica" panose="020B0604020202020204" pitchFamily="34" charset="0"/>
                  </a:rPr>
                  <a:t>Reduce number of features.</a:t>
                </a:r>
              </a:p>
              <a:p>
                <a:pPr lvl="1"/>
                <a:r>
                  <a:rPr lang="en-US" dirty="0">
                    <a:latin typeface="Helvetica" panose="020B0604020202020204" pitchFamily="34" charset="0"/>
                    <a:cs typeface="Helvetica" panose="020B0604020202020204" pitchFamily="34" charset="0"/>
                  </a:rPr>
                  <a:t>Manually select which features to keep.</a:t>
                </a:r>
              </a:p>
              <a:p>
                <a:pPr lvl="1"/>
                <a:r>
                  <a:rPr lang="en-US" dirty="0">
                    <a:latin typeface="Helvetica" panose="020B0604020202020204" pitchFamily="34" charset="0"/>
                    <a:cs typeface="Helvetica" panose="020B0604020202020204" pitchFamily="34" charset="0"/>
                  </a:rPr>
                  <a:t>Model selection algorithm </a:t>
                </a:r>
              </a:p>
              <a:p>
                <a:endParaRPr lang="en-US" b="1"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Regularization.</a:t>
                </a:r>
              </a:p>
              <a:p>
                <a:pPr lvl="1"/>
                <a:r>
                  <a:rPr lang="en-US" dirty="0">
                    <a:latin typeface="Helvetica" panose="020B0604020202020204" pitchFamily="34" charset="0"/>
                    <a:cs typeface="Helvetica" panose="020B0604020202020204" pitchFamily="34" charset="0"/>
                  </a:rPr>
                  <a:t>Keep all the features, but reduce magnitude/values of parameters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𝜃</m:t>
                        </m:r>
                      </m:e>
                      <m:sub>
                        <m:r>
                          <a:rPr lang="en-US" i="1" dirty="0">
                            <a:latin typeface="Cambria Math" panose="02040503050406030204" pitchFamily="18" charset="0"/>
                          </a:rPr>
                          <m:t>𝑗</m:t>
                        </m:r>
                      </m:sub>
                    </m:sSub>
                  </m:oMath>
                </a14:m>
                <a:r>
                  <a:rPr lang="en-US" dirty="0">
                    <a:latin typeface="Helvetica" panose="020B0604020202020204" pitchFamily="34" charset="0"/>
                    <a:cs typeface="Helvetica" panose="020B0604020202020204" pitchFamily="34" charset="0"/>
                  </a:rPr>
                  <a:t>.</a:t>
                </a:r>
              </a:p>
              <a:p>
                <a:pPr lvl="1"/>
                <a:r>
                  <a:rPr lang="en-US" dirty="0">
                    <a:latin typeface="Helvetica" panose="020B0604020202020204" pitchFamily="34" charset="0"/>
                    <a:cs typeface="Helvetica" panose="020B0604020202020204" pitchFamily="34" charset="0"/>
                  </a:rPr>
                  <a:t>Works well when we have a lot of features, each/many of which contributes a bit to predicting </a:t>
                </a:r>
                <a14:m>
                  <m:oMath xmlns:m="http://schemas.openxmlformats.org/officeDocument/2006/math">
                    <m:r>
                      <a:rPr lang="en-US" i="1" dirty="0">
                        <a:latin typeface="Cambria Math" panose="02040503050406030204" pitchFamily="18" charset="0"/>
                      </a:rPr>
                      <m:t>𝑦</m:t>
                    </m:r>
                  </m:oMath>
                </a14:m>
                <a:r>
                  <a:rPr lang="en-US" dirty="0">
                    <a:latin typeface="Helvetica" panose="020B0604020202020204" pitchFamily="34" charset="0"/>
                    <a:cs typeface="Helvetica" panose="020B0604020202020204" pitchFamily="34"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3"/>
              </p:nvPr>
            </p:nvSpPr>
            <p:spPr>
              <a:xfrm>
                <a:off x="857739" y="1600201"/>
                <a:ext cx="10160000" cy="3276599"/>
              </a:xfrm>
              <a:blipFill rotWithShape="0">
                <a:blip r:embed="rId3"/>
                <a:stretch>
                  <a:fillRect l="-420" t="-1862"/>
                </a:stretch>
              </a:blipFill>
            </p:spPr>
            <p:txBody>
              <a:bodyPr/>
              <a:lstStyle/>
              <a:p>
                <a:r>
                  <a:rPr lang="en-IN">
                    <a:noFill/>
                  </a:rPr>
                  <a:t> </a:t>
                </a:r>
              </a:p>
            </p:txBody>
          </p:sp>
        </mc:Fallback>
      </mc:AlternateContent>
      <p:sp>
        <p:nvSpPr>
          <p:cNvPr id="5" name="Text Placeholder 4"/>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47598454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Effect of Training Size on </a:t>
            </a:r>
            <a:r>
              <a:rPr lang="en-IN" dirty="0" err="1"/>
              <a:t>Overfitting</a:t>
            </a:r>
            <a:endParaRPr lang="en-IN" dirty="0"/>
          </a:p>
        </p:txBody>
      </p:sp>
      <p:sp>
        <p:nvSpPr>
          <p:cNvPr id="3" name="Text Placeholder 2"/>
          <p:cNvSpPr>
            <a:spLocks noGrp="1"/>
          </p:cNvSpPr>
          <p:nvPr>
            <p:ph type="body" sz="quarter" idx="13"/>
          </p:nvPr>
        </p:nvSpPr>
        <p:spPr/>
        <p:txBody>
          <a:bodyPr/>
          <a:lstStyle/>
          <a:p>
            <a:r>
              <a:rPr lang="en-IN" dirty="0"/>
              <a:t>when higher order model is used.</a:t>
            </a:r>
          </a:p>
        </p:txBody>
      </p:sp>
      <p:sp>
        <p:nvSpPr>
          <p:cNvPr id="4" name="Text Placeholder 3"/>
          <p:cNvSpPr>
            <a:spLocks noGrp="1"/>
          </p:cNvSpPr>
          <p:nvPr>
            <p:ph type="body" sz="quarter" idx="14"/>
          </p:nvPr>
        </p:nvSpPr>
        <p:spPr/>
        <p:txBody>
          <a:bodyPr/>
          <a:lstStyle/>
          <a:p>
            <a:r>
              <a:rPr lang="en-IN" dirty="0"/>
              <a:t>Size of training dataset needs to be large to prevent </a:t>
            </a:r>
            <a:r>
              <a:rPr lang="en-IN" dirty="0" err="1"/>
              <a:t>overfitting</a:t>
            </a:r>
            <a:endParaRPr lang="en-IN" dirty="0"/>
          </a:p>
        </p:txBody>
      </p:sp>
      <p:pic>
        <p:nvPicPr>
          <p:cNvPr id="10" name="Picture 9"/>
          <p:cNvPicPr>
            <a:picLocks noChangeAspect="1"/>
          </p:cNvPicPr>
          <p:nvPr/>
        </p:nvPicPr>
        <p:blipFill>
          <a:blip r:embed="rId3"/>
          <a:stretch>
            <a:fillRect/>
          </a:stretch>
        </p:blipFill>
        <p:spPr>
          <a:xfrm>
            <a:off x="838200" y="2209800"/>
            <a:ext cx="5257800" cy="3415010"/>
          </a:xfrm>
          <a:prstGeom prst="rect">
            <a:avLst/>
          </a:prstGeom>
        </p:spPr>
      </p:pic>
      <p:pic>
        <p:nvPicPr>
          <p:cNvPr id="11" name="Picture 10"/>
          <p:cNvPicPr>
            <a:picLocks noChangeAspect="1"/>
          </p:cNvPicPr>
          <p:nvPr/>
        </p:nvPicPr>
        <p:blipFill>
          <a:blip r:embed="rId4"/>
          <a:stretch>
            <a:fillRect/>
          </a:stretch>
        </p:blipFill>
        <p:spPr>
          <a:xfrm>
            <a:off x="6019800" y="2286000"/>
            <a:ext cx="5196756" cy="3393045"/>
          </a:xfrm>
          <a:prstGeom prst="rect">
            <a:avLst/>
          </a:prstGeom>
        </p:spPr>
      </p:pic>
      <p:sp>
        <p:nvSpPr>
          <p:cNvPr id="12" name="TextBox 11"/>
          <p:cNvSpPr txBox="1"/>
          <p:nvPr/>
        </p:nvSpPr>
        <p:spPr>
          <a:xfrm>
            <a:off x="3124200" y="3962400"/>
            <a:ext cx="2262158" cy="369332"/>
          </a:xfrm>
          <a:prstGeom prst="rect">
            <a:avLst/>
          </a:prstGeom>
          <a:noFill/>
        </p:spPr>
        <p:txBody>
          <a:bodyPr wrap="none" rtlCol="0">
            <a:spAutoFit/>
          </a:bodyPr>
          <a:lstStyle/>
          <a:p>
            <a:r>
              <a:rPr lang="en-IN" b="1" dirty="0">
                <a:latin typeface="Helvetica" panose="020B0604020202020204" pitchFamily="34" charset="0"/>
                <a:cs typeface="Helvetica" panose="020B0604020202020204" pitchFamily="34" charset="0"/>
              </a:rPr>
              <a:t>Lower order model</a:t>
            </a:r>
          </a:p>
        </p:txBody>
      </p:sp>
      <p:sp>
        <p:nvSpPr>
          <p:cNvPr id="13" name="TextBox 12"/>
          <p:cNvSpPr txBox="1"/>
          <p:nvPr/>
        </p:nvSpPr>
        <p:spPr>
          <a:xfrm>
            <a:off x="8534400" y="3276600"/>
            <a:ext cx="2313454" cy="369332"/>
          </a:xfrm>
          <a:prstGeom prst="rect">
            <a:avLst/>
          </a:prstGeom>
          <a:noFill/>
        </p:spPr>
        <p:txBody>
          <a:bodyPr wrap="none" rtlCol="0">
            <a:spAutoFit/>
          </a:bodyPr>
          <a:lstStyle/>
          <a:p>
            <a:r>
              <a:rPr lang="en-IN" b="1" dirty="0">
                <a:latin typeface="Helvetica" panose="020B0604020202020204" pitchFamily="34" charset="0"/>
                <a:cs typeface="Helvetica" panose="020B0604020202020204" pitchFamily="34" charset="0"/>
              </a:rPr>
              <a:t>Higher order model</a:t>
            </a:r>
          </a:p>
        </p:txBody>
      </p:sp>
    </p:spTree>
    <p:extLst>
      <p:ext uri="{BB962C8B-B14F-4D97-AF65-F5344CB8AC3E}">
        <p14:creationId xmlns:p14="http://schemas.microsoft.com/office/powerpoint/2010/main" val="147179773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59340"/>
            <a:ext cx="9321800" cy="566822"/>
          </a:xfrm>
          <a:prstGeom prst="rect">
            <a:avLst/>
          </a:prstGeom>
        </p:spPr>
        <p:txBody>
          <a:bodyPr vert="horz" wrap="square" lIns="0" tIns="12700" rIns="0" bIns="0" rtlCol="0" anchor="ctr">
            <a:spAutoFit/>
          </a:bodyPr>
          <a:lstStyle/>
          <a:p>
            <a:pPr marL="1903730" marR="5080" indent="-1891664" algn="ctr">
              <a:lnSpc>
                <a:spcPct val="100000"/>
              </a:lnSpc>
              <a:spcBef>
                <a:spcPts val="100"/>
              </a:spcBef>
              <a:tabLst>
                <a:tab pos="3852545" algn="l"/>
              </a:tabLst>
            </a:pPr>
            <a:r>
              <a:rPr lang="en-IN" sz="3600" dirty="0"/>
              <a:t>Polynomial Fitting can lead to </a:t>
            </a:r>
            <a:r>
              <a:rPr lang="en-IN" sz="3600" dirty="0" err="1"/>
              <a:t>Overfitting</a:t>
            </a:r>
            <a:endParaRPr sz="3600" dirty="0"/>
          </a:p>
        </p:txBody>
      </p:sp>
      <p:sp>
        <p:nvSpPr>
          <p:cNvPr id="3" name="Text Placeholder 2"/>
          <p:cNvSpPr>
            <a:spLocks noGrp="1"/>
          </p:cNvSpPr>
          <p:nvPr>
            <p:ph type="body" sz="quarter" idx="13"/>
          </p:nvPr>
        </p:nvSpPr>
        <p:spPr>
          <a:xfrm>
            <a:off x="857739" y="1600201"/>
            <a:ext cx="10160000" cy="761999"/>
          </a:xfrm>
        </p:spPr>
        <p:txBody>
          <a:bodyPr/>
          <a:lstStyle/>
          <a:p>
            <a:r>
              <a:rPr lang="en-IN" dirty="0"/>
              <a:t>Linear model results in </a:t>
            </a:r>
            <a:r>
              <a:rPr lang="en-IN" dirty="0" err="1"/>
              <a:t>underfitting</a:t>
            </a:r>
            <a:r>
              <a:rPr lang="en-IN" dirty="0"/>
              <a:t> with large bias</a:t>
            </a:r>
          </a:p>
          <a:p>
            <a:r>
              <a:rPr lang="en-IN" dirty="0"/>
              <a:t>Polynomial of order 300 results in a large variance</a:t>
            </a:r>
          </a:p>
        </p:txBody>
      </p:sp>
      <p:sp>
        <p:nvSpPr>
          <p:cNvPr id="4" name="Text Placeholder 3"/>
          <p:cNvSpPr>
            <a:spLocks noGrp="1"/>
          </p:cNvSpPr>
          <p:nvPr>
            <p:ph type="body" sz="quarter" idx="14"/>
          </p:nvPr>
        </p:nvSpPr>
        <p:spPr/>
        <p:txBody>
          <a:bodyPr/>
          <a:lstStyle/>
          <a:p>
            <a:r>
              <a:rPr lang="en-IN" dirty="0"/>
              <a:t>Underlying target function is quadratic</a:t>
            </a:r>
          </a:p>
        </p:txBody>
      </p:sp>
      <p:pic>
        <p:nvPicPr>
          <p:cNvPr id="5" name="Picture 4"/>
          <p:cNvPicPr>
            <a:picLocks noChangeAspect="1"/>
          </p:cNvPicPr>
          <p:nvPr/>
        </p:nvPicPr>
        <p:blipFill>
          <a:blip r:embed="rId3"/>
          <a:stretch>
            <a:fillRect/>
          </a:stretch>
        </p:blipFill>
        <p:spPr>
          <a:xfrm>
            <a:off x="2209800" y="2362200"/>
            <a:ext cx="6781800" cy="4336980"/>
          </a:xfrm>
          <a:prstGeom prst="rect">
            <a:avLst/>
          </a:prstGeom>
        </p:spPr>
      </p:pic>
    </p:spTree>
    <p:extLst>
      <p:ext uri="{BB962C8B-B14F-4D97-AF65-F5344CB8AC3E}">
        <p14:creationId xmlns:p14="http://schemas.microsoft.com/office/powerpoint/2010/main" val="211632653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5981"/>
          <a:stretch/>
        </p:blipFill>
        <p:spPr>
          <a:xfrm>
            <a:off x="685800" y="1143000"/>
            <a:ext cx="8839200" cy="5638800"/>
          </a:xfrm>
          <a:prstGeom prst="rect">
            <a:avLst/>
          </a:prstGeom>
        </p:spPr>
      </p:pic>
      <p:sp>
        <p:nvSpPr>
          <p:cNvPr id="3" name="Title 2"/>
          <p:cNvSpPr>
            <a:spLocks noGrp="1"/>
          </p:cNvSpPr>
          <p:nvPr>
            <p:ph type="title"/>
          </p:nvPr>
        </p:nvSpPr>
        <p:spPr/>
        <p:txBody>
          <a:bodyPr/>
          <a:lstStyle/>
          <a:p>
            <a:r>
              <a:rPr lang="en-IN" dirty="0"/>
              <a:t>Regularization</a:t>
            </a:r>
          </a:p>
        </p:txBody>
      </p:sp>
      <p:sp>
        <p:nvSpPr>
          <p:cNvPr id="4" name="Rectangle 3"/>
          <p:cNvSpPr/>
          <p:nvPr/>
        </p:nvSpPr>
        <p:spPr>
          <a:xfrm>
            <a:off x="9753600" y="61722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421068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6179"/>
          <a:stretch/>
        </p:blipFill>
        <p:spPr>
          <a:xfrm>
            <a:off x="1524000" y="1119116"/>
            <a:ext cx="8229600" cy="5173568"/>
          </a:xfrm>
          <a:prstGeom prst="rect">
            <a:avLst/>
          </a:prstGeom>
        </p:spPr>
      </p:pic>
      <p:sp>
        <p:nvSpPr>
          <p:cNvPr id="3" name="Title 2"/>
          <p:cNvSpPr>
            <a:spLocks noGrp="1"/>
          </p:cNvSpPr>
          <p:nvPr>
            <p:ph type="title"/>
          </p:nvPr>
        </p:nvSpPr>
        <p:spPr/>
        <p:txBody>
          <a:bodyPr/>
          <a:lstStyle/>
          <a:p>
            <a:r>
              <a:rPr lang="en-IN" dirty="0"/>
              <a:t>Ridge Regularization</a:t>
            </a:r>
          </a:p>
        </p:txBody>
      </p:sp>
      <p:sp>
        <p:nvSpPr>
          <p:cNvPr id="4" name="Rectangle 3"/>
          <p:cNvSpPr/>
          <p:nvPr/>
        </p:nvSpPr>
        <p:spPr>
          <a:xfrm>
            <a:off x="9525000" y="6019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9742232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2"/>
          <a:srcRect t="14985"/>
          <a:stretch/>
        </p:blipFill>
        <p:spPr>
          <a:xfrm>
            <a:off x="1524000" y="1027706"/>
            <a:ext cx="8610600" cy="5490194"/>
          </a:xfrm>
          <a:prstGeom prst="rect">
            <a:avLst/>
          </a:prstGeom>
        </p:spPr>
      </p:pic>
      <p:sp>
        <p:nvSpPr>
          <p:cNvPr id="3" name="Title 2"/>
          <p:cNvSpPr>
            <a:spLocks noGrp="1"/>
          </p:cNvSpPr>
          <p:nvPr>
            <p:ph type="title"/>
          </p:nvPr>
        </p:nvSpPr>
        <p:spPr/>
        <p:txBody>
          <a:bodyPr/>
          <a:lstStyle/>
          <a:p>
            <a:r>
              <a:rPr lang="en-IN" dirty="0"/>
              <a:t>Understanding Regularization</a:t>
            </a:r>
          </a:p>
        </p:txBody>
      </p:sp>
      <p:sp>
        <p:nvSpPr>
          <p:cNvPr id="4" name="Rectangle 3"/>
          <p:cNvSpPr/>
          <p:nvPr/>
        </p:nvSpPr>
        <p:spPr>
          <a:xfrm>
            <a:off x="9906000" y="61722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2148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4587"/>
          <a:stretch/>
        </p:blipFill>
        <p:spPr>
          <a:xfrm>
            <a:off x="1676400" y="1219200"/>
            <a:ext cx="7850839" cy="5029200"/>
          </a:xfrm>
          <a:prstGeom prst="rect">
            <a:avLst/>
          </a:prstGeom>
        </p:spPr>
      </p:pic>
      <p:sp>
        <p:nvSpPr>
          <p:cNvPr id="3" name="Title 2"/>
          <p:cNvSpPr>
            <a:spLocks noGrp="1"/>
          </p:cNvSpPr>
          <p:nvPr>
            <p:ph type="title"/>
          </p:nvPr>
        </p:nvSpPr>
        <p:spPr/>
        <p:txBody>
          <a:bodyPr/>
          <a:lstStyle/>
          <a:p>
            <a:r>
              <a:rPr lang="en-IN" dirty="0"/>
              <a:t>Understanding Regularization</a:t>
            </a:r>
          </a:p>
        </p:txBody>
      </p:sp>
      <p:sp>
        <p:nvSpPr>
          <p:cNvPr id="4" name="Rectangle 3"/>
          <p:cNvSpPr/>
          <p:nvPr/>
        </p:nvSpPr>
        <p:spPr>
          <a:xfrm>
            <a:off x="9296400" y="6019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EB238787-4D1C-D345-62E1-AA0491D1C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3124200"/>
            <a:ext cx="3721100" cy="2260600"/>
          </a:xfrm>
          <a:prstGeom prst="rect">
            <a:avLst/>
          </a:prstGeom>
        </p:spPr>
      </p:pic>
      <p:sp>
        <p:nvSpPr>
          <p:cNvPr id="9" name="TextBox 8">
            <a:extLst>
              <a:ext uri="{FF2B5EF4-FFF2-40B4-BE49-F238E27FC236}">
                <a16:creationId xmlns="" xmlns:a16="http://schemas.microsoft.com/office/drawing/2014/main" id="{4C134B6B-90DC-84DA-DA27-A5E03600D08B}"/>
              </a:ext>
            </a:extLst>
          </p:cNvPr>
          <p:cNvSpPr txBox="1"/>
          <p:nvPr/>
        </p:nvSpPr>
        <p:spPr>
          <a:xfrm>
            <a:off x="10803467" y="5779911"/>
            <a:ext cx="1192249" cy="369332"/>
          </a:xfrm>
          <a:prstGeom prst="rect">
            <a:avLst/>
          </a:prstGeom>
          <a:noFill/>
        </p:spPr>
        <p:txBody>
          <a:bodyPr wrap="none" rtlCol="0">
            <a:spAutoFit/>
          </a:bodyPr>
          <a:lstStyle/>
          <a:p>
            <a:r>
              <a:rPr lang="en-US" dirty="0"/>
              <a:t>Overfitting</a:t>
            </a:r>
          </a:p>
        </p:txBody>
      </p:sp>
    </p:spTree>
    <p:extLst>
      <p:ext uri="{BB962C8B-B14F-4D97-AF65-F5344CB8AC3E}">
        <p14:creationId xmlns:p14="http://schemas.microsoft.com/office/powerpoint/2010/main" val="228480639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4190"/>
          <a:stretch/>
        </p:blipFill>
        <p:spPr>
          <a:xfrm>
            <a:off x="228600" y="924933"/>
            <a:ext cx="8610600" cy="5541601"/>
          </a:xfrm>
          <a:prstGeom prst="rect">
            <a:avLst/>
          </a:prstGeom>
        </p:spPr>
      </p:pic>
      <p:sp>
        <p:nvSpPr>
          <p:cNvPr id="3" name="Title 2"/>
          <p:cNvSpPr>
            <a:spLocks noGrp="1"/>
          </p:cNvSpPr>
          <p:nvPr>
            <p:ph type="title"/>
          </p:nvPr>
        </p:nvSpPr>
        <p:spPr/>
        <p:txBody>
          <a:bodyPr/>
          <a:lstStyle/>
          <a:p>
            <a:r>
              <a:rPr lang="en-IN" dirty="0"/>
              <a:t>Understanding Regularization</a:t>
            </a:r>
          </a:p>
        </p:txBody>
      </p:sp>
      <p:sp>
        <p:nvSpPr>
          <p:cNvPr id="4" name="Rectangle 3"/>
          <p:cNvSpPr/>
          <p:nvPr/>
        </p:nvSpPr>
        <p:spPr>
          <a:xfrm>
            <a:off x="9906000" y="61722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 xmlns:a16="http://schemas.microsoft.com/office/drawing/2014/main" id="{A7912900-152B-DC6E-15AD-4D6C2042BF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859" y="3327304"/>
            <a:ext cx="3977217" cy="2605763"/>
          </a:xfrm>
          <a:prstGeom prst="rect">
            <a:avLst/>
          </a:prstGeom>
        </p:spPr>
      </p:pic>
      <p:sp>
        <p:nvSpPr>
          <p:cNvPr id="6" name="TextBox 5">
            <a:extLst>
              <a:ext uri="{FF2B5EF4-FFF2-40B4-BE49-F238E27FC236}">
                <a16:creationId xmlns="" xmlns:a16="http://schemas.microsoft.com/office/drawing/2014/main" id="{264DBFC1-1854-E2ED-9B6B-0D21F7575DDD}"/>
              </a:ext>
            </a:extLst>
          </p:cNvPr>
          <p:cNvSpPr txBox="1"/>
          <p:nvPr/>
        </p:nvSpPr>
        <p:spPr>
          <a:xfrm>
            <a:off x="10882489" y="2923822"/>
            <a:ext cx="1329146" cy="369332"/>
          </a:xfrm>
          <a:prstGeom prst="rect">
            <a:avLst/>
          </a:prstGeom>
          <a:noFill/>
        </p:spPr>
        <p:txBody>
          <a:bodyPr wrap="none" rtlCol="0">
            <a:spAutoFit/>
          </a:bodyPr>
          <a:lstStyle/>
          <a:p>
            <a:r>
              <a:rPr lang="en-US" dirty="0"/>
              <a:t>Underfitting</a:t>
            </a:r>
          </a:p>
        </p:txBody>
      </p:sp>
    </p:spTree>
    <p:extLst>
      <p:ext uri="{BB962C8B-B14F-4D97-AF65-F5344CB8AC3E}">
        <p14:creationId xmlns:p14="http://schemas.microsoft.com/office/powerpoint/2010/main" val="20234783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6378"/>
          <a:stretch/>
        </p:blipFill>
        <p:spPr>
          <a:xfrm>
            <a:off x="533400" y="1600201"/>
            <a:ext cx="8383491" cy="5257799"/>
          </a:xfrm>
          <a:prstGeom prst="rect">
            <a:avLst/>
          </a:prstGeom>
        </p:spPr>
      </p:pic>
      <p:sp>
        <p:nvSpPr>
          <p:cNvPr id="3" name="Title 2"/>
          <p:cNvSpPr>
            <a:spLocks noGrp="1"/>
          </p:cNvSpPr>
          <p:nvPr>
            <p:ph type="title"/>
          </p:nvPr>
        </p:nvSpPr>
        <p:spPr/>
        <p:txBody>
          <a:bodyPr/>
          <a:lstStyle/>
          <a:p>
            <a:r>
              <a:rPr lang="en-IN" dirty="0"/>
              <a:t>Ridge regression</a:t>
            </a:r>
          </a:p>
        </p:txBody>
      </p:sp>
      <p:sp>
        <p:nvSpPr>
          <p:cNvPr id="4" name="Rectangle 3"/>
          <p:cNvSpPr/>
          <p:nvPr/>
        </p:nvSpPr>
        <p:spPr>
          <a:xfrm>
            <a:off x="9677400" y="6019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 xmlns:a16="http://schemas.microsoft.com/office/drawing/2014/main" id="{1C3FC908-0B85-C00A-A4FA-90640BE1CD21}"/>
              </a:ext>
            </a:extLst>
          </p:cNvPr>
          <p:cNvSpPr txBox="1"/>
          <p:nvPr/>
        </p:nvSpPr>
        <p:spPr>
          <a:xfrm>
            <a:off x="8001000" y="1205469"/>
            <a:ext cx="2970429" cy="369332"/>
          </a:xfrm>
          <a:prstGeom prst="rect">
            <a:avLst/>
          </a:prstGeom>
          <a:noFill/>
        </p:spPr>
        <p:txBody>
          <a:bodyPr wrap="none" rtlCol="0">
            <a:spAutoFit/>
          </a:bodyPr>
          <a:lstStyle/>
          <a:p>
            <a:r>
              <a:rPr lang="en-US" dirty="0"/>
              <a:t>Regularized Linear Regression</a:t>
            </a:r>
          </a:p>
        </p:txBody>
      </p:sp>
    </p:spTree>
    <p:extLst>
      <p:ext uri="{BB962C8B-B14F-4D97-AF65-F5344CB8AC3E}">
        <p14:creationId xmlns:p14="http://schemas.microsoft.com/office/powerpoint/2010/main" val="3095615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Model Evaluation – Class Imbalance Problem</a:t>
            </a:r>
            <a:endParaRPr lang="en-US" dirty="0"/>
          </a:p>
        </p:txBody>
      </p:sp>
      <p:sp>
        <p:nvSpPr>
          <p:cNvPr id="31" name="Text Placeholder 2"/>
          <p:cNvSpPr>
            <a:spLocks noGrp="1"/>
          </p:cNvSpPr>
          <p:nvPr>
            <p:ph type="body" sz="quarter" idx="13"/>
          </p:nvPr>
        </p:nvSpPr>
        <p:spPr>
          <a:xfrm>
            <a:off x="329244" y="1066800"/>
            <a:ext cx="11557955" cy="5137265"/>
          </a:xfrm>
        </p:spPr>
        <p:txBody>
          <a:bodyPr>
            <a:normAutofit/>
          </a:bodyPr>
          <a:lstStyle/>
          <a:p>
            <a:pPr>
              <a:lnSpc>
                <a:spcPct val="150000"/>
              </a:lnSpc>
              <a:spcBef>
                <a:spcPts val="0"/>
              </a:spcBef>
              <a:buFont typeface="Wingdings" panose="05000000000000000000" pitchFamily="2" charset="2"/>
              <a:buChar char="§"/>
            </a:pPr>
            <a:r>
              <a:rPr lang="en-US" sz="2400" dirty="0" smtClean="0">
                <a:latin typeface="+mn-lt"/>
              </a:rPr>
              <a:t>The class </a:t>
            </a:r>
            <a:r>
              <a:rPr lang="en-US" sz="2400" dirty="0">
                <a:latin typeface="+mn-lt"/>
              </a:rPr>
              <a:t>imbalance </a:t>
            </a:r>
            <a:r>
              <a:rPr lang="en-US" sz="2400" dirty="0" smtClean="0">
                <a:latin typeface="+mn-lt"/>
              </a:rPr>
              <a:t>problem occurs when the </a:t>
            </a:r>
            <a:r>
              <a:rPr lang="en-US" sz="2400" dirty="0">
                <a:latin typeface="+mn-lt"/>
              </a:rPr>
              <a:t>main class of interest </a:t>
            </a:r>
            <a:r>
              <a:rPr lang="en-US" sz="2400" dirty="0" smtClean="0">
                <a:latin typeface="+mn-lt"/>
              </a:rPr>
              <a:t>is rare</a:t>
            </a:r>
          </a:p>
          <a:p>
            <a:pPr>
              <a:lnSpc>
                <a:spcPct val="150000"/>
              </a:lnSpc>
              <a:spcBef>
                <a:spcPts val="0"/>
              </a:spcBef>
              <a:buFont typeface="Wingdings" panose="05000000000000000000" pitchFamily="2" charset="2"/>
              <a:buChar char="§"/>
            </a:pPr>
            <a:r>
              <a:rPr lang="en-US" sz="2400" dirty="0" smtClean="0">
                <a:latin typeface="+mn-lt"/>
              </a:rPr>
              <a:t>Examples:</a:t>
            </a:r>
          </a:p>
          <a:p>
            <a:pPr lvl="1">
              <a:lnSpc>
                <a:spcPct val="150000"/>
              </a:lnSpc>
              <a:spcBef>
                <a:spcPts val="0"/>
              </a:spcBef>
              <a:buFont typeface="Courier New" panose="02070309020205020404" pitchFamily="49" charset="0"/>
              <a:buChar char="o"/>
            </a:pPr>
            <a:r>
              <a:rPr lang="en-US" sz="2000" dirty="0" smtClean="0">
                <a:latin typeface="+mn-lt"/>
              </a:rPr>
              <a:t>Fraud </a:t>
            </a:r>
            <a:r>
              <a:rPr lang="en-US" sz="2000" dirty="0">
                <a:latin typeface="+mn-lt"/>
              </a:rPr>
              <a:t>detection </a:t>
            </a:r>
            <a:r>
              <a:rPr lang="en-US" sz="2000" dirty="0" smtClean="0">
                <a:latin typeface="+mn-lt"/>
              </a:rPr>
              <a:t>applications</a:t>
            </a:r>
          </a:p>
          <a:p>
            <a:pPr lvl="2">
              <a:lnSpc>
                <a:spcPct val="150000"/>
              </a:lnSpc>
              <a:spcBef>
                <a:spcPts val="0"/>
              </a:spcBef>
              <a:buFont typeface="Wingdings" panose="05000000000000000000" pitchFamily="2" charset="2"/>
              <a:buChar char="ü"/>
            </a:pPr>
            <a:r>
              <a:rPr lang="en-US" sz="1600" dirty="0" smtClean="0">
                <a:latin typeface="+mn-lt"/>
              </a:rPr>
              <a:t>the </a:t>
            </a:r>
            <a:r>
              <a:rPr lang="en-US" sz="1600" dirty="0">
                <a:latin typeface="+mn-lt"/>
              </a:rPr>
              <a:t>class </a:t>
            </a:r>
            <a:r>
              <a:rPr lang="en-US" sz="1600" dirty="0" smtClean="0">
                <a:latin typeface="+mn-lt"/>
              </a:rPr>
              <a:t>of interest </a:t>
            </a:r>
            <a:r>
              <a:rPr lang="en-US" sz="1600" dirty="0">
                <a:latin typeface="+mn-lt"/>
              </a:rPr>
              <a:t>(or positive class) is </a:t>
            </a:r>
            <a:r>
              <a:rPr lang="en-US" sz="1600" dirty="0" smtClean="0">
                <a:latin typeface="+mn-lt"/>
              </a:rPr>
              <a:t>"fraud" occurs </a:t>
            </a:r>
            <a:r>
              <a:rPr lang="en-US" sz="1600" dirty="0">
                <a:latin typeface="+mn-lt"/>
              </a:rPr>
              <a:t>much less frequently than the </a:t>
            </a:r>
            <a:r>
              <a:rPr lang="en-US" sz="1600" dirty="0" smtClean="0">
                <a:latin typeface="+mn-lt"/>
              </a:rPr>
              <a:t>negative "non-</a:t>
            </a:r>
            <a:r>
              <a:rPr lang="en-US" sz="1600" dirty="0" err="1" smtClean="0">
                <a:latin typeface="+mn-lt"/>
              </a:rPr>
              <a:t>fraudulant</a:t>
            </a:r>
            <a:r>
              <a:rPr lang="en-US" sz="1600" dirty="0" smtClean="0">
                <a:latin typeface="+mn-lt"/>
              </a:rPr>
              <a:t>" class</a:t>
            </a:r>
          </a:p>
          <a:p>
            <a:pPr lvl="1">
              <a:lnSpc>
                <a:spcPct val="150000"/>
              </a:lnSpc>
              <a:spcBef>
                <a:spcPts val="0"/>
              </a:spcBef>
              <a:buFont typeface="Courier New" panose="02070309020205020404" pitchFamily="49" charset="0"/>
              <a:buChar char="o"/>
            </a:pPr>
            <a:r>
              <a:rPr lang="en-US" sz="2000" dirty="0" smtClean="0">
                <a:latin typeface="+mn-lt"/>
              </a:rPr>
              <a:t>Medical data</a:t>
            </a:r>
          </a:p>
          <a:p>
            <a:pPr lvl="2">
              <a:lnSpc>
                <a:spcPct val="150000"/>
              </a:lnSpc>
              <a:spcBef>
                <a:spcPts val="0"/>
              </a:spcBef>
              <a:buFont typeface="Wingdings" panose="05000000000000000000" pitchFamily="2" charset="2"/>
              <a:buChar char="ü"/>
            </a:pPr>
            <a:r>
              <a:rPr lang="en-US" sz="1600" dirty="0" smtClean="0">
                <a:latin typeface="+mn-lt"/>
              </a:rPr>
              <a:t>rare </a:t>
            </a:r>
            <a:r>
              <a:rPr lang="en-US" sz="1600" dirty="0">
                <a:latin typeface="+mn-lt"/>
              </a:rPr>
              <a:t>class, such as </a:t>
            </a:r>
            <a:r>
              <a:rPr lang="en-US" sz="1600" dirty="0" smtClean="0">
                <a:latin typeface="+mn-lt"/>
              </a:rPr>
              <a:t>"cancer" </a:t>
            </a:r>
          </a:p>
          <a:p>
            <a:pPr lvl="2">
              <a:lnSpc>
                <a:spcPct val="150000"/>
              </a:lnSpc>
              <a:spcBef>
                <a:spcPts val="0"/>
              </a:spcBef>
              <a:buFont typeface="Wingdings" panose="05000000000000000000" pitchFamily="2" charset="2"/>
              <a:buChar char="ü"/>
            </a:pPr>
            <a:r>
              <a:rPr lang="en-US" sz="1600" dirty="0" smtClean="0">
                <a:latin typeface="+mn-lt"/>
              </a:rPr>
              <a:t>suppose </a:t>
            </a:r>
            <a:r>
              <a:rPr lang="en-US" sz="1600" dirty="0">
                <a:latin typeface="+mn-lt"/>
              </a:rPr>
              <a:t>that </a:t>
            </a:r>
            <a:r>
              <a:rPr lang="en-US" sz="1600" dirty="0" smtClean="0">
                <a:latin typeface="+mn-lt"/>
              </a:rPr>
              <a:t>we </a:t>
            </a:r>
            <a:r>
              <a:rPr lang="en-US" sz="1600" dirty="0">
                <a:latin typeface="+mn-lt"/>
              </a:rPr>
              <a:t>have trained a classifier to classify medical data </a:t>
            </a:r>
            <a:r>
              <a:rPr lang="en-US" sz="1600" dirty="0" smtClean="0">
                <a:latin typeface="+mn-lt"/>
              </a:rPr>
              <a:t>tuples</a:t>
            </a:r>
          </a:p>
          <a:p>
            <a:pPr lvl="3">
              <a:lnSpc>
                <a:spcPct val="150000"/>
              </a:lnSpc>
              <a:spcBef>
                <a:spcPts val="0"/>
              </a:spcBef>
              <a:buFont typeface="Wingdings" panose="05000000000000000000" pitchFamily="2" charset="2"/>
              <a:buChar char="ü"/>
            </a:pPr>
            <a:r>
              <a:rPr lang="en-US" sz="1600" dirty="0" smtClean="0">
                <a:latin typeface="+mn-lt"/>
              </a:rPr>
              <a:t>Cancer = "Yes" or Cancer = "No"</a:t>
            </a:r>
          </a:p>
          <a:p>
            <a:pPr>
              <a:lnSpc>
                <a:spcPct val="150000"/>
              </a:lnSpc>
              <a:spcBef>
                <a:spcPts val="0"/>
              </a:spcBef>
              <a:buFont typeface="Wingdings" panose="05000000000000000000" pitchFamily="2" charset="2"/>
              <a:buChar char="§"/>
            </a:pPr>
            <a:r>
              <a:rPr lang="en-US" sz="2400" dirty="0">
                <a:latin typeface="+mn-lt"/>
              </a:rPr>
              <a:t>Accuracy rate of, say, 97% </a:t>
            </a:r>
          </a:p>
          <a:p>
            <a:pPr lvl="1">
              <a:lnSpc>
                <a:spcPct val="150000"/>
              </a:lnSpc>
              <a:spcBef>
                <a:spcPts val="0"/>
              </a:spcBef>
              <a:buFont typeface="Courier New" panose="02070309020205020404" pitchFamily="49" charset="0"/>
              <a:buChar char="o"/>
            </a:pPr>
            <a:r>
              <a:rPr lang="en-US" sz="2000" dirty="0">
                <a:latin typeface="+mn-lt"/>
              </a:rPr>
              <a:t>may make the classifier seem quite accurate</a:t>
            </a:r>
          </a:p>
          <a:p>
            <a:pPr lvl="1">
              <a:lnSpc>
                <a:spcPct val="150000"/>
              </a:lnSpc>
              <a:spcBef>
                <a:spcPts val="0"/>
              </a:spcBef>
              <a:buFont typeface="Courier New" panose="02070309020205020404" pitchFamily="49" charset="0"/>
              <a:buChar char="o"/>
            </a:pPr>
            <a:r>
              <a:rPr lang="en-US" sz="2000" dirty="0">
                <a:latin typeface="+mn-lt"/>
              </a:rPr>
              <a:t>what if only, say, 3% of the training tuples are actually cancer? </a:t>
            </a:r>
          </a:p>
        </p:txBody>
      </p:sp>
      <p:sp>
        <p:nvSpPr>
          <p:cNvPr id="9" name="Rectangle 8"/>
          <p:cNvSpPr/>
          <p:nvPr/>
        </p:nvSpPr>
        <p:spPr>
          <a:xfrm>
            <a:off x="7924800" y="6443990"/>
            <a:ext cx="3886200" cy="253916"/>
          </a:xfrm>
          <a:prstGeom prst="rect">
            <a:avLst/>
          </a:prstGeom>
        </p:spPr>
        <p:txBody>
          <a:bodyPr wrap="square">
            <a:spAutoFit/>
          </a:bodyPr>
          <a:lstStyle/>
          <a:p>
            <a:r>
              <a:rPr lang="en-US" sz="1000" dirty="0"/>
              <a:t>Source: Data Mining Concepts &amp; Techniques by Han, </a:t>
            </a:r>
            <a:r>
              <a:rPr lang="en-US" sz="1000" dirty="0" err="1"/>
              <a:t>Kamber</a:t>
            </a:r>
            <a:r>
              <a:rPr lang="en-US" sz="1000" dirty="0"/>
              <a:t>, &amp; Pei</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490840" y="2101680"/>
              <a:ext cx="2696760" cy="2627280"/>
            </p14:xfrm>
          </p:contentPart>
        </mc:Choice>
        <mc:Fallback>
          <p:pic>
            <p:nvPicPr>
              <p:cNvPr id="2" name="Ink 1"/>
              <p:cNvPicPr/>
              <p:nvPr/>
            </p:nvPicPr>
            <p:blipFill>
              <a:blip r:embed="rId3"/>
              <a:stretch>
                <a:fillRect/>
              </a:stretch>
            </p:blipFill>
            <p:spPr>
              <a:xfrm>
                <a:off x="2488320" y="2094120"/>
                <a:ext cx="2708640" cy="2637360"/>
              </a:xfrm>
              <a:prstGeom prst="rect">
                <a:avLst/>
              </a:prstGeom>
            </p:spPr>
          </p:pic>
        </mc:Fallback>
      </mc:AlternateContent>
    </p:spTree>
    <p:extLst>
      <p:ext uri="{BB962C8B-B14F-4D97-AF65-F5344CB8AC3E}">
        <p14:creationId xmlns:p14="http://schemas.microsoft.com/office/powerpoint/2010/main" val="30107678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4786"/>
          <a:stretch/>
        </p:blipFill>
        <p:spPr>
          <a:xfrm>
            <a:off x="1295400" y="1066800"/>
            <a:ext cx="8382000" cy="5356948"/>
          </a:xfrm>
          <a:prstGeom prst="rect">
            <a:avLst/>
          </a:prstGeom>
        </p:spPr>
      </p:pic>
      <p:sp>
        <p:nvSpPr>
          <p:cNvPr id="3" name="Title 2"/>
          <p:cNvSpPr>
            <a:spLocks noGrp="1"/>
          </p:cNvSpPr>
          <p:nvPr>
            <p:ph type="title"/>
          </p:nvPr>
        </p:nvSpPr>
        <p:spPr/>
        <p:txBody>
          <a:bodyPr/>
          <a:lstStyle/>
          <a:p>
            <a:r>
              <a:rPr lang="en-IN" dirty="0"/>
              <a:t>Ridge Regression</a:t>
            </a:r>
          </a:p>
        </p:txBody>
      </p:sp>
      <p:sp>
        <p:nvSpPr>
          <p:cNvPr id="4" name="Rectangle 3"/>
          <p:cNvSpPr/>
          <p:nvPr/>
        </p:nvSpPr>
        <p:spPr>
          <a:xfrm>
            <a:off x="9677400" y="60960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 xmlns:a16="http://schemas.microsoft.com/office/drawing/2014/main" id="{ECEB796C-B1C0-CAD5-D512-AFB9F78D0309}"/>
              </a:ext>
            </a:extLst>
          </p:cNvPr>
          <p:cNvSpPr txBox="1"/>
          <p:nvPr/>
        </p:nvSpPr>
        <p:spPr>
          <a:xfrm>
            <a:off x="248356" y="1286933"/>
            <a:ext cx="1907895" cy="369332"/>
          </a:xfrm>
          <a:prstGeom prst="rect">
            <a:avLst/>
          </a:prstGeom>
          <a:noFill/>
        </p:spPr>
        <p:txBody>
          <a:bodyPr wrap="none" rtlCol="0">
            <a:spAutoFit/>
          </a:bodyPr>
          <a:lstStyle/>
          <a:p>
            <a:r>
              <a:rPr lang="en-US" dirty="0"/>
              <a:t>Further simplified </a:t>
            </a:r>
          </a:p>
        </p:txBody>
      </p:sp>
    </p:spTree>
    <p:extLst>
      <p:ext uri="{BB962C8B-B14F-4D97-AF65-F5344CB8AC3E}">
        <p14:creationId xmlns:p14="http://schemas.microsoft.com/office/powerpoint/2010/main" val="417212276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Lasso Regularization</a:t>
            </a:r>
          </a:p>
        </p:txBody>
      </p:sp>
      <p:pic>
        <p:nvPicPr>
          <p:cNvPr id="8" name="Picture 7"/>
          <p:cNvPicPr>
            <a:picLocks noChangeAspect="1"/>
          </p:cNvPicPr>
          <p:nvPr/>
        </p:nvPicPr>
        <p:blipFill>
          <a:blip r:embed="rId3"/>
          <a:stretch>
            <a:fillRect/>
          </a:stretch>
        </p:blipFill>
        <p:spPr>
          <a:xfrm>
            <a:off x="2743200" y="1828800"/>
            <a:ext cx="5943600" cy="1034823"/>
          </a:xfrm>
          <a:prstGeom prst="rect">
            <a:avLst/>
          </a:prstGeom>
        </p:spPr>
      </p:pic>
      <p:pic>
        <p:nvPicPr>
          <p:cNvPr id="10" name="Picture 9"/>
          <p:cNvPicPr>
            <a:picLocks noChangeAspect="1"/>
          </p:cNvPicPr>
          <p:nvPr/>
        </p:nvPicPr>
        <p:blipFill>
          <a:blip r:embed="rId4"/>
          <a:stretch>
            <a:fillRect/>
          </a:stretch>
        </p:blipFill>
        <p:spPr>
          <a:xfrm>
            <a:off x="2362200" y="3124200"/>
            <a:ext cx="7000875" cy="1057275"/>
          </a:xfrm>
          <a:prstGeom prst="rect">
            <a:avLst/>
          </a:prstGeom>
        </p:spPr>
      </p:pic>
    </p:spTree>
    <p:extLst>
      <p:ext uri="{BB962C8B-B14F-4D97-AF65-F5344CB8AC3E}">
        <p14:creationId xmlns:p14="http://schemas.microsoft.com/office/powerpoint/2010/main" val="226572800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400800" y="4126468"/>
            <a:ext cx="292068" cy="369332"/>
          </a:xfrm>
          <a:prstGeom prst="rect">
            <a:avLst/>
          </a:prstGeom>
          <a:solidFill>
            <a:schemeClr val="bg1"/>
          </a:solidFill>
        </p:spPr>
        <p:txBody>
          <a:bodyPr wrap="none" rtlCol="0">
            <a:spAutoFit/>
          </a:bodyPr>
          <a:lstStyle/>
          <a:p>
            <a:r>
              <a:rPr lang="el-GR" dirty="0"/>
              <a:t>λ</a:t>
            </a:r>
            <a:endParaRPr lang="en-IN" dirty="0"/>
          </a:p>
        </p:txBody>
      </p:sp>
      <p:sp>
        <p:nvSpPr>
          <p:cNvPr id="2" name="Title 1"/>
          <p:cNvSpPr>
            <a:spLocks noGrp="1"/>
          </p:cNvSpPr>
          <p:nvPr>
            <p:ph type="title"/>
          </p:nvPr>
        </p:nvSpPr>
        <p:spPr/>
        <p:txBody>
          <a:bodyPr/>
          <a:lstStyle/>
          <a:p>
            <a:r>
              <a:rPr lang="en-IN" dirty="0"/>
              <a:t>Ridge </a:t>
            </a:r>
            <a:r>
              <a:rPr lang="en-IN" dirty="0" err="1"/>
              <a:t>Vs</a:t>
            </a:r>
            <a:r>
              <a:rPr lang="en-IN" dirty="0"/>
              <a:t> Lasso Regularization</a:t>
            </a:r>
          </a:p>
        </p:txBody>
      </p:sp>
      <p:sp>
        <p:nvSpPr>
          <p:cNvPr id="28" name="Rectangle 27"/>
          <p:cNvSpPr/>
          <p:nvPr/>
        </p:nvSpPr>
        <p:spPr>
          <a:xfrm>
            <a:off x="9220200" y="3581400"/>
            <a:ext cx="15240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p:nvPicPr>
        <p:blipFill>
          <a:blip r:embed="rId3"/>
          <a:stretch>
            <a:fillRect/>
          </a:stretch>
        </p:blipFill>
        <p:spPr>
          <a:xfrm>
            <a:off x="304800" y="1066800"/>
            <a:ext cx="6972300" cy="3314700"/>
          </a:xfrm>
          <a:prstGeom prst="rect">
            <a:avLst/>
          </a:prstGeom>
        </p:spPr>
      </p:pic>
      <p:pic>
        <p:nvPicPr>
          <p:cNvPr id="6" name="Picture 5"/>
          <p:cNvPicPr>
            <a:picLocks noChangeAspect="1"/>
          </p:cNvPicPr>
          <p:nvPr/>
        </p:nvPicPr>
        <p:blipFill>
          <a:blip r:embed="rId4"/>
          <a:stretch>
            <a:fillRect/>
          </a:stretch>
        </p:blipFill>
        <p:spPr>
          <a:xfrm>
            <a:off x="5267325" y="3352800"/>
            <a:ext cx="6924675" cy="3324225"/>
          </a:xfrm>
          <a:prstGeom prst="rect">
            <a:avLst/>
          </a:prstGeom>
        </p:spPr>
      </p:pic>
      <p:sp>
        <p:nvSpPr>
          <p:cNvPr id="16" name="Rectangle 15"/>
          <p:cNvSpPr/>
          <p:nvPr/>
        </p:nvSpPr>
        <p:spPr>
          <a:xfrm>
            <a:off x="9220200" y="3616657"/>
            <a:ext cx="1524000" cy="8791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914400" y="1295400"/>
            <a:ext cx="12954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a:off x="4114800" y="1295400"/>
            <a:ext cx="16002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a:off x="5943600" y="3581400"/>
            <a:ext cx="16002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p:cNvSpPr/>
          <p:nvPr/>
        </p:nvSpPr>
        <p:spPr>
          <a:xfrm>
            <a:off x="914400" y="1219200"/>
            <a:ext cx="1295400" cy="9906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p:cNvSpPr/>
          <p:nvPr/>
        </p:nvSpPr>
        <p:spPr>
          <a:xfrm>
            <a:off x="4191000" y="1219200"/>
            <a:ext cx="1295400" cy="9906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p:cNvSpPr/>
          <p:nvPr/>
        </p:nvSpPr>
        <p:spPr>
          <a:xfrm>
            <a:off x="5943600" y="3581400"/>
            <a:ext cx="1295400" cy="84992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6" name="Group 35"/>
          <p:cNvGrpSpPr/>
          <p:nvPr/>
        </p:nvGrpSpPr>
        <p:grpSpPr>
          <a:xfrm>
            <a:off x="1066800" y="1295400"/>
            <a:ext cx="1100662" cy="871954"/>
            <a:chOff x="1286933" y="4495800"/>
            <a:chExt cx="1100662" cy="871954"/>
          </a:xfrm>
        </p:grpSpPr>
        <p:cxnSp>
          <p:nvCxnSpPr>
            <p:cNvPr id="18" name="Straight Connector 17"/>
            <p:cNvCxnSpPr/>
            <p:nvPr/>
          </p:nvCxnSpPr>
          <p:spPr>
            <a:xfrm>
              <a:off x="1286933" y="4689230"/>
              <a:ext cx="287867"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286933" y="4947137"/>
              <a:ext cx="287867" cy="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574800" y="4753707"/>
              <a:ext cx="683200" cy="338554"/>
            </a:xfrm>
            <a:prstGeom prst="rect">
              <a:avLst/>
            </a:prstGeom>
            <a:solidFill>
              <a:schemeClr val="bg1"/>
            </a:solidFill>
          </p:spPr>
          <p:txBody>
            <a:bodyPr wrap="none" rtlCol="0">
              <a:spAutoFit/>
            </a:bodyPr>
            <a:lstStyle/>
            <a:p>
              <a:r>
                <a:rPr lang="el-GR" sz="1600" dirty="0"/>
                <a:t>λ</a:t>
              </a:r>
              <a:r>
                <a:rPr lang="en-IN" sz="1600" dirty="0"/>
                <a:t> = 10</a:t>
              </a:r>
            </a:p>
          </p:txBody>
        </p:sp>
        <p:cxnSp>
          <p:nvCxnSpPr>
            <p:cNvPr id="21" name="Straight Connector 20"/>
            <p:cNvCxnSpPr/>
            <p:nvPr/>
          </p:nvCxnSpPr>
          <p:spPr>
            <a:xfrm>
              <a:off x="1286933" y="5205045"/>
              <a:ext cx="287867" cy="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600200" y="4495800"/>
              <a:ext cx="579005" cy="338554"/>
            </a:xfrm>
            <a:prstGeom prst="rect">
              <a:avLst/>
            </a:prstGeom>
            <a:solidFill>
              <a:schemeClr val="bg1"/>
            </a:solidFill>
          </p:spPr>
          <p:txBody>
            <a:bodyPr wrap="none" rtlCol="0">
              <a:spAutoFit/>
            </a:bodyPr>
            <a:lstStyle/>
            <a:p>
              <a:r>
                <a:rPr lang="el-GR" sz="1600" dirty="0"/>
                <a:t>λ</a:t>
              </a:r>
              <a:r>
                <a:rPr lang="en-IN" sz="1600" dirty="0"/>
                <a:t> = 0</a:t>
              </a:r>
            </a:p>
          </p:txBody>
        </p:sp>
        <p:sp>
          <p:nvSpPr>
            <p:cNvPr id="22" name="TextBox 21"/>
            <p:cNvSpPr txBox="1"/>
            <p:nvPr/>
          </p:nvSpPr>
          <p:spPr>
            <a:xfrm>
              <a:off x="1600200" y="5029200"/>
              <a:ext cx="787395" cy="338554"/>
            </a:xfrm>
            <a:prstGeom prst="rect">
              <a:avLst/>
            </a:prstGeom>
            <a:solidFill>
              <a:schemeClr val="bg1"/>
            </a:solidFill>
          </p:spPr>
          <p:txBody>
            <a:bodyPr wrap="none" rtlCol="0">
              <a:spAutoFit/>
            </a:bodyPr>
            <a:lstStyle/>
            <a:p>
              <a:r>
                <a:rPr lang="el-GR" sz="1600" dirty="0"/>
                <a:t>λ</a:t>
              </a:r>
              <a:r>
                <a:rPr lang="en-IN" sz="1600" dirty="0"/>
                <a:t> = 100</a:t>
              </a:r>
            </a:p>
          </p:txBody>
        </p:sp>
      </p:grpSp>
      <p:grpSp>
        <p:nvGrpSpPr>
          <p:cNvPr id="39" name="Group 38"/>
          <p:cNvGrpSpPr/>
          <p:nvPr/>
        </p:nvGrpSpPr>
        <p:grpSpPr>
          <a:xfrm>
            <a:off x="4343400" y="1295400"/>
            <a:ext cx="1081674" cy="871954"/>
            <a:chOff x="1286933" y="4495800"/>
            <a:chExt cx="1081674" cy="871954"/>
          </a:xfrm>
        </p:grpSpPr>
        <p:cxnSp>
          <p:nvCxnSpPr>
            <p:cNvPr id="40" name="Straight Connector 39"/>
            <p:cNvCxnSpPr/>
            <p:nvPr/>
          </p:nvCxnSpPr>
          <p:spPr>
            <a:xfrm>
              <a:off x="1286933" y="4689230"/>
              <a:ext cx="287867"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286933" y="4947137"/>
              <a:ext cx="287867" cy="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574800" y="4753707"/>
              <a:ext cx="793807" cy="338554"/>
            </a:xfrm>
            <a:prstGeom prst="rect">
              <a:avLst/>
            </a:prstGeom>
            <a:solidFill>
              <a:schemeClr val="bg1"/>
            </a:solidFill>
          </p:spPr>
          <p:txBody>
            <a:bodyPr wrap="none" rtlCol="0">
              <a:spAutoFit/>
            </a:bodyPr>
            <a:lstStyle/>
            <a:p>
              <a:r>
                <a:rPr lang="el-GR" sz="1600" dirty="0"/>
                <a:t>λ</a:t>
              </a:r>
              <a:r>
                <a:rPr lang="en-IN" sz="1600" dirty="0"/>
                <a:t> = 10</a:t>
              </a:r>
              <a:r>
                <a:rPr lang="en-IN" sz="1600" baseline="30000" dirty="0"/>
                <a:t>-5</a:t>
              </a:r>
            </a:p>
          </p:txBody>
        </p:sp>
        <p:cxnSp>
          <p:nvCxnSpPr>
            <p:cNvPr id="43" name="Straight Connector 42"/>
            <p:cNvCxnSpPr/>
            <p:nvPr/>
          </p:nvCxnSpPr>
          <p:spPr>
            <a:xfrm>
              <a:off x="1286933" y="5205045"/>
              <a:ext cx="287867" cy="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600200" y="4495800"/>
              <a:ext cx="579005" cy="338554"/>
            </a:xfrm>
            <a:prstGeom prst="rect">
              <a:avLst/>
            </a:prstGeom>
            <a:solidFill>
              <a:schemeClr val="bg1"/>
            </a:solidFill>
          </p:spPr>
          <p:txBody>
            <a:bodyPr wrap="none" rtlCol="0">
              <a:spAutoFit/>
            </a:bodyPr>
            <a:lstStyle/>
            <a:p>
              <a:r>
                <a:rPr lang="el-GR" sz="1600" dirty="0"/>
                <a:t>λ</a:t>
              </a:r>
              <a:r>
                <a:rPr lang="en-IN" sz="1600" dirty="0"/>
                <a:t> = 0</a:t>
              </a:r>
            </a:p>
          </p:txBody>
        </p:sp>
        <p:sp>
          <p:nvSpPr>
            <p:cNvPr id="45" name="TextBox 44"/>
            <p:cNvSpPr txBox="1"/>
            <p:nvPr/>
          </p:nvSpPr>
          <p:spPr>
            <a:xfrm>
              <a:off x="1600200" y="5029200"/>
              <a:ext cx="579005" cy="338554"/>
            </a:xfrm>
            <a:prstGeom prst="rect">
              <a:avLst/>
            </a:prstGeom>
            <a:solidFill>
              <a:schemeClr val="bg1"/>
            </a:solidFill>
          </p:spPr>
          <p:txBody>
            <a:bodyPr wrap="none" rtlCol="0">
              <a:spAutoFit/>
            </a:bodyPr>
            <a:lstStyle/>
            <a:p>
              <a:r>
                <a:rPr lang="el-GR" sz="1600" dirty="0"/>
                <a:t>λ</a:t>
              </a:r>
              <a:r>
                <a:rPr lang="en-IN" sz="1600" dirty="0"/>
                <a:t> = 1</a:t>
              </a:r>
            </a:p>
          </p:txBody>
        </p:sp>
      </p:grpSp>
      <p:grpSp>
        <p:nvGrpSpPr>
          <p:cNvPr id="46" name="Group 45"/>
          <p:cNvGrpSpPr/>
          <p:nvPr/>
        </p:nvGrpSpPr>
        <p:grpSpPr>
          <a:xfrm>
            <a:off x="6064237" y="3547646"/>
            <a:ext cx="1022363" cy="871954"/>
            <a:chOff x="1286933" y="4495800"/>
            <a:chExt cx="1022363" cy="871954"/>
          </a:xfrm>
        </p:grpSpPr>
        <p:cxnSp>
          <p:nvCxnSpPr>
            <p:cNvPr id="47" name="Straight Connector 46"/>
            <p:cNvCxnSpPr/>
            <p:nvPr/>
          </p:nvCxnSpPr>
          <p:spPr>
            <a:xfrm>
              <a:off x="1286933" y="4689230"/>
              <a:ext cx="287867"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86933" y="4947137"/>
              <a:ext cx="287867" cy="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74800" y="4753707"/>
              <a:ext cx="734496" cy="338554"/>
            </a:xfrm>
            <a:prstGeom prst="rect">
              <a:avLst/>
            </a:prstGeom>
            <a:solidFill>
              <a:schemeClr val="bg1"/>
            </a:solidFill>
          </p:spPr>
          <p:txBody>
            <a:bodyPr wrap="none" rtlCol="0">
              <a:spAutoFit/>
            </a:bodyPr>
            <a:lstStyle/>
            <a:p>
              <a:r>
                <a:rPr lang="el-GR" sz="1600" dirty="0"/>
                <a:t>λ</a:t>
              </a:r>
              <a:r>
                <a:rPr lang="en-IN" sz="1600" dirty="0"/>
                <a:t> = 0.1</a:t>
              </a:r>
            </a:p>
          </p:txBody>
        </p:sp>
        <p:cxnSp>
          <p:nvCxnSpPr>
            <p:cNvPr id="50" name="Straight Connector 49"/>
            <p:cNvCxnSpPr/>
            <p:nvPr/>
          </p:nvCxnSpPr>
          <p:spPr>
            <a:xfrm>
              <a:off x="1286933" y="5205045"/>
              <a:ext cx="287867" cy="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600200" y="4495800"/>
              <a:ext cx="579005" cy="338554"/>
            </a:xfrm>
            <a:prstGeom prst="rect">
              <a:avLst/>
            </a:prstGeom>
            <a:solidFill>
              <a:schemeClr val="bg1"/>
            </a:solidFill>
          </p:spPr>
          <p:txBody>
            <a:bodyPr wrap="none" rtlCol="0">
              <a:spAutoFit/>
            </a:bodyPr>
            <a:lstStyle/>
            <a:p>
              <a:r>
                <a:rPr lang="el-GR" sz="1600" dirty="0"/>
                <a:t>λ</a:t>
              </a:r>
              <a:r>
                <a:rPr lang="en-IN" sz="1600" dirty="0"/>
                <a:t> = 0</a:t>
              </a:r>
            </a:p>
          </p:txBody>
        </p:sp>
        <p:sp>
          <p:nvSpPr>
            <p:cNvPr id="52" name="TextBox 51"/>
            <p:cNvSpPr txBox="1"/>
            <p:nvPr/>
          </p:nvSpPr>
          <p:spPr>
            <a:xfrm>
              <a:off x="1600200" y="5029200"/>
              <a:ext cx="579005" cy="338554"/>
            </a:xfrm>
            <a:prstGeom prst="rect">
              <a:avLst/>
            </a:prstGeom>
            <a:solidFill>
              <a:schemeClr val="bg1"/>
            </a:solidFill>
          </p:spPr>
          <p:txBody>
            <a:bodyPr wrap="none" rtlCol="0">
              <a:spAutoFit/>
            </a:bodyPr>
            <a:lstStyle/>
            <a:p>
              <a:r>
                <a:rPr lang="el-GR" sz="1600" dirty="0"/>
                <a:t>λ</a:t>
              </a:r>
              <a:r>
                <a:rPr lang="en-IN" sz="1600" dirty="0"/>
                <a:t> = 1</a:t>
              </a:r>
            </a:p>
          </p:txBody>
        </p:sp>
      </p:grpSp>
      <p:grpSp>
        <p:nvGrpSpPr>
          <p:cNvPr id="53" name="Group 52"/>
          <p:cNvGrpSpPr/>
          <p:nvPr/>
        </p:nvGrpSpPr>
        <p:grpSpPr>
          <a:xfrm>
            <a:off x="9372600" y="3581400"/>
            <a:ext cx="1081674" cy="871954"/>
            <a:chOff x="1286933" y="4495800"/>
            <a:chExt cx="1081674" cy="871954"/>
          </a:xfrm>
        </p:grpSpPr>
        <p:cxnSp>
          <p:nvCxnSpPr>
            <p:cNvPr id="54" name="Straight Connector 53"/>
            <p:cNvCxnSpPr/>
            <p:nvPr/>
          </p:nvCxnSpPr>
          <p:spPr>
            <a:xfrm>
              <a:off x="1286933" y="4689230"/>
              <a:ext cx="287867"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286933" y="4947137"/>
              <a:ext cx="287867" cy="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574800" y="4753707"/>
              <a:ext cx="793807" cy="338554"/>
            </a:xfrm>
            <a:prstGeom prst="rect">
              <a:avLst/>
            </a:prstGeom>
            <a:solidFill>
              <a:schemeClr val="bg1"/>
            </a:solidFill>
          </p:spPr>
          <p:txBody>
            <a:bodyPr wrap="none" rtlCol="0">
              <a:spAutoFit/>
            </a:bodyPr>
            <a:lstStyle/>
            <a:p>
              <a:r>
                <a:rPr lang="el-GR" sz="1600" dirty="0"/>
                <a:t>λ</a:t>
              </a:r>
              <a:r>
                <a:rPr lang="en-IN" sz="1600" dirty="0"/>
                <a:t> = 10</a:t>
              </a:r>
              <a:r>
                <a:rPr lang="en-IN" sz="1600" baseline="30000" dirty="0"/>
                <a:t>-7</a:t>
              </a:r>
              <a:endParaRPr lang="en-IN" sz="1600" dirty="0"/>
            </a:p>
          </p:txBody>
        </p:sp>
        <p:cxnSp>
          <p:nvCxnSpPr>
            <p:cNvPr id="57" name="Straight Connector 56"/>
            <p:cNvCxnSpPr/>
            <p:nvPr/>
          </p:nvCxnSpPr>
          <p:spPr>
            <a:xfrm>
              <a:off x="1286933" y="5205045"/>
              <a:ext cx="287867" cy="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600200" y="4495800"/>
              <a:ext cx="579005" cy="338554"/>
            </a:xfrm>
            <a:prstGeom prst="rect">
              <a:avLst/>
            </a:prstGeom>
            <a:solidFill>
              <a:schemeClr val="bg1"/>
            </a:solidFill>
          </p:spPr>
          <p:txBody>
            <a:bodyPr wrap="none" rtlCol="0">
              <a:spAutoFit/>
            </a:bodyPr>
            <a:lstStyle/>
            <a:p>
              <a:r>
                <a:rPr lang="el-GR" sz="1600" dirty="0"/>
                <a:t>λ</a:t>
              </a:r>
              <a:r>
                <a:rPr lang="en-IN" sz="1600" dirty="0"/>
                <a:t> = 0</a:t>
              </a:r>
            </a:p>
          </p:txBody>
        </p:sp>
        <p:sp>
          <p:nvSpPr>
            <p:cNvPr id="59" name="TextBox 58"/>
            <p:cNvSpPr txBox="1"/>
            <p:nvPr/>
          </p:nvSpPr>
          <p:spPr>
            <a:xfrm>
              <a:off x="1600200" y="5029200"/>
              <a:ext cx="579005" cy="338554"/>
            </a:xfrm>
            <a:prstGeom prst="rect">
              <a:avLst/>
            </a:prstGeom>
            <a:solidFill>
              <a:schemeClr val="bg1"/>
            </a:solidFill>
          </p:spPr>
          <p:txBody>
            <a:bodyPr wrap="none" rtlCol="0">
              <a:spAutoFit/>
            </a:bodyPr>
            <a:lstStyle/>
            <a:p>
              <a:r>
                <a:rPr lang="el-GR" sz="1600" dirty="0"/>
                <a:t>λ</a:t>
              </a:r>
              <a:r>
                <a:rPr lang="en-IN" sz="1600" dirty="0"/>
                <a:t> = 1</a:t>
              </a:r>
            </a:p>
          </p:txBody>
        </p:sp>
      </p:grpSp>
      <p:sp>
        <p:nvSpPr>
          <p:cNvPr id="3" name="TextBox 2"/>
          <p:cNvSpPr txBox="1"/>
          <p:nvPr/>
        </p:nvSpPr>
        <p:spPr>
          <a:xfrm>
            <a:off x="3352800" y="4267200"/>
            <a:ext cx="787395" cy="369332"/>
          </a:xfrm>
          <a:prstGeom prst="rect">
            <a:avLst/>
          </a:prstGeom>
          <a:noFill/>
        </p:spPr>
        <p:txBody>
          <a:bodyPr wrap="none" rtlCol="0">
            <a:spAutoFit/>
          </a:bodyPr>
          <a:lstStyle/>
          <a:p>
            <a:r>
              <a:rPr lang="en-IN" dirty="0">
                <a:latin typeface="Helvetica" panose="020B0604020202020204" pitchFamily="34" charset="0"/>
                <a:cs typeface="Helvetica" panose="020B0604020202020204" pitchFamily="34" charset="0"/>
              </a:rPr>
              <a:t>Ridge</a:t>
            </a:r>
          </a:p>
        </p:txBody>
      </p:sp>
      <p:sp>
        <p:nvSpPr>
          <p:cNvPr id="60" name="TextBox 59"/>
          <p:cNvSpPr txBox="1"/>
          <p:nvPr/>
        </p:nvSpPr>
        <p:spPr>
          <a:xfrm>
            <a:off x="8534400" y="2895600"/>
            <a:ext cx="800219" cy="369332"/>
          </a:xfrm>
          <a:prstGeom prst="rect">
            <a:avLst/>
          </a:prstGeom>
          <a:noFill/>
        </p:spPr>
        <p:txBody>
          <a:bodyPr wrap="none" rtlCol="0">
            <a:spAutoFit/>
          </a:bodyPr>
          <a:lstStyle/>
          <a:p>
            <a:r>
              <a:rPr lang="en-IN" dirty="0">
                <a:latin typeface="Helvetica" panose="020B0604020202020204" pitchFamily="34" charset="0"/>
                <a:cs typeface="Helvetica" panose="020B0604020202020204" pitchFamily="34" charset="0"/>
              </a:rPr>
              <a:t>Lasso</a:t>
            </a:r>
          </a:p>
        </p:txBody>
      </p:sp>
    </p:spTree>
    <p:extLst>
      <p:ext uri="{BB962C8B-B14F-4D97-AF65-F5344CB8AC3E}">
        <p14:creationId xmlns:p14="http://schemas.microsoft.com/office/powerpoint/2010/main" val="301969891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Early Stopping</a:t>
            </a:r>
          </a:p>
        </p:txBody>
      </p:sp>
      <p:sp>
        <p:nvSpPr>
          <p:cNvPr id="3" name="Text Placeholder 2"/>
          <p:cNvSpPr>
            <a:spLocks noGrp="1"/>
          </p:cNvSpPr>
          <p:nvPr>
            <p:ph type="body" sz="quarter" idx="13"/>
          </p:nvPr>
        </p:nvSpPr>
        <p:spPr/>
        <p:txBody>
          <a:bodyPr/>
          <a:lstStyle/>
          <a:p>
            <a:r>
              <a:rPr lang="en-IN" dirty="0"/>
              <a:t>Stop training once error on the validation set starts showing an upward trend, even if the error on the training set keeps decreasing</a:t>
            </a:r>
          </a:p>
        </p:txBody>
      </p:sp>
      <p:sp>
        <p:nvSpPr>
          <p:cNvPr id="4" name="Text Placeholder 3"/>
          <p:cNvSpPr>
            <a:spLocks noGrp="1"/>
          </p:cNvSpPr>
          <p:nvPr>
            <p:ph type="body" sz="quarter" idx="14"/>
          </p:nvPr>
        </p:nvSpPr>
        <p:spPr/>
        <p:txBody>
          <a:bodyPr/>
          <a:lstStyle/>
          <a:p>
            <a:r>
              <a:rPr lang="en-IN" dirty="0"/>
              <a:t>Do Not Over train to prevent </a:t>
            </a:r>
            <a:r>
              <a:rPr lang="en-IN" dirty="0" err="1"/>
              <a:t>overfitting</a:t>
            </a:r>
            <a:endParaRPr lang="en-IN" dirty="0"/>
          </a:p>
        </p:txBody>
      </p:sp>
      <p:pic>
        <p:nvPicPr>
          <p:cNvPr id="5" name="Picture 4"/>
          <p:cNvPicPr>
            <a:picLocks noChangeAspect="1"/>
          </p:cNvPicPr>
          <p:nvPr/>
        </p:nvPicPr>
        <p:blipFill>
          <a:blip r:embed="rId3"/>
          <a:stretch>
            <a:fillRect/>
          </a:stretch>
        </p:blipFill>
        <p:spPr>
          <a:xfrm>
            <a:off x="2819399" y="2209800"/>
            <a:ext cx="6516005" cy="4267200"/>
          </a:xfrm>
          <a:prstGeom prst="rect">
            <a:avLst/>
          </a:prstGeom>
        </p:spPr>
      </p:pic>
    </p:spTree>
    <p:extLst>
      <p:ext uri="{BB962C8B-B14F-4D97-AF65-F5344CB8AC3E}">
        <p14:creationId xmlns:p14="http://schemas.microsoft.com/office/powerpoint/2010/main" val="156953186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Bias Variance </a:t>
            </a:r>
            <a:r>
              <a:rPr lang="en-IN" dirty="0" err="1"/>
              <a:t>Tradeoff</a:t>
            </a:r>
            <a:r>
              <a:rPr lang="en-IN" dirty="0"/>
              <a:t> </a:t>
            </a:r>
          </a:p>
        </p:txBody>
      </p:sp>
      <p:sp>
        <p:nvSpPr>
          <p:cNvPr id="4" name="Text Placeholder 3"/>
          <p:cNvSpPr>
            <a:spLocks noGrp="1"/>
          </p:cNvSpPr>
          <p:nvPr>
            <p:ph type="body" sz="quarter" idx="14"/>
          </p:nvPr>
        </p:nvSpPr>
        <p:spPr/>
        <p:txBody>
          <a:bodyPr/>
          <a:lstStyle/>
          <a:p>
            <a:r>
              <a:rPr lang="en-US" dirty="0"/>
              <a:t>Bias/Variance is a Way to Understand </a:t>
            </a:r>
            <a:r>
              <a:rPr lang="en-US" dirty="0" err="1"/>
              <a:t>Overfitting</a:t>
            </a:r>
            <a:r>
              <a:rPr lang="en-US" dirty="0"/>
              <a:t> and </a:t>
            </a:r>
            <a:r>
              <a:rPr lang="en-US" dirty="0" err="1"/>
              <a:t>Underfitting</a:t>
            </a:r>
            <a:endParaRPr lang="en-IN" dirty="0"/>
          </a:p>
        </p:txBody>
      </p:sp>
      <p:pic>
        <p:nvPicPr>
          <p:cNvPr id="5" name="Picture 4"/>
          <p:cNvPicPr>
            <a:picLocks noChangeAspect="1"/>
          </p:cNvPicPr>
          <p:nvPr/>
        </p:nvPicPr>
        <p:blipFill>
          <a:blip r:embed="rId3"/>
          <a:stretch>
            <a:fillRect/>
          </a:stretch>
        </p:blipFill>
        <p:spPr>
          <a:xfrm>
            <a:off x="1066800" y="1600200"/>
            <a:ext cx="9486559" cy="4800600"/>
          </a:xfrm>
          <a:prstGeom prst="rect">
            <a:avLst/>
          </a:prstGeom>
        </p:spPr>
      </p:pic>
      <p:sp>
        <p:nvSpPr>
          <p:cNvPr id="6" name="Rectangle 5"/>
          <p:cNvSpPr/>
          <p:nvPr/>
        </p:nvSpPr>
        <p:spPr>
          <a:xfrm>
            <a:off x="2286000" y="1752600"/>
            <a:ext cx="3048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1219200" y="1981200"/>
            <a:ext cx="5334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365222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Bias and Variance</a:t>
            </a:r>
          </a:p>
        </p:txBody>
      </p:sp>
      <p:sp>
        <p:nvSpPr>
          <p:cNvPr id="6" name="Rectangle 5"/>
          <p:cNvSpPr/>
          <p:nvPr/>
        </p:nvSpPr>
        <p:spPr>
          <a:xfrm>
            <a:off x="7543800" y="1295400"/>
            <a:ext cx="2362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 xmlns:a16="http://schemas.microsoft.com/office/drawing/2014/main" id="{8149508B-F4F1-AE80-F995-EAC06427C21B}"/>
              </a:ext>
            </a:extLst>
          </p:cNvPr>
          <p:cNvPicPr>
            <a:picLocks noChangeAspect="1"/>
          </p:cNvPicPr>
          <p:nvPr/>
        </p:nvPicPr>
        <p:blipFill>
          <a:blip r:embed="rId3"/>
          <a:stretch>
            <a:fillRect/>
          </a:stretch>
        </p:blipFill>
        <p:spPr>
          <a:xfrm>
            <a:off x="855562" y="1119642"/>
            <a:ext cx="8745638" cy="4318353"/>
          </a:xfrm>
          <a:prstGeom prst="rect">
            <a:avLst/>
          </a:prstGeom>
        </p:spPr>
      </p:pic>
    </p:spTree>
    <p:extLst>
      <p:ext uri="{BB962C8B-B14F-4D97-AF65-F5344CB8AC3E}">
        <p14:creationId xmlns:p14="http://schemas.microsoft.com/office/powerpoint/2010/main" val="80600941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Bias and Variance</a:t>
            </a:r>
          </a:p>
        </p:txBody>
      </p:sp>
      <p:sp>
        <p:nvSpPr>
          <p:cNvPr id="6" name="Rectangle 5"/>
          <p:cNvSpPr/>
          <p:nvPr/>
        </p:nvSpPr>
        <p:spPr>
          <a:xfrm>
            <a:off x="7543800" y="1295400"/>
            <a:ext cx="2362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 xmlns:a16="http://schemas.microsoft.com/office/drawing/2014/main" id="{1F27298B-250F-105A-4AC4-F465A4061FCA}"/>
              </a:ext>
            </a:extLst>
          </p:cNvPr>
          <p:cNvPicPr>
            <a:picLocks noChangeAspect="1"/>
          </p:cNvPicPr>
          <p:nvPr/>
        </p:nvPicPr>
        <p:blipFill>
          <a:blip r:embed="rId3"/>
          <a:stretch>
            <a:fillRect/>
          </a:stretch>
        </p:blipFill>
        <p:spPr>
          <a:xfrm>
            <a:off x="397397" y="1295400"/>
            <a:ext cx="9525000" cy="4805952"/>
          </a:xfrm>
          <a:prstGeom prst="rect">
            <a:avLst/>
          </a:prstGeom>
        </p:spPr>
      </p:pic>
    </p:spTree>
    <p:extLst>
      <p:ext uri="{BB962C8B-B14F-4D97-AF65-F5344CB8AC3E}">
        <p14:creationId xmlns:p14="http://schemas.microsoft.com/office/powerpoint/2010/main" val="5721930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Bias and Variance</a:t>
            </a:r>
          </a:p>
        </p:txBody>
      </p:sp>
      <p:sp>
        <p:nvSpPr>
          <p:cNvPr id="6" name="Rectangle 5"/>
          <p:cNvSpPr/>
          <p:nvPr/>
        </p:nvSpPr>
        <p:spPr>
          <a:xfrm>
            <a:off x="7543800" y="1295400"/>
            <a:ext cx="2362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 xmlns:a16="http://schemas.microsoft.com/office/drawing/2014/main" id="{156DB95D-7485-B8C6-8F0A-1F1D0D419F0C}"/>
              </a:ext>
            </a:extLst>
          </p:cNvPr>
          <p:cNvPicPr>
            <a:picLocks noChangeAspect="1"/>
          </p:cNvPicPr>
          <p:nvPr/>
        </p:nvPicPr>
        <p:blipFill>
          <a:blip r:embed="rId3"/>
          <a:stretch>
            <a:fillRect/>
          </a:stretch>
        </p:blipFill>
        <p:spPr>
          <a:xfrm>
            <a:off x="762000" y="1331089"/>
            <a:ext cx="9144000" cy="4495328"/>
          </a:xfrm>
          <a:prstGeom prst="rect">
            <a:avLst/>
          </a:prstGeom>
        </p:spPr>
      </p:pic>
    </p:spTree>
    <p:extLst>
      <p:ext uri="{BB962C8B-B14F-4D97-AF65-F5344CB8AC3E}">
        <p14:creationId xmlns:p14="http://schemas.microsoft.com/office/powerpoint/2010/main" val="53779190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Bias and Variance</a:t>
            </a:r>
          </a:p>
        </p:txBody>
      </p:sp>
      <p:sp>
        <p:nvSpPr>
          <p:cNvPr id="6" name="Rectangle 5"/>
          <p:cNvSpPr/>
          <p:nvPr/>
        </p:nvSpPr>
        <p:spPr>
          <a:xfrm>
            <a:off x="7543800" y="1295400"/>
            <a:ext cx="2362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 xmlns:a16="http://schemas.microsoft.com/office/drawing/2014/main" id="{D3F5A027-0F8D-22A8-FEA6-ADB7DA8449B5}"/>
              </a:ext>
            </a:extLst>
          </p:cNvPr>
          <p:cNvPicPr>
            <a:picLocks noChangeAspect="1"/>
          </p:cNvPicPr>
          <p:nvPr/>
        </p:nvPicPr>
        <p:blipFill>
          <a:blip r:embed="rId3"/>
          <a:stretch>
            <a:fillRect/>
          </a:stretch>
        </p:blipFill>
        <p:spPr>
          <a:xfrm>
            <a:off x="423762" y="1143000"/>
            <a:ext cx="9753600" cy="4758918"/>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9332EDB0-E9B1-9B2E-1989-B04C0F7E9B29}"/>
                  </a:ext>
                </a:extLst>
              </p14:cNvPr>
              <p14:cNvContentPartPr/>
              <p14:nvPr/>
            </p14:nvContentPartPr>
            <p14:xfrm>
              <a:off x="4538160" y="1845720"/>
              <a:ext cx="2151000" cy="127440"/>
            </p14:xfrm>
          </p:contentPart>
        </mc:Choice>
        <mc:Fallback xmlns="">
          <p:pic>
            <p:nvPicPr>
              <p:cNvPr id="4" name="Ink 3">
                <a:extLst>
                  <a:ext uri="{FF2B5EF4-FFF2-40B4-BE49-F238E27FC236}">
                    <a16:creationId xmlns:a16="http://schemas.microsoft.com/office/drawing/2014/main" id="{9332EDB0-E9B1-9B2E-1989-B04C0F7E9B29}"/>
                  </a:ext>
                </a:extLst>
              </p:cNvPr>
              <p:cNvPicPr/>
              <p:nvPr/>
            </p:nvPicPr>
            <p:blipFill>
              <a:blip r:embed="rId5"/>
              <a:stretch>
                <a:fillRect/>
              </a:stretch>
            </p:blipFill>
            <p:spPr>
              <a:xfrm>
                <a:off x="4521960" y="1829520"/>
                <a:ext cx="2183400" cy="159840"/>
              </a:xfrm>
              <a:prstGeom prst="rect">
                <a:avLst/>
              </a:prstGeom>
            </p:spPr>
          </p:pic>
        </mc:Fallback>
      </mc:AlternateContent>
    </p:spTree>
    <p:extLst>
      <p:ext uri="{BB962C8B-B14F-4D97-AF65-F5344CB8AC3E}">
        <p14:creationId xmlns:p14="http://schemas.microsoft.com/office/powerpoint/2010/main" val="285652607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Bias and Variance</a:t>
            </a:r>
          </a:p>
        </p:txBody>
      </p:sp>
      <p:sp>
        <p:nvSpPr>
          <p:cNvPr id="6" name="Rectangle 5"/>
          <p:cNvSpPr/>
          <p:nvPr/>
        </p:nvSpPr>
        <p:spPr>
          <a:xfrm>
            <a:off x="7543800" y="1295400"/>
            <a:ext cx="2362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 xmlns:a16="http://schemas.microsoft.com/office/drawing/2014/main" id="{9D296F62-5D56-81E4-8DE1-B60E8F81766A}"/>
              </a:ext>
            </a:extLst>
          </p:cNvPr>
          <p:cNvPicPr>
            <a:picLocks noChangeAspect="1"/>
          </p:cNvPicPr>
          <p:nvPr/>
        </p:nvPicPr>
        <p:blipFill>
          <a:blip r:embed="rId3"/>
          <a:stretch>
            <a:fillRect/>
          </a:stretch>
        </p:blipFill>
        <p:spPr>
          <a:xfrm>
            <a:off x="339845" y="1447800"/>
            <a:ext cx="10152743" cy="4791182"/>
          </a:xfrm>
          <a:prstGeom prst="rect">
            <a:avLst/>
          </a:prstGeom>
        </p:spPr>
      </p:pic>
    </p:spTree>
    <p:extLst>
      <p:ext uri="{BB962C8B-B14F-4D97-AF65-F5344CB8AC3E}">
        <p14:creationId xmlns:p14="http://schemas.microsoft.com/office/powerpoint/2010/main" val="21899589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34201" y="4129697"/>
            <a:ext cx="4811630" cy="2575903"/>
          </a:xfrm>
          <a:prstGeom prst="rect">
            <a:avLst/>
          </a:prstGeom>
        </p:spPr>
      </p:pic>
      <p:sp>
        <p:nvSpPr>
          <p:cNvPr id="5" name="Title 4"/>
          <p:cNvSpPr>
            <a:spLocks noGrp="1"/>
          </p:cNvSpPr>
          <p:nvPr>
            <p:ph type="title"/>
          </p:nvPr>
        </p:nvSpPr>
        <p:spPr/>
        <p:txBody>
          <a:bodyPr>
            <a:normAutofit/>
          </a:bodyPr>
          <a:lstStyle/>
          <a:p>
            <a:r>
              <a:rPr lang="en-US" dirty="0" smtClean="0"/>
              <a:t>Model Evaluation – Class Imbalance Problem</a:t>
            </a:r>
            <a:endParaRPr lang="en-US" dirty="0"/>
          </a:p>
        </p:txBody>
      </p:sp>
      <mc:AlternateContent xmlns:mc="http://schemas.openxmlformats.org/markup-compatibility/2006" xmlns:a14="http://schemas.microsoft.com/office/drawing/2010/main">
        <mc:Choice Requires="a14">
          <p:sp>
            <p:nvSpPr>
              <p:cNvPr id="31" name="Text Placeholder 2"/>
              <p:cNvSpPr>
                <a:spLocks noGrp="1"/>
              </p:cNvSpPr>
              <p:nvPr>
                <p:ph type="body" sz="quarter" idx="13"/>
              </p:nvPr>
            </p:nvSpPr>
            <p:spPr>
              <a:xfrm>
                <a:off x="329244" y="1756355"/>
                <a:ext cx="7671756" cy="4447709"/>
              </a:xfrm>
            </p:spPr>
            <p:txBody>
              <a:bodyPr>
                <a:normAutofit/>
              </a:bodyPr>
              <a:lstStyle/>
              <a:p>
                <a:pPr marL="57150" indent="-285750">
                  <a:lnSpc>
                    <a:spcPct val="150000"/>
                  </a:lnSpc>
                  <a:spcBef>
                    <a:spcPts val="0"/>
                  </a:spcBef>
                  <a:buFont typeface="Wingdings" panose="05000000000000000000" pitchFamily="2" charset="2"/>
                  <a:buChar char="§"/>
                </a:pPr>
                <a:r>
                  <a:rPr lang="en-US" sz="2400" b="1" dirty="0" smtClean="0">
                    <a:latin typeface="+mn-lt"/>
                  </a:rPr>
                  <a:t>Sensitivity/Recall</a:t>
                </a:r>
                <a:r>
                  <a:rPr lang="en-US" sz="2400" dirty="0" smtClean="0">
                    <a:latin typeface="+mn-lt"/>
                  </a:rPr>
                  <a:t> (true </a:t>
                </a:r>
                <a:r>
                  <a:rPr lang="en-US" sz="2400" dirty="0">
                    <a:latin typeface="+mn-lt"/>
                  </a:rPr>
                  <a:t>positive (recognition) </a:t>
                </a:r>
                <a:r>
                  <a:rPr lang="en-US" sz="2400" dirty="0" smtClean="0">
                    <a:latin typeface="+mn-lt"/>
                  </a:rPr>
                  <a:t>rate)</a:t>
                </a:r>
              </a:p>
              <a:p>
                <a:pPr marL="57150" lvl="1" indent="-285750">
                  <a:lnSpc>
                    <a:spcPct val="150000"/>
                  </a:lnSpc>
                  <a:spcBef>
                    <a:spcPts val="0"/>
                  </a:spcBef>
                  <a:buFont typeface="Wingdings" panose="05000000000000000000" pitchFamily="2" charset="2"/>
                  <a:buChar char="§"/>
                </a:pPr>
                <a:r>
                  <a:rPr lang="en-US" sz="2200" dirty="0">
                    <a:latin typeface="+mn-lt"/>
                  </a:rPr>
                  <a:t>When it's actually YES, how often does the model predicts YES</a:t>
                </a:r>
                <a:r>
                  <a:rPr lang="en-US" sz="2200" dirty="0" smtClean="0">
                    <a:latin typeface="+mn-lt"/>
                  </a:rPr>
                  <a:t>?</a:t>
                </a:r>
              </a:p>
              <a:p>
                <a:pPr marL="0" lvl="1" indent="0">
                  <a:lnSpc>
                    <a:spcPct val="150000"/>
                  </a:lnSpc>
                  <a:spcBef>
                    <a:spcPts val="0"/>
                  </a:spcBef>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𝑆𝑒𝑛𝑠𝑖𝑡𝑖𝑣𝑖𝑡𝑦</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𝑅𝑒𝑐𝑎𝑙𝑙</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smtClean="0">
                  <a:latin typeface="+mn-lt"/>
                </a:endParaRPr>
              </a:p>
              <a:p>
                <a:pPr marL="57150" lvl="1" indent="-285750">
                  <a:lnSpc>
                    <a:spcPct val="150000"/>
                  </a:lnSpc>
                  <a:spcBef>
                    <a:spcPts val="0"/>
                  </a:spcBef>
                  <a:buFont typeface="Wingdings" panose="05000000000000000000" pitchFamily="2" charset="2"/>
                  <a:buChar char="§"/>
                </a:pPr>
                <a:r>
                  <a:rPr lang="en-US" sz="2200" dirty="0" smtClean="0">
                    <a:latin typeface="+mn-lt"/>
                  </a:rPr>
                  <a:t>A </a:t>
                </a:r>
                <a:r>
                  <a:rPr lang="en-US" sz="2200" dirty="0">
                    <a:latin typeface="+mn-lt"/>
                  </a:rPr>
                  <a:t>perfect </a:t>
                </a:r>
                <a:r>
                  <a:rPr lang="en-US" sz="2200" b="1" dirty="0">
                    <a:latin typeface="+mn-lt"/>
                  </a:rPr>
                  <a:t>recall</a:t>
                </a:r>
                <a:r>
                  <a:rPr lang="en-US" sz="2200" dirty="0">
                    <a:latin typeface="+mn-lt"/>
                  </a:rPr>
                  <a:t> score of 1.0 for C means that every item </a:t>
                </a:r>
                <a:r>
                  <a:rPr lang="en-US" sz="2200" dirty="0" smtClean="0">
                    <a:latin typeface="+mn-lt"/>
                  </a:rPr>
                  <a:t>from class </a:t>
                </a:r>
                <a:r>
                  <a:rPr lang="en-US" sz="2200" dirty="0">
                    <a:latin typeface="+mn-lt"/>
                  </a:rPr>
                  <a:t>C was labeled as </a:t>
                </a:r>
                <a:r>
                  <a:rPr lang="en-US" sz="2200" dirty="0" smtClean="0">
                    <a:latin typeface="+mn-lt"/>
                  </a:rPr>
                  <a:t>C</a:t>
                </a:r>
                <a:endParaRPr lang="en-US" sz="2200" dirty="0">
                  <a:latin typeface="+mn-lt"/>
                </a:endParaRPr>
              </a:p>
            </p:txBody>
          </p:sp>
        </mc:Choice>
        <mc:Fallback xmlns="">
          <p:sp>
            <p:nvSpPr>
              <p:cNvPr id="31" name="Text Placeholder 2"/>
              <p:cNvSpPr>
                <a:spLocks noGrp="1" noRot="1" noChangeAspect="1" noMove="1" noResize="1" noEditPoints="1" noAdjustHandles="1" noChangeArrowheads="1" noChangeShapeType="1" noTextEdit="1"/>
              </p:cNvSpPr>
              <p:nvPr>
                <p:ph type="body" sz="quarter" idx="13"/>
              </p:nvPr>
            </p:nvSpPr>
            <p:spPr>
              <a:xfrm>
                <a:off x="329244" y="1756355"/>
                <a:ext cx="7671756" cy="4447709"/>
              </a:xfrm>
              <a:blipFill rotWithShape="0">
                <a:blip r:embed="rId3"/>
                <a:stretch>
                  <a:fillRect l="-1033" r="-556"/>
                </a:stretch>
              </a:blipFill>
            </p:spPr>
            <p:txBody>
              <a:bodyPr/>
              <a:lstStyle/>
              <a:p>
                <a:r>
                  <a:rPr lang="en-IN">
                    <a:noFill/>
                  </a:rPr>
                  <a:t> </a:t>
                </a:r>
              </a:p>
            </p:txBody>
          </p:sp>
        </mc:Fallback>
      </mc:AlternateContent>
      <p:graphicFrame>
        <p:nvGraphicFramePr>
          <p:cNvPr id="7" name="Group 77"/>
          <p:cNvGraphicFramePr>
            <a:graphicFrameLocks noGrp="1"/>
          </p:cNvGraphicFramePr>
          <p:nvPr>
            <p:extLst>
              <p:ext uri="{D42A27DB-BD31-4B8C-83A1-F6EECF244321}">
                <p14:modId xmlns:p14="http://schemas.microsoft.com/office/powerpoint/2010/main" val="4093798739"/>
              </p:ext>
            </p:extLst>
          </p:nvPr>
        </p:nvGraphicFramePr>
        <p:xfrm>
          <a:off x="8382000" y="1200046"/>
          <a:ext cx="3124200" cy="2152753"/>
        </p:xfrm>
        <a:graphic>
          <a:graphicData uri="http://schemas.openxmlformats.org/drawingml/2006/table">
            <a:tbl>
              <a:tblPr/>
              <a:tblGrid>
                <a:gridCol w="600785">
                  <a:extLst>
                    <a:ext uri="{9D8B030D-6E8A-4147-A177-3AD203B41FA5}">
                      <a16:colId xmlns="" xmlns:a16="http://schemas.microsoft.com/office/drawing/2014/main" val="4225718737"/>
                    </a:ext>
                  </a:extLst>
                </a:gridCol>
                <a:gridCol w="480056">
                  <a:extLst>
                    <a:ext uri="{9D8B030D-6E8A-4147-A177-3AD203B41FA5}">
                      <a16:colId xmlns="" xmlns:a16="http://schemas.microsoft.com/office/drawing/2014/main" val="20000"/>
                    </a:ext>
                  </a:extLst>
                </a:gridCol>
                <a:gridCol w="574023">
                  <a:extLst>
                    <a:ext uri="{9D8B030D-6E8A-4147-A177-3AD203B41FA5}">
                      <a16:colId xmlns="" xmlns:a16="http://schemas.microsoft.com/office/drawing/2014/main" val="20001"/>
                    </a:ext>
                  </a:extLst>
                </a:gridCol>
                <a:gridCol w="734668">
                  <a:extLst>
                    <a:ext uri="{9D8B030D-6E8A-4147-A177-3AD203B41FA5}">
                      <a16:colId xmlns="" xmlns:a16="http://schemas.microsoft.com/office/drawing/2014/main" val="20002"/>
                    </a:ext>
                  </a:extLst>
                </a:gridCol>
                <a:gridCol w="734668">
                  <a:extLst>
                    <a:ext uri="{9D8B030D-6E8A-4147-A177-3AD203B41FA5}">
                      <a16:colId xmlns="" xmlns:a16="http://schemas.microsoft.com/office/drawing/2014/main" val="469528922"/>
                    </a:ext>
                  </a:extLst>
                </a:gridCol>
              </a:tblGrid>
              <a:tr h="681705">
                <a:tc>
                  <a:txBody>
                    <a:bodyPr/>
                    <a:lstStyle/>
                    <a:p>
                      <a:pPr marL="0" marR="0" lvl="0" indent="0" algn="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1" i="0" u="none" strike="noStrike" cap="none" normalizeH="0" baseline="0" dirty="0" smtClean="0">
                          <a:ln>
                            <a:noFill/>
                          </a:ln>
                          <a:solidFill>
                            <a:schemeClr val="tx1"/>
                          </a:solidFill>
                          <a:effectLst/>
                          <a:latin typeface="Calibri" pitchFamily="34" charset="0"/>
                        </a:rPr>
                        <a:t>Predicted class</a:t>
                      </a:r>
                      <a:endParaRPr kumimoji="0" lang="en-US" sz="1400" b="1" i="0" u="none" strike="noStrike" cap="none" normalizeH="0" baseline="-2500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1" i="0" u="none" strike="noStrike" cap="none" normalizeH="0" baseline="0" dirty="0" smtClean="0">
                          <a:ln>
                            <a:noFill/>
                          </a:ln>
                          <a:solidFill>
                            <a:schemeClr val="tx1"/>
                          </a:solidFill>
                          <a:effectLst/>
                          <a:latin typeface="Calibri" pitchFamily="34" charset="0"/>
                        </a:rPr>
                        <a:t>Total</a:t>
                      </a:r>
                      <a:endParaRPr kumimoji="0" lang="en-US" sz="1400" b="1"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60596843"/>
                  </a:ext>
                </a:extLst>
              </a:tr>
              <a:tr h="367762">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1400" b="0" i="0" u="none" strike="noStrike" cap="none" normalizeH="0" baseline="0" dirty="0" smtClean="0">
                        <a:ln>
                          <a:noFill/>
                        </a:ln>
                        <a:solidFill>
                          <a:schemeClr val="tx1"/>
                        </a:solidFill>
                        <a:effectLst/>
                        <a:latin typeface="Calibri" pitchFamily="34" charset="0"/>
                      </a:endParaRPr>
                    </a:p>
                  </a:txBody>
                  <a:tcPr marL="18288" marR="18288" marT="18288" marB="1828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1400" b="0" i="0" u="none" strike="noStrike" cap="none" normalizeH="0" baseline="-25000" dirty="0" smtClean="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rgbClr val="009900"/>
                          </a:solidFill>
                          <a:effectLst/>
                          <a:latin typeface="Calibri" pitchFamily="34" charset="0"/>
                        </a:rPr>
                        <a:t>Yes</a:t>
                      </a:r>
                      <a:endParaRPr kumimoji="0" lang="en-US" sz="1400" b="0" i="0" u="none" strike="noStrike" cap="none" normalizeH="0" baseline="-25000" dirty="0">
                        <a:ln>
                          <a:noFill/>
                        </a:ln>
                        <a:solidFill>
                          <a:srgbClr val="009900"/>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rgbClr val="FF00FF"/>
                          </a:solidFill>
                          <a:effectLst/>
                          <a:latin typeface="Calibri" pitchFamily="34" charset="0"/>
                        </a:rPr>
                        <a:t>No</a:t>
                      </a:r>
                      <a:endParaRPr kumimoji="0" lang="en-US" sz="1400" b="0" i="0" u="none" strike="noStrike" cap="none" normalizeH="0" baseline="-25000" dirty="0">
                        <a:ln>
                          <a:noFill/>
                        </a:ln>
                        <a:solidFill>
                          <a:srgbClr val="FF00FF"/>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67762">
                <a:tc rowSpan="2">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r>
                        <a:rPr kumimoji="0" lang="en-US" sz="1400" b="0" i="0" u="none" strike="noStrike" cap="none" normalizeH="0" baseline="0" dirty="0" smtClean="0">
                          <a:ln>
                            <a:noFill/>
                          </a:ln>
                          <a:solidFill>
                            <a:schemeClr val="tx1"/>
                          </a:solidFill>
                          <a:effectLst/>
                          <a:latin typeface="Calibri" pitchFamily="34" charset="0"/>
                        </a:rPr>
                        <a:t>Actual</a:t>
                      </a:r>
                      <a:r>
                        <a:rPr kumimoji="0" lang="en-US" sz="1400" b="1" i="0" u="none" strike="noStrike" cap="none" normalizeH="0" baseline="0" dirty="0" smtClean="0">
                          <a:ln>
                            <a:noFill/>
                          </a:ln>
                          <a:solidFill>
                            <a:schemeClr val="tx1"/>
                          </a:solidFill>
                          <a:effectLst/>
                          <a:latin typeface="Calibri" pitchFamily="34" charset="0"/>
                        </a:rPr>
                        <a:t> class</a:t>
                      </a:r>
                      <a:r>
                        <a:rPr kumimoji="0" lang="en-US" sz="1400" b="0" i="0" u="none" strike="noStrike" cap="none" normalizeH="0" baseline="0" dirty="0" smtClean="0">
                          <a:ln>
                            <a:noFill/>
                          </a:ln>
                          <a:solidFill>
                            <a:schemeClr val="tx1"/>
                          </a:solidFill>
                          <a:effectLst/>
                          <a:latin typeface="Calibri" pitchFamily="34" charset="0"/>
                        </a:rPr>
                        <a:t> </a:t>
                      </a:r>
                      <a:endParaRPr kumimoji="0" lang="en-US" sz="1400" b="0" i="0" u="none" strike="noStrike" cap="none" normalizeH="0" baseline="0" dirty="0">
                        <a:ln>
                          <a:noFill/>
                        </a:ln>
                        <a:solidFill>
                          <a:schemeClr val="tx1"/>
                        </a:solidFill>
                        <a:effectLst/>
                        <a:latin typeface="Calibri" pitchFamily="34" charset="0"/>
                      </a:endParaRPr>
                    </a:p>
                  </a:txBody>
                  <a:tcPr marL="18288" marR="18288" marT="18288" marB="18288" vert="vert27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r>
                        <a:rPr kumimoji="0" lang="en-US" sz="1400" b="0" i="0" u="none" strike="noStrike" cap="none" normalizeH="0" baseline="0" dirty="0" smtClean="0">
                          <a:ln>
                            <a:noFill/>
                          </a:ln>
                          <a:solidFill>
                            <a:srgbClr val="009900"/>
                          </a:solidFill>
                          <a:effectLst/>
                          <a:latin typeface="Calibri" pitchFamily="34" charset="0"/>
                        </a:rPr>
                        <a:t>Yes</a:t>
                      </a:r>
                      <a:endParaRPr kumimoji="0" lang="en-US" sz="1400" b="0" i="0" u="none" strike="noStrike" cap="none" normalizeH="0" baseline="-25000" dirty="0">
                        <a:ln>
                          <a:noFill/>
                        </a:ln>
                        <a:solidFill>
                          <a:srgbClr val="009900"/>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1" i="0" u="none" strike="noStrike" cap="none" normalizeH="0" baseline="0" dirty="0" smtClean="0">
                          <a:ln>
                            <a:noFill/>
                          </a:ln>
                          <a:solidFill>
                            <a:srgbClr val="0000FF"/>
                          </a:solidFill>
                          <a:effectLst/>
                          <a:latin typeface="Calibri" pitchFamily="34" charset="0"/>
                        </a:rPr>
                        <a:t>TP</a:t>
                      </a:r>
                      <a:endParaRPr kumimoji="0" lang="en-US" sz="1400" b="1" i="0" u="none" strike="noStrike" cap="none" normalizeH="0" baseline="0" dirty="0">
                        <a:ln>
                          <a:noFill/>
                        </a:ln>
                        <a:solidFill>
                          <a:srgbClr val="0000FF"/>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1" i="0" u="none" strike="noStrike" cap="none" normalizeH="0" baseline="0" dirty="0" smtClean="0">
                          <a:ln>
                            <a:noFill/>
                          </a:ln>
                          <a:solidFill>
                            <a:srgbClr val="FF0000"/>
                          </a:solidFill>
                          <a:effectLst/>
                          <a:latin typeface="Calibri" pitchFamily="34" charset="0"/>
                        </a:rPr>
                        <a:t>FN</a:t>
                      </a:r>
                      <a:endParaRPr kumimoji="0" lang="en-US" sz="1400" b="1" i="0" u="none" strike="noStrike" cap="none" normalizeH="0" baseline="0" dirty="0">
                        <a:ln>
                          <a:noFill/>
                        </a:ln>
                        <a:solidFill>
                          <a:srgbClr val="FF0000"/>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alibri" pitchFamily="34" charset="0"/>
                        </a:rPr>
                        <a:t>P</a:t>
                      </a:r>
                      <a:endParaRPr kumimoji="0" lang="en-US" sz="14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67762">
                <a:tc vMerge="1">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r>
                        <a:rPr kumimoji="0" lang="en-US" sz="1400" b="0" i="0" u="none" strike="noStrike" cap="none" normalizeH="0" baseline="0" dirty="0" smtClean="0">
                          <a:ln>
                            <a:noFill/>
                          </a:ln>
                          <a:solidFill>
                            <a:srgbClr val="FF00FF"/>
                          </a:solidFill>
                          <a:effectLst/>
                          <a:latin typeface="Calibri" pitchFamily="34" charset="0"/>
                        </a:rPr>
                        <a:t>No</a:t>
                      </a:r>
                      <a:endParaRPr kumimoji="0" lang="en-US" sz="1400" b="0" i="0" u="none" strike="noStrike" cap="none" normalizeH="0" baseline="-25000" dirty="0">
                        <a:ln>
                          <a:noFill/>
                        </a:ln>
                        <a:solidFill>
                          <a:srgbClr val="FF00FF"/>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1" i="0" u="none" strike="noStrike" cap="none" normalizeH="0" baseline="0" dirty="0" smtClean="0">
                          <a:ln>
                            <a:noFill/>
                          </a:ln>
                          <a:solidFill>
                            <a:srgbClr val="FF0000"/>
                          </a:solidFill>
                          <a:effectLst/>
                          <a:latin typeface="Calibri" pitchFamily="34" charset="0"/>
                        </a:rPr>
                        <a:t>FP</a:t>
                      </a:r>
                      <a:endParaRPr kumimoji="0" lang="en-US" sz="1400" b="1" i="0" u="none" strike="noStrike" cap="none" normalizeH="0" baseline="0" dirty="0">
                        <a:ln>
                          <a:noFill/>
                        </a:ln>
                        <a:solidFill>
                          <a:srgbClr val="FF0000"/>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1" i="0" u="none" strike="noStrike" cap="none" normalizeH="0" baseline="0" dirty="0" smtClean="0">
                          <a:ln>
                            <a:noFill/>
                          </a:ln>
                          <a:solidFill>
                            <a:srgbClr val="0000FF"/>
                          </a:solidFill>
                          <a:effectLst/>
                          <a:latin typeface="Calibri" pitchFamily="34" charset="0"/>
                        </a:rPr>
                        <a:t>TN</a:t>
                      </a:r>
                      <a:endParaRPr kumimoji="0" lang="en-US" sz="1400" b="1" i="0" u="none" strike="noStrike" cap="none" normalizeH="0" baseline="0" dirty="0">
                        <a:ln>
                          <a:noFill/>
                        </a:ln>
                        <a:solidFill>
                          <a:srgbClr val="0000FF"/>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alibri" pitchFamily="34" charset="0"/>
                        </a:rPr>
                        <a:t>N</a:t>
                      </a:r>
                      <a:endParaRPr kumimoji="0" lang="en-US" sz="14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492421876"/>
                  </a:ext>
                </a:extLst>
              </a:tr>
              <a:tr h="367762">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1400" b="0" i="0" u="none" strike="noStrike" cap="none" normalizeH="0" baseline="0" dirty="0">
                        <a:ln>
                          <a:noFill/>
                        </a:ln>
                        <a:solidFill>
                          <a:schemeClr val="tx1"/>
                        </a:solidFill>
                        <a:effectLst/>
                        <a:latin typeface="Calibri" pitchFamily="34" charset="0"/>
                      </a:endParaRPr>
                    </a:p>
                  </a:txBody>
                  <a:tcPr marL="18288" marR="18288" marT="18288" marB="18288" vert="vert27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1400" b="0" i="0" u="none" strike="noStrike" cap="none" normalizeH="0" baseline="-2500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alibri" pitchFamily="34" charset="0"/>
                        </a:rPr>
                        <a:t>P'</a:t>
                      </a:r>
                      <a:endParaRPr kumimoji="0" lang="en-US" sz="14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alibri" pitchFamily="34" charset="0"/>
                        </a:rPr>
                        <a:t>N'</a:t>
                      </a:r>
                      <a:endParaRPr kumimoji="0" lang="en-US" sz="14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1400" b="1"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2965957492"/>
                  </a:ext>
                </a:extLst>
              </a:tr>
            </a:tbl>
          </a:graphicData>
        </a:graphic>
      </p:graphicFrame>
    </p:spTree>
    <p:extLst>
      <p:ext uri="{BB962C8B-B14F-4D97-AF65-F5344CB8AC3E}">
        <p14:creationId xmlns:p14="http://schemas.microsoft.com/office/powerpoint/2010/main" val="253300984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Bias and Variance</a:t>
            </a:r>
          </a:p>
        </p:txBody>
      </p:sp>
      <p:sp>
        <p:nvSpPr>
          <p:cNvPr id="6" name="Rectangle 5"/>
          <p:cNvSpPr/>
          <p:nvPr/>
        </p:nvSpPr>
        <p:spPr>
          <a:xfrm>
            <a:off x="7543800" y="1295400"/>
            <a:ext cx="2362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 xmlns:a16="http://schemas.microsoft.com/office/drawing/2014/main" id="{00E15733-8D29-9EF4-17FE-BF3C505484F4}"/>
              </a:ext>
            </a:extLst>
          </p:cNvPr>
          <p:cNvPicPr>
            <a:picLocks noChangeAspect="1"/>
          </p:cNvPicPr>
          <p:nvPr/>
        </p:nvPicPr>
        <p:blipFill>
          <a:blip r:embed="rId3"/>
          <a:stretch>
            <a:fillRect/>
          </a:stretch>
        </p:blipFill>
        <p:spPr>
          <a:xfrm>
            <a:off x="354957" y="1143000"/>
            <a:ext cx="9753600" cy="5005957"/>
          </a:xfrm>
          <a:prstGeom prst="rect">
            <a:avLst/>
          </a:prstGeom>
        </p:spPr>
      </p:pic>
    </p:spTree>
    <p:extLst>
      <p:ext uri="{BB962C8B-B14F-4D97-AF65-F5344CB8AC3E}">
        <p14:creationId xmlns:p14="http://schemas.microsoft.com/office/powerpoint/2010/main" val="26674810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a:t>In our next session: Classification Models</a:t>
            </a: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6670080" y="377280"/>
              <a:ext cx="3156840" cy="2775240"/>
            </p14:xfrm>
          </p:contentPart>
        </mc:Choice>
        <mc:Fallback>
          <p:pic>
            <p:nvPicPr>
              <p:cNvPr id="4" name="Ink 3"/>
              <p:cNvPicPr/>
              <p:nvPr/>
            </p:nvPicPr>
            <p:blipFill>
              <a:blip r:embed="rId4"/>
              <a:stretch>
                <a:fillRect/>
              </a:stretch>
            </p:blipFill>
            <p:spPr>
              <a:xfrm>
                <a:off x="6662160" y="374400"/>
                <a:ext cx="3168360" cy="2786760"/>
              </a:xfrm>
              <a:prstGeom prst="rect">
                <a:avLst/>
              </a:prstGeom>
            </p:spPr>
          </p:pic>
        </mc:Fallback>
      </mc:AlternateContent>
    </p:spTree>
    <p:extLst>
      <p:ext uri="{BB962C8B-B14F-4D97-AF65-F5344CB8AC3E}">
        <p14:creationId xmlns:p14="http://schemas.microsoft.com/office/powerpoint/2010/main" val="19835938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879976" y="4038600"/>
            <a:ext cx="3810000" cy="2053828"/>
          </a:xfrm>
          <a:prstGeom prst="rect">
            <a:avLst/>
          </a:prstGeom>
        </p:spPr>
      </p:pic>
      <p:sp>
        <p:nvSpPr>
          <p:cNvPr id="5" name="Title 4"/>
          <p:cNvSpPr>
            <a:spLocks noGrp="1"/>
          </p:cNvSpPr>
          <p:nvPr>
            <p:ph type="title"/>
          </p:nvPr>
        </p:nvSpPr>
        <p:spPr/>
        <p:txBody>
          <a:bodyPr>
            <a:normAutofit/>
          </a:bodyPr>
          <a:lstStyle/>
          <a:p>
            <a:r>
              <a:rPr lang="en-US" dirty="0" smtClean="0"/>
              <a:t>Model Evaluation – Class Imbalance Problem</a:t>
            </a:r>
            <a:endParaRPr lang="en-US" dirty="0"/>
          </a:p>
        </p:txBody>
      </p:sp>
      <p:sp>
        <p:nvSpPr>
          <p:cNvPr id="31" name="Text Placeholder 2"/>
          <p:cNvSpPr>
            <a:spLocks noGrp="1"/>
          </p:cNvSpPr>
          <p:nvPr>
            <p:ph type="body" sz="quarter" idx="13"/>
          </p:nvPr>
        </p:nvSpPr>
        <p:spPr>
          <a:xfrm>
            <a:off x="329245" y="1644719"/>
            <a:ext cx="7824155" cy="4559345"/>
          </a:xfrm>
        </p:spPr>
        <p:txBody>
          <a:bodyPr>
            <a:normAutofit/>
          </a:bodyPr>
          <a:lstStyle/>
          <a:p>
            <a:pPr>
              <a:lnSpc>
                <a:spcPct val="150000"/>
              </a:lnSpc>
              <a:spcBef>
                <a:spcPts val="0"/>
              </a:spcBef>
            </a:pPr>
            <a:r>
              <a:rPr lang="en-US" sz="2400" b="1" dirty="0" smtClean="0">
                <a:latin typeface="+mn-lt"/>
              </a:rPr>
              <a:t>Sensitivity/Recall</a:t>
            </a:r>
            <a:r>
              <a:rPr lang="en-US" sz="2400" dirty="0" smtClean="0">
                <a:latin typeface="+mn-lt"/>
              </a:rPr>
              <a:t> (true </a:t>
            </a:r>
            <a:r>
              <a:rPr lang="en-US" sz="2400" dirty="0">
                <a:latin typeface="+mn-lt"/>
              </a:rPr>
              <a:t>positive (recognition) </a:t>
            </a:r>
            <a:r>
              <a:rPr lang="en-US" sz="2400" dirty="0" smtClean="0">
                <a:latin typeface="+mn-lt"/>
              </a:rPr>
              <a:t>rate)</a:t>
            </a:r>
          </a:p>
          <a:p>
            <a:pPr lvl="1">
              <a:lnSpc>
                <a:spcPct val="150000"/>
              </a:lnSpc>
              <a:spcBef>
                <a:spcPts val="0"/>
              </a:spcBef>
              <a:buFont typeface="Wingdings" panose="05000000000000000000" pitchFamily="2" charset="2"/>
              <a:buChar char="§"/>
            </a:pPr>
            <a:r>
              <a:rPr lang="en-US" sz="2000" i="1" dirty="0" smtClean="0">
                <a:latin typeface="+mn-lt"/>
              </a:rPr>
              <a:t>Important </a:t>
            </a:r>
            <a:r>
              <a:rPr lang="en-US" sz="2000" i="1" dirty="0">
                <a:latin typeface="+mn-lt"/>
              </a:rPr>
              <a:t>when</a:t>
            </a:r>
            <a:r>
              <a:rPr lang="en-US" sz="2000" dirty="0">
                <a:latin typeface="+mn-lt"/>
              </a:rPr>
              <a:t>: </a:t>
            </a:r>
            <a:endParaRPr lang="en-US" sz="2000" dirty="0" smtClean="0">
              <a:latin typeface="+mn-lt"/>
            </a:endParaRPr>
          </a:p>
          <a:p>
            <a:pPr lvl="2">
              <a:lnSpc>
                <a:spcPct val="150000"/>
              </a:lnSpc>
              <a:spcBef>
                <a:spcPts val="0"/>
              </a:spcBef>
              <a:buFont typeface="Courier New" panose="02070309020205020404" pitchFamily="49" charset="0"/>
              <a:buChar char="o"/>
            </a:pPr>
            <a:r>
              <a:rPr lang="en-US" sz="1800" dirty="0" smtClean="0">
                <a:latin typeface="+mn-lt"/>
              </a:rPr>
              <a:t>Identifying true </a:t>
            </a:r>
            <a:r>
              <a:rPr lang="en-US" sz="1800" dirty="0">
                <a:latin typeface="+mn-lt"/>
              </a:rPr>
              <a:t>positives is </a:t>
            </a:r>
            <a:r>
              <a:rPr lang="en-US" sz="1800" dirty="0" smtClean="0">
                <a:latin typeface="+mn-lt"/>
              </a:rPr>
              <a:t>crucial</a:t>
            </a:r>
            <a:endParaRPr lang="en-US" sz="1800" dirty="0">
              <a:latin typeface="+mn-lt"/>
            </a:endParaRPr>
          </a:p>
          <a:p>
            <a:pPr lvl="1">
              <a:lnSpc>
                <a:spcPct val="150000"/>
              </a:lnSpc>
              <a:spcBef>
                <a:spcPts val="0"/>
              </a:spcBef>
              <a:buFont typeface="Wingdings" panose="05000000000000000000" pitchFamily="2" charset="2"/>
              <a:buChar char="§"/>
            </a:pPr>
            <a:r>
              <a:rPr lang="en-US" sz="2000" i="1" dirty="0">
                <a:latin typeface="+mn-lt"/>
              </a:rPr>
              <a:t>Used when</a:t>
            </a:r>
            <a:r>
              <a:rPr lang="en-US" sz="2000" dirty="0">
                <a:latin typeface="+mn-lt"/>
              </a:rPr>
              <a:t>: </a:t>
            </a:r>
            <a:endParaRPr lang="en-US" sz="2000" dirty="0" smtClean="0">
              <a:latin typeface="+mn-lt"/>
            </a:endParaRPr>
          </a:p>
          <a:p>
            <a:pPr lvl="2">
              <a:lnSpc>
                <a:spcPct val="150000"/>
              </a:lnSpc>
              <a:spcBef>
                <a:spcPts val="0"/>
              </a:spcBef>
              <a:buFont typeface="Courier New" panose="02070309020205020404" pitchFamily="49" charset="0"/>
              <a:buChar char="o"/>
            </a:pPr>
            <a:r>
              <a:rPr lang="en-US" sz="1800" dirty="0" smtClean="0">
                <a:latin typeface="+mn-lt"/>
              </a:rPr>
              <a:t>The </a:t>
            </a:r>
            <a:r>
              <a:rPr lang="en-US" sz="1800" dirty="0">
                <a:latin typeface="+mn-lt"/>
              </a:rPr>
              <a:t>occurrence of false negatives is </a:t>
            </a:r>
            <a:r>
              <a:rPr lang="en-US" sz="1800" dirty="0" smtClean="0">
                <a:latin typeface="+mn-lt"/>
              </a:rPr>
              <a:t>unacceptable/intolerable</a:t>
            </a:r>
          </a:p>
          <a:p>
            <a:pPr lvl="2">
              <a:lnSpc>
                <a:spcPct val="150000"/>
              </a:lnSpc>
              <a:spcBef>
                <a:spcPts val="0"/>
              </a:spcBef>
              <a:buFont typeface="Courier New" panose="02070309020205020404" pitchFamily="49" charset="0"/>
              <a:buChar char="o"/>
            </a:pPr>
            <a:r>
              <a:rPr lang="en-US" sz="1800" dirty="0" smtClean="0">
                <a:latin typeface="+mn-lt"/>
              </a:rPr>
              <a:t>We can rather </a:t>
            </a:r>
            <a:r>
              <a:rPr lang="en-US" sz="1800" dirty="0">
                <a:latin typeface="+mn-lt"/>
              </a:rPr>
              <a:t>have some extra false positives (false alarms) </a:t>
            </a:r>
            <a:r>
              <a:rPr lang="en-US" sz="1800" dirty="0" smtClean="0">
                <a:latin typeface="+mn-lt"/>
              </a:rPr>
              <a:t>over </a:t>
            </a:r>
            <a:br>
              <a:rPr lang="en-US" sz="1800" dirty="0" smtClean="0">
                <a:latin typeface="+mn-lt"/>
              </a:rPr>
            </a:br>
            <a:r>
              <a:rPr lang="en-US" sz="1800" dirty="0" smtClean="0">
                <a:latin typeface="+mn-lt"/>
              </a:rPr>
              <a:t>saving </a:t>
            </a:r>
            <a:r>
              <a:rPr lang="en-US" sz="1800" dirty="0">
                <a:latin typeface="+mn-lt"/>
              </a:rPr>
              <a:t>some false </a:t>
            </a:r>
            <a:r>
              <a:rPr lang="en-US" sz="1800" dirty="0" smtClean="0">
                <a:latin typeface="+mn-lt"/>
              </a:rPr>
              <a:t>negatives</a:t>
            </a:r>
          </a:p>
          <a:p>
            <a:pPr lvl="2">
              <a:lnSpc>
                <a:spcPct val="150000"/>
              </a:lnSpc>
              <a:spcBef>
                <a:spcPts val="0"/>
              </a:spcBef>
              <a:buFont typeface="Courier New" panose="02070309020205020404" pitchFamily="49" charset="0"/>
              <a:buChar char="o"/>
            </a:pPr>
            <a:r>
              <a:rPr lang="en-US" sz="1800" dirty="0" smtClean="0">
                <a:latin typeface="+mn-lt"/>
              </a:rPr>
              <a:t>E.g., when </a:t>
            </a:r>
            <a:r>
              <a:rPr lang="en-US" sz="1800" dirty="0">
                <a:latin typeface="+mn-lt"/>
              </a:rPr>
              <a:t>predicting </a:t>
            </a:r>
            <a:r>
              <a:rPr lang="en-US" sz="1800" dirty="0" smtClean="0">
                <a:latin typeface="+mn-lt"/>
              </a:rPr>
              <a:t>deadly disease (cancer) or financial default</a:t>
            </a:r>
          </a:p>
        </p:txBody>
      </p:sp>
      <p:graphicFrame>
        <p:nvGraphicFramePr>
          <p:cNvPr id="7" name="Group 77"/>
          <p:cNvGraphicFramePr>
            <a:graphicFrameLocks noGrp="1"/>
          </p:cNvGraphicFramePr>
          <p:nvPr>
            <p:extLst/>
          </p:nvPr>
        </p:nvGraphicFramePr>
        <p:xfrm>
          <a:off x="9144000" y="1200046"/>
          <a:ext cx="2001202" cy="1463040"/>
        </p:xfrm>
        <a:graphic>
          <a:graphicData uri="http://schemas.openxmlformats.org/drawingml/2006/table">
            <a:tbl>
              <a:tblPr/>
              <a:tblGrid>
                <a:gridCol w="384832">
                  <a:extLst>
                    <a:ext uri="{9D8B030D-6E8A-4147-A177-3AD203B41FA5}">
                      <a16:colId xmlns="" xmlns:a16="http://schemas.microsoft.com/office/drawing/2014/main" val="4225718737"/>
                    </a:ext>
                  </a:extLst>
                </a:gridCol>
                <a:gridCol w="307499">
                  <a:extLst>
                    <a:ext uri="{9D8B030D-6E8A-4147-A177-3AD203B41FA5}">
                      <a16:colId xmlns="" xmlns:a16="http://schemas.microsoft.com/office/drawing/2014/main" val="20000"/>
                    </a:ext>
                  </a:extLst>
                </a:gridCol>
                <a:gridCol w="367689">
                  <a:extLst>
                    <a:ext uri="{9D8B030D-6E8A-4147-A177-3AD203B41FA5}">
                      <a16:colId xmlns="" xmlns:a16="http://schemas.microsoft.com/office/drawing/2014/main" val="20001"/>
                    </a:ext>
                  </a:extLst>
                </a:gridCol>
                <a:gridCol w="470591">
                  <a:extLst>
                    <a:ext uri="{9D8B030D-6E8A-4147-A177-3AD203B41FA5}">
                      <a16:colId xmlns="" xmlns:a16="http://schemas.microsoft.com/office/drawing/2014/main" val="20002"/>
                    </a:ext>
                  </a:extLst>
                </a:gridCol>
                <a:gridCol w="470591">
                  <a:extLst>
                    <a:ext uri="{9D8B030D-6E8A-4147-A177-3AD203B41FA5}">
                      <a16:colId xmlns="" xmlns:a16="http://schemas.microsoft.com/office/drawing/2014/main" val="469528922"/>
                    </a:ext>
                  </a:extLst>
                </a:gridCol>
              </a:tblGrid>
              <a:tr h="235005">
                <a:tc>
                  <a:txBody>
                    <a:bodyPr/>
                    <a:lstStyle/>
                    <a:p>
                      <a:pPr marL="0" marR="0" lvl="0" indent="0" algn="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alibri" pitchFamily="34" charset="0"/>
                        </a:rPr>
                        <a:t>Predicted class</a:t>
                      </a:r>
                      <a:endParaRPr kumimoji="0" lang="en-US" sz="1400" b="0" i="0" u="none" strike="noStrike" cap="none" normalizeH="0" baseline="-2500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alibri" pitchFamily="34" charset="0"/>
                        </a:rPr>
                        <a:t>Total</a:t>
                      </a:r>
                      <a:endParaRPr kumimoji="0" lang="en-US" sz="1400" b="0"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60596843"/>
                  </a:ext>
                </a:extLst>
              </a:tr>
              <a:tr h="235005">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1400" b="0" i="0" u="none" strike="noStrike" cap="none" normalizeH="0" baseline="0" dirty="0" smtClean="0">
                        <a:ln>
                          <a:noFill/>
                        </a:ln>
                        <a:solidFill>
                          <a:schemeClr val="tx1"/>
                        </a:solidFill>
                        <a:effectLst/>
                        <a:latin typeface="Calibri" pitchFamily="34" charset="0"/>
                      </a:endParaRPr>
                    </a:p>
                  </a:txBody>
                  <a:tcPr marL="18288" marR="18288" marT="18288" marB="1828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1400" b="0" i="0" u="none" strike="noStrike" cap="none" normalizeH="0" baseline="-25000" dirty="0" smtClean="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rgbClr val="009900"/>
                          </a:solidFill>
                          <a:effectLst/>
                          <a:latin typeface="Calibri" pitchFamily="34" charset="0"/>
                        </a:rPr>
                        <a:t>Yes</a:t>
                      </a:r>
                      <a:endParaRPr kumimoji="0" lang="en-US" sz="1400" b="0" i="0" u="none" strike="noStrike" cap="none" normalizeH="0" baseline="-25000" dirty="0">
                        <a:ln>
                          <a:noFill/>
                        </a:ln>
                        <a:solidFill>
                          <a:srgbClr val="009900"/>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rgbClr val="FF00FF"/>
                          </a:solidFill>
                          <a:effectLst/>
                          <a:latin typeface="Calibri" pitchFamily="34" charset="0"/>
                        </a:rPr>
                        <a:t>No</a:t>
                      </a:r>
                      <a:endParaRPr kumimoji="0" lang="en-US" sz="1400" b="0" i="0" u="none" strike="noStrike" cap="none" normalizeH="0" baseline="-25000" dirty="0">
                        <a:ln>
                          <a:noFill/>
                        </a:ln>
                        <a:solidFill>
                          <a:srgbClr val="FF00FF"/>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14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35005">
                <a:tc rowSpan="2">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r>
                        <a:rPr kumimoji="0" lang="en-US" sz="1400" b="0" i="0" u="none" strike="noStrike" cap="none" normalizeH="0" baseline="0" dirty="0" smtClean="0">
                          <a:ln>
                            <a:noFill/>
                          </a:ln>
                          <a:solidFill>
                            <a:schemeClr val="tx1"/>
                          </a:solidFill>
                          <a:effectLst/>
                          <a:latin typeface="Calibri" pitchFamily="34" charset="0"/>
                        </a:rPr>
                        <a:t>Actual class </a:t>
                      </a:r>
                      <a:endParaRPr kumimoji="0" lang="en-US" sz="1400" b="0" i="0" u="none" strike="noStrike" cap="none" normalizeH="0" baseline="0" dirty="0">
                        <a:ln>
                          <a:noFill/>
                        </a:ln>
                        <a:solidFill>
                          <a:schemeClr val="tx1"/>
                        </a:solidFill>
                        <a:effectLst/>
                        <a:latin typeface="Calibri" pitchFamily="34" charset="0"/>
                      </a:endParaRPr>
                    </a:p>
                  </a:txBody>
                  <a:tcPr marL="18288" marR="18288" marT="18288" marB="18288" vert="vert27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r>
                        <a:rPr kumimoji="0" lang="en-US" sz="1400" b="0" i="0" u="none" strike="noStrike" cap="none" normalizeH="0" baseline="0" dirty="0" smtClean="0">
                          <a:ln>
                            <a:noFill/>
                          </a:ln>
                          <a:solidFill>
                            <a:srgbClr val="009900"/>
                          </a:solidFill>
                          <a:effectLst/>
                          <a:latin typeface="Calibri" pitchFamily="34" charset="0"/>
                        </a:rPr>
                        <a:t>Yes</a:t>
                      </a:r>
                      <a:endParaRPr kumimoji="0" lang="en-US" sz="1400" b="0" i="0" u="none" strike="noStrike" cap="none" normalizeH="0" baseline="-25000" dirty="0">
                        <a:ln>
                          <a:noFill/>
                        </a:ln>
                        <a:solidFill>
                          <a:srgbClr val="009900"/>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1" i="0" u="none" strike="noStrike" cap="none" normalizeH="0" baseline="0" dirty="0" smtClean="0">
                          <a:ln>
                            <a:noFill/>
                          </a:ln>
                          <a:solidFill>
                            <a:srgbClr val="0000FF"/>
                          </a:solidFill>
                          <a:effectLst/>
                          <a:latin typeface="Calibri" pitchFamily="34" charset="0"/>
                        </a:rPr>
                        <a:t>TP</a:t>
                      </a:r>
                      <a:endParaRPr kumimoji="0" lang="en-US" sz="1400" b="1" i="0" u="none" strike="noStrike" cap="none" normalizeH="0" baseline="0" dirty="0">
                        <a:ln>
                          <a:noFill/>
                        </a:ln>
                        <a:solidFill>
                          <a:srgbClr val="0000FF"/>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1" i="0" u="none" strike="noStrike" cap="none" normalizeH="0" baseline="0" dirty="0" smtClean="0">
                          <a:ln>
                            <a:noFill/>
                          </a:ln>
                          <a:solidFill>
                            <a:srgbClr val="FF0000"/>
                          </a:solidFill>
                          <a:effectLst/>
                          <a:latin typeface="Calibri" pitchFamily="34" charset="0"/>
                        </a:rPr>
                        <a:t>FN</a:t>
                      </a:r>
                      <a:endParaRPr kumimoji="0" lang="en-US" sz="1400" b="1" i="0" u="none" strike="noStrike" cap="none" normalizeH="0" baseline="0" dirty="0">
                        <a:ln>
                          <a:noFill/>
                        </a:ln>
                        <a:solidFill>
                          <a:srgbClr val="FF0000"/>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alibri" pitchFamily="34" charset="0"/>
                        </a:rPr>
                        <a:t>P</a:t>
                      </a:r>
                      <a:endParaRPr kumimoji="0" lang="en-US" sz="14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235005">
                <a:tc vMerge="1">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r>
                        <a:rPr kumimoji="0" lang="en-US" sz="1400" b="0" i="0" u="none" strike="noStrike" cap="none" normalizeH="0" baseline="0" dirty="0" smtClean="0">
                          <a:ln>
                            <a:noFill/>
                          </a:ln>
                          <a:solidFill>
                            <a:srgbClr val="FF00FF"/>
                          </a:solidFill>
                          <a:effectLst/>
                          <a:latin typeface="Calibri" pitchFamily="34" charset="0"/>
                        </a:rPr>
                        <a:t>No</a:t>
                      </a:r>
                      <a:endParaRPr kumimoji="0" lang="en-US" sz="1400" b="0" i="0" u="none" strike="noStrike" cap="none" normalizeH="0" baseline="-25000" dirty="0">
                        <a:ln>
                          <a:noFill/>
                        </a:ln>
                        <a:solidFill>
                          <a:srgbClr val="FF00FF"/>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1" i="0" u="none" strike="noStrike" cap="none" normalizeH="0" baseline="0" dirty="0" smtClean="0">
                          <a:ln>
                            <a:noFill/>
                          </a:ln>
                          <a:solidFill>
                            <a:srgbClr val="FF0000"/>
                          </a:solidFill>
                          <a:effectLst/>
                          <a:latin typeface="Calibri" pitchFamily="34" charset="0"/>
                        </a:rPr>
                        <a:t>FP</a:t>
                      </a:r>
                      <a:endParaRPr kumimoji="0" lang="en-US" sz="1400" b="1" i="0" u="none" strike="noStrike" cap="none" normalizeH="0" baseline="0" dirty="0">
                        <a:ln>
                          <a:noFill/>
                        </a:ln>
                        <a:solidFill>
                          <a:srgbClr val="FF0000"/>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1" i="0" u="none" strike="noStrike" cap="none" normalizeH="0" baseline="0" dirty="0" smtClean="0">
                          <a:ln>
                            <a:noFill/>
                          </a:ln>
                          <a:solidFill>
                            <a:srgbClr val="0000FF"/>
                          </a:solidFill>
                          <a:effectLst/>
                          <a:latin typeface="Calibri" pitchFamily="34" charset="0"/>
                        </a:rPr>
                        <a:t>TN</a:t>
                      </a:r>
                      <a:endParaRPr kumimoji="0" lang="en-US" sz="1400" b="1" i="0" u="none" strike="noStrike" cap="none" normalizeH="0" baseline="0" dirty="0">
                        <a:ln>
                          <a:noFill/>
                        </a:ln>
                        <a:solidFill>
                          <a:srgbClr val="0000FF"/>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alibri" pitchFamily="34" charset="0"/>
                        </a:rPr>
                        <a:t>N</a:t>
                      </a:r>
                      <a:endParaRPr kumimoji="0" lang="en-US" sz="14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492421876"/>
                  </a:ext>
                </a:extLst>
              </a:tr>
              <a:tr h="126779">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1400" b="0" i="0" u="none" strike="noStrike" cap="none" normalizeH="0" baseline="0" dirty="0">
                        <a:ln>
                          <a:noFill/>
                        </a:ln>
                        <a:solidFill>
                          <a:schemeClr val="tx1"/>
                        </a:solidFill>
                        <a:effectLst/>
                        <a:latin typeface="Calibri" pitchFamily="34" charset="0"/>
                      </a:endParaRPr>
                    </a:p>
                  </a:txBody>
                  <a:tcPr marL="18288" marR="18288" marT="18288" marB="18288" vert="vert27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1400" b="0" i="0" u="none" strike="noStrike" cap="none" normalizeH="0" baseline="-2500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alibri" pitchFamily="34" charset="0"/>
                        </a:rPr>
                        <a:t>P'</a:t>
                      </a:r>
                      <a:endParaRPr kumimoji="0" lang="en-US" sz="14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alibri" pitchFamily="34" charset="0"/>
                        </a:rPr>
                        <a:t>N'</a:t>
                      </a:r>
                      <a:endParaRPr kumimoji="0" lang="en-US" sz="14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1400" b="1"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2965957492"/>
                  </a:ext>
                </a:extLst>
              </a:tr>
            </a:tbl>
          </a:graphicData>
        </a:graphic>
      </p:graphicFrame>
    </p:spTree>
    <p:extLst>
      <p:ext uri="{BB962C8B-B14F-4D97-AF65-F5344CB8AC3E}">
        <p14:creationId xmlns:p14="http://schemas.microsoft.com/office/powerpoint/2010/main" val="9908543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391400" y="1143000"/>
            <a:ext cx="4572000" cy="2971800"/>
          </a:xfrm>
          <a:prstGeom prst="rect">
            <a:avLst/>
          </a:prstGeom>
        </p:spPr>
      </p:pic>
      <p:sp>
        <p:nvSpPr>
          <p:cNvPr id="5" name="Title 4"/>
          <p:cNvSpPr>
            <a:spLocks noGrp="1"/>
          </p:cNvSpPr>
          <p:nvPr>
            <p:ph type="title"/>
          </p:nvPr>
        </p:nvSpPr>
        <p:spPr/>
        <p:txBody>
          <a:bodyPr>
            <a:normAutofit/>
          </a:bodyPr>
          <a:lstStyle/>
          <a:p>
            <a:r>
              <a:rPr lang="en-US" dirty="0" smtClean="0"/>
              <a:t>Model Evaluation – Class Imbalance Problem</a:t>
            </a:r>
            <a:endParaRPr lang="en-US" dirty="0"/>
          </a:p>
        </p:txBody>
      </p:sp>
      <mc:AlternateContent xmlns:mc="http://schemas.openxmlformats.org/markup-compatibility/2006" xmlns:a14="http://schemas.microsoft.com/office/drawing/2010/main">
        <mc:Choice Requires="a14">
          <p:sp>
            <p:nvSpPr>
              <p:cNvPr id="31" name="Text Placeholder 2"/>
              <p:cNvSpPr>
                <a:spLocks noGrp="1"/>
              </p:cNvSpPr>
              <p:nvPr>
                <p:ph type="body" sz="quarter" idx="13"/>
              </p:nvPr>
            </p:nvSpPr>
            <p:spPr>
              <a:xfrm>
                <a:off x="329245" y="1756355"/>
                <a:ext cx="11196958" cy="4447709"/>
              </a:xfrm>
            </p:spPr>
            <p:txBody>
              <a:bodyPr>
                <a:normAutofit/>
              </a:bodyPr>
              <a:lstStyle/>
              <a:p>
                <a:pPr>
                  <a:lnSpc>
                    <a:spcPct val="150000"/>
                  </a:lnSpc>
                  <a:spcBef>
                    <a:spcPts val="0"/>
                  </a:spcBef>
                  <a:buFont typeface="Wingdings" panose="05000000000000000000" pitchFamily="2" charset="2"/>
                  <a:buChar char="§"/>
                </a:pPr>
                <a:r>
                  <a:rPr lang="en-US" sz="2400" b="1" dirty="0">
                    <a:latin typeface="+mn-lt"/>
                  </a:rPr>
                  <a:t>Specificity</a:t>
                </a:r>
                <a:r>
                  <a:rPr lang="en-US" sz="2400" dirty="0">
                    <a:latin typeface="+mn-lt"/>
                  </a:rPr>
                  <a:t> (true negative rate)</a:t>
                </a:r>
              </a:p>
              <a:p>
                <a:pPr lvl="1">
                  <a:lnSpc>
                    <a:spcPct val="150000"/>
                  </a:lnSpc>
                  <a:spcBef>
                    <a:spcPts val="0"/>
                  </a:spcBef>
                  <a:buFont typeface="Courier New" panose="02070309020205020404" pitchFamily="49" charset="0"/>
                  <a:buChar char="o"/>
                </a:pPr>
                <a:r>
                  <a:rPr lang="en-US" sz="1800" dirty="0">
                    <a:latin typeface="+mn-lt"/>
                  </a:rPr>
                  <a:t>When it's actually NO, how often does it predict NO</a:t>
                </a:r>
                <a:r>
                  <a:rPr lang="en-US" sz="1800" dirty="0" smtClean="0">
                    <a:latin typeface="+mn-lt"/>
                  </a:rPr>
                  <a:t>?</a:t>
                </a:r>
              </a:p>
              <a:p>
                <a:pPr marL="457200" lvl="1" indent="0">
                  <a:lnSpc>
                    <a:spcPct val="150000"/>
                  </a:lnSpc>
                  <a:spcBef>
                    <a:spcPts val="0"/>
                  </a:spcBef>
                  <a:buNone/>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𝑆𝑝𝑒𝑐𝑖𝑓𝑖𝑐𝑖𝑡𝑦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𝑇𝑁</m:t>
                          </m:r>
                        </m:num>
                        <m:den>
                          <m:r>
                            <a:rPr lang="en-US" i="1">
                              <a:latin typeface="Cambria Math" panose="02040503050406030204" pitchFamily="18" charset="0"/>
                            </a:rPr>
                            <m:t>𝑇𝑁</m:t>
                          </m:r>
                          <m:r>
                            <a:rPr lang="en-US" i="1">
                              <a:latin typeface="Cambria Math" panose="02040503050406030204" pitchFamily="18" charset="0"/>
                            </a:rPr>
                            <m:t>+</m:t>
                          </m:r>
                          <m:r>
                            <a:rPr lang="en-US" i="1">
                              <a:latin typeface="Cambria Math" panose="02040503050406030204" pitchFamily="18" charset="0"/>
                            </a:rPr>
                            <m:t>𝐹𝑃</m:t>
                          </m:r>
                        </m:den>
                      </m:f>
                    </m:oMath>
                  </m:oMathPara>
                </a14:m>
                <a:endParaRPr lang="en-US" dirty="0">
                  <a:latin typeface="+mn-lt"/>
                </a:endParaRPr>
              </a:p>
              <a:p>
                <a:pPr lvl="1">
                  <a:lnSpc>
                    <a:spcPct val="150000"/>
                  </a:lnSpc>
                  <a:spcBef>
                    <a:spcPts val="0"/>
                  </a:spcBef>
                  <a:buFont typeface="Wingdings" panose="05000000000000000000" pitchFamily="2" charset="2"/>
                  <a:buChar char="§"/>
                </a:pPr>
                <a:r>
                  <a:rPr lang="en-US" sz="2400" i="1" dirty="0" smtClean="0">
                    <a:latin typeface="+mn-lt"/>
                  </a:rPr>
                  <a:t>Important </a:t>
                </a:r>
                <a:r>
                  <a:rPr lang="en-US" sz="2400" i="1" dirty="0">
                    <a:latin typeface="+mn-lt"/>
                  </a:rPr>
                  <a:t>when</a:t>
                </a:r>
                <a:r>
                  <a:rPr lang="en-US" sz="2400" dirty="0">
                    <a:latin typeface="+mn-lt"/>
                  </a:rPr>
                  <a:t>: </a:t>
                </a:r>
                <a:endParaRPr lang="en-US" sz="2400" dirty="0" smtClean="0">
                  <a:latin typeface="+mn-lt"/>
                </a:endParaRPr>
              </a:p>
              <a:p>
                <a:pPr lvl="2">
                  <a:lnSpc>
                    <a:spcPct val="150000"/>
                  </a:lnSpc>
                  <a:spcBef>
                    <a:spcPts val="0"/>
                  </a:spcBef>
                  <a:buFont typeface="Courier New" panose="02070309020205020404" pitchFamily="49" charset="0"/>
                  <a:buChar char="o"/>
                </a:pPr>
                <a:r>
                  <a:rPr lang="en-US" sz="1600" dirty="0" smtClean="0">
                    <a:latin typeface="+mn-lt"/>
                  </a:rPr>
                  <a:t>You </a:t>
                </a:r>
                <a:r>
                  <a:rPr lang="en-US" sz="1600" dirty="0">
                    <a:latin typeface="+mn-lt"/>
                  </a:rPr>
                  <a:t>want to cover all true </a:t>
                </a:r>
                <a:r>
                  <a:rPr lang="en-US" sz="1600" dirty="0" smtClean="0">
                    <a:latin typeface="+mn-lt"/>
                  </a:rPr>
                  <a:t>negatives</a:t>
                </a:r>
                <a:endParaRPr lang="en-US" sz="1600" dirty="0">
                  <a:latin typeface="+mn-lt"/>
                </a:endParaRPr>
              </a:p>
              <a:p>
                <a:pPr lvl="1">
                  <a:lnSpc>
                    <a:spcPct val="150000"/>
                  </a:lnSpc>
                  <a:spcBef>
                    <a:spcPts val="0"/>
                  </a:spcBef>
                  <a:buFont typeface="Wingdings" panose="05000000000000000000" pitchFamily="2" charset="2"/>
                  <a:buChar char="§"/>
                </a:pPr>
                <a:r>
                  <a:rPr lang="en-US" sz="2400" i="1" dirty="0">
                    <a:latin typeface="+mn-lt"/>
                  </a:rPr>
                  <a:t>Used when</a:t>
                </a:r>
                <a:r>
                  <a:rPr lang="en-US" sz="2400" dirty="0">
                    <a:latin typeface="+mn-lt"/>
                  </a:rPr>
                  <a:t>: </a:t>
                </a:r>
                <a:endParaRPr lang="en-US" sz="2400" dirty="0" smtClean="0">
                  <a:latin typeface="+mn-lt"/>
                </a:endParaRPr>
              </a:p>
              <a:p>
                <a:pPr lvl="2">
                  <a:lnSpc>
                    <a:spcPct val="150000"/>
                  </a:lnSpc>
                  <a:spcBef>
                    <a:spcPts val="0"/>
                  </a:spcBef>
                  <a:buFont typeface="Courier New" panose="02070309020205020404" pitchFamily="49" charset="0"/>
                  <a:buChar char="o"/>
                </a:pPr>
                <a:r>
                  <a:rPr lang="en-US" sz="1800" dirty="0" smtClean="0">
                    <a:latin typeface="+mn-lt"/>
                  </a:rPr>
                  <a:t>You </a:t>
                </a:r>
                <a:r>
                  <a:rPr lang="en-US" sz="1800" dirty="0">
                    <a:latin typeface="+mn-lt"/>
                  </a:rPr>
                  <a:t>don’t want to raise false alarms</a:t>
                </a:r>
                <a:r>
                  <a:rPr lang="en-US" sz="1800" dirty="0" smtClean="0">
                    <a:latin typeface="+mn-lt"/>
                  </a:rPr>
                  <a:t>. Occurrence of false positives is not acceptable. </a:t>
                </a:r>
              </a:p>
              <a:p>
                <a:pPr lvl="2">
                  <a:lnSpc>
                    <a:spcPct val="150000"/>
                  </a:lnSpc>
                  <a:spcBef>
                    <a:spcPts val="0"/>
                  </a:spcBef>
                  <a:buFont typeface="Courier New" panose="02070309020205020404" pitchFamily="49" charset="0"/>
                  <a:buChar char="o"/>
                </a:pPr>
                <a:r>
                  <a:rPr lang="en-US" sz="1800" dirty="0" smtClean="0">
                    <a:latin typeface="+mn-lt"/>
                  </a:rPr>
                  <a:t>E.g., you’re </a:t>
                </a:r>
                <a:r>
                  <a:rPr lang="en-US" sz="1800" dirty="0">
                    <a:latin typeface="+mn-lt"/>
                  </a:rPr>
                  <a:t>running a drug test in which all people who test positive will immediately go to </a:t>
                </a:r>
                <a:r>
                  <a:rPr lang="en-US" sz="1800" dirty="0" smtClean="0">
                    <a:latin typeface="+mn-lt"/>
                  </a:rPr>
                  <a:t>jail</a:t>
                </a:r>
              </a:p>
            </p:txBody>
          </p:sp>
        </mc:Choice>
        <mc:Fallback xmlns="">
          <p:sp>
            <p:nvSpPr>
              <p:cNvPr id="31" name="Text Placeholder 2"/>
              <p:cNvSpPr>
                <a:spLocks noGrp="1" noRot="1" noChangeAspect="1" noMove="1" noResize="1" noEditPoints="1" noAdjustHandles="1" noChangeArrowheads="1" noChangeShapeType="1" noTextEdit="1"/>
              </p:cNvSpPr>
              <p:nvPr>
                <p:ph type="body" sz="quarter" idx="13"/>
              </p:nvPr>
            </p:nvSpPr>
            <p:spPr>
              <a:xfrm>
                <a:off x="329245" y="1756355"/>
                <a:ext cx="11196958" cy="4447709"/>
              </a:xfrm>
              <a:blipFill rotWithShape="0">
                <a:blip r:embed="rId3"/>
                <a:stretch>
                  <a:fillRect l="-708"/>
                </a:stretch>
              </a:blipFill>
            </p:spPr>
            <p:txBody>
              <a:bodyPr/>
              <a:lstStyle/>
              <a:p>
                <a:r>
                  <a:rPr lang="en-IN">
                    <a:noFill/>
                  </a:rPr>
                  <a:t> </a:t>
                </a:r>
              </a:p>
            </p:txBody>
          </p:sp>
        </mc:Fallback>
      </mc:AlternateContent>
    </p:spTree>
    <p:extLst>
      <p:ext uri="{BB962C8B-B14F-4D97-AF65-F5344CB8AC3E}">
        <p14:creationId xmlns:p14="http://schemas.microsoft.com/office/powerpoint/2010/main" val="3401201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Model Evaluation – Class Imbalance Problem</a:t>
            </a:r>
            <a:endParaRPr lang="en-US" dirty="0"/>
          </a:p>
        </p:txBody>
      </p:sp>
      <mc:AlternateContent xmlns:mc="http://schemas.openxmlformats.org/markup-compatibility/2006" xmlns:a14="http://schemas.microsoft.com/office/drawing/2010/main">
        <mc:Choice Requires="a14">
          <p:sp>
            <p:nvSpPr>
              <p:cNvPr id="31" name="Text Placeholder 2"/>
              <p:cNvSpPr>
                <a:spLocks noGrp="1"/>
              </p:cNvSpPr>
              <p:nvPr>
                <p:ph type="body" sz="quarter" idx="13"/>
              </p:nvPr>
            </p:nvSpPr>
            <p:spPr>
              <a:xfrm>
                <a:off x="329245" y="1143001"/>
                <a:ext cx="11196958" cy="5061064"/>
              </a:xfrm>
            </p:spPr>
            <p:txBody>
              <a:bodyPr>
                <a:normAutofit/>
              </a:bodyPr>
              <a:lstStyle/>
              <a:p>
                <a:pPr>
                  <a:lnSpc>
                    <a:spcPct val="150000"/>
                  </a:lnSpc>
                  <a:spcBef>
                    <a:spcPts val="0"/>
                  </a:spcBef>
                  <a:buFont typeface="Wingdings" panose="05000000000000000000" pitchFamily="2" charset="2"/>
                  <a:buChar char="§"/>
                </a:pPr>
                <a:r>
                  <a:rPr lang="en-US" sz="2400" dirty="0" smtClean="0">
                    <a:latin typeface="+mn-lt"/>
                  </a:rPr>
                  <a:t>Accuracy </a:t>
                </a:r>
                <a:r>
                  <a:rPr lang="en-US" sz="2400" dirty="0">
                    <a:latin typeface="+mn-lt"/>
                  </a:rPr>
                  <a:t>can be expressed a function of sensitivity &amp; specificity</a:t>
                </a:r>
              </a:p>
              <a:p>
                <a:pPr marL="457200" lvl="1" indent="0">
                  <a:lnSpc>
                    <a:spcPct val="150000"/>
                  </a:lnSpc>
                  <a:spcBef>
                    <a:spcPts val="0"/>
                  </a:spcBef>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𝐴𝑐𝑐𝑢𝑟𝑎𝑐𝑦</m:t>
                      </m:r>
                      <m:r>
                        <a:rPr lang="en-US" sz="2000" i="1">
                          <a:latin typeface="Cambria Math" panose="02040503050406030204" pitchFamily="18" charset="0"/>
                        </a:rPr>
                        <m:t>=</m:t>
                      </m:r>
                      <m:r>
                        <a:rPr lang="en-US" sz="2000" i="1">
                          <a:latin typeface="Cambria Math" panose="02040503050406030204" pitchFamily="18" charset="0"/>
                        </a:rPr>
                        <m:t>𝑆𝑒𝑛𝑠𝑖𝑡𝑖𝑣𝑖𝑡𝑦</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𝑃</m:t>
                              </m:r>
                            </m:num>
                            <m:den>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𝑁</m:t>
                              </m:r>
                            </m:den>
                          </m:f>
                        </m:e>
                      </m:d>
                      <m:r>
                        <a:rPr lang="en-US" sz="2000" i="1">
                          <a:latin typeface="Cambria Math" panose="02040503050406030204" pitchFamily="18" charset="0"/>
                        </a:rPr>
                        <m:t>+</m:t>
                      </m:r>
                      <m:r>
                        <a:rPr lang="en-US" sz="2000" i="1">
                          <a:latin typeface="Cambria Math" panose="02040503050406030204" pitchFamily="18" charset="0"/>
                        </a:rPr>
                        <m:t>𝑆𝑝𝑒𝑐𝑖𝑓𝑖𝑐𝑖𝑡𝑦</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𝑁</m:t>
                              </m:r>
                            </m:num>
                            <m:den>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𝑁</m:t>
                              </m:r>
                            </m:den>
                          </m:f>
                        </m:e>
                      </m:d>
                    </m:oMath>
                  </m:oMathPara>
                </a14:m>
                <a:endParaRPr lang="en-US" sz="2000" dirty="0">
                  <a:latin typeface="+mn-lt"/>
                </a:endParaRPr>
              </a:p>
            </p:txBody>
          </p:sp>
        </mc:Choice>
        <mc:Fallback xmlns="">
          <p:sp>
            <p:nvSpPr>
              <p:cNvPr id="31" name="Text Placeholder 2"/>
              <p:cNvSpPr>
                <a:spLocks noGrp="1" noRot="1" noChangeAspect="1" noMove="1" noResize="1" noEditPoints="1" noAdjustHandles="1" noChangeArrowheads="1" noChangeShapeType="1" noTextEdit="1"/>
              </p:cNvSpPr>
              <p:nvPr>
                <p:ph type="body" sz="quarter" idx="13"/>
              </p:nvPr>
            </p:nvSpPr>
            <p:spPr>
              <a:xfrm>
                <a:off x="329245" y="1143001"/>
                <a:ext cx="11196958" cy="5061064"/>
              </a:xfrm>
              <a:blipFill rotWithShape="0">
                <a:blip r:embed="rId2"/>
                <a:stretch>
                  <a:fillRect l="-708"/>
                </a:stretch>
              </a:blipFill>
            </p:spPr>
            <p:txBody>
              <a:bodyPr/>
              <a:lstStyle/>
              <a:p>
                <a:r>
                  <a:rPr lang="en-IN">
                    <a:noFill/>
                  </a:rPr>
                  <a:t> </a:t>
                </a:r>
              </a:p>
            </p:txBody>
          </p:sp>
        </mc:Fallback>
      </mc:AlternateContent>
      <p:pic>
        <p:nvPicPr>
          <p:cNvPr id="8" name="Picture 7"/>
          <p:cNvPicPr>
            <a:picLocks noChangeAspect="1"/>
          </p:cNvPicPr>
          <p:nvPr/>
        </p:nvPicPr>
        <p:blipFill>
          <a:blip r:embed="rId3"/>
          <a:stretch>
            <a:fillRect/>
          </a:stretch>
        </p:blipFill>
        <p:spPr>
          <a:xfrm>
            <a:off x="609600" y="3581400"/>
            <a:ext cx="5229620" cy="2971800"/>
          </a:xfrm>
          <a:prstGeom prst="rect">
            <a:avLst/>
          </a:prstGeom>
        </p:spPr>
      </p:pic>
      <p:graphicFrame>
        <p:nvGraphicFramePr>
          <p:cNvPr id="9" name="Group 77"/>
          <p:cNvGraphicFramePr>
            <a:graphicFrameLocks noGrp="1"/>
          </p:cNvGraphicFramePr>
          <p:nvPr>
            <p:extLst>
              <p:ext uri="{D42A27DB-BD31-4B8C-83A1-F6EECF244321}">
                <p14:modId xmlns:p14="http://schemas.microsoft.com/office/powerpoint/2010/main" val="129661329"/>
              </p:ext>
            </p:extLst>
          </p:nvPr>
        </p:nvGraphicFramePr>
        <p:xfrm>
          <a:off x="7456415" y="3810000"/>
          <a:ext cx="3592584" cy="2286000"/>
        </p:xfrm>
        <a:graphic>
          <a:graphicData uri="http://schemas.openxmlformats.org/drawingml/2006/table">
            <a:tbl>
              <a:tblPr/>
              <a:tblGrid>
                <a:gridCol w="690855">
                  <a:extLst>
                    <a:ext uri="{9D8B030D-6E8A-4147-A177-3AD203B41FA5}">
                      <a16:colId xmlns="" xmlns:a16="http://schemas.microsoft.com/office/drawing/2014/main" val="4225718737"/>
                    </a:ext>
                  </a:extLst>
                </a:gridCol>
                <a:gridCol w="552027">
                  <a:extLst>
                    <a:ext uri="{9D8B030D-6E8A-4147-A177-3AD203B41FA5}">
                      <a16:colId xmlns="" xmlns:a16="http://schemas.microsoft.com/office/drawing/2014/main" val="20000"/>
                    </a:ext>
                  </a:extLst>
                </a:gridCol>
                <a:gridCol w="660080">
                  <a:extLst>
                    <a:ext uri="{9D8B030D-6E8A-4147-A177-3AD203B41FA5}">
                      <a16:colId xmlns="" xmlns:a16="http://schemas.microsoft.com/office/drawing/2014/main" val="20001"/>
                    </a:ext>
                  </a:extLst>
                </a:gridCol>
                <a:gridCol w="844811">
                  <a:extLst>
                    <a:ext uri="{9D8B030D-6E8A-4147-A177-3AD203B41FA5}">
                      <a16:colId xmlns="" xmlns:a16="http://schemas.microsoft.com/office/drawing/2014/main" val="20002"/>
                    </a:ext>
                  </a:extLst>
                </a:gridCol>
                <a:gridCol w="844811">
                  <a:extLst>
                    <a:ext uri="{9D8B030D-6E8A-4147-A177-3AD203B41FA5}">
                      <a16:colId xmlns="" xmlns:a16="http://schemas.microsoft.com/office/drawing/2014/main" val="469528922"/>
                    </a:ext>
                  </a:extLst>
                </a:gridCol>
              </a:tblGrid>
              <a:tr h="723900">
                <a:tc>
                  <a:txBody>
                    <a:bodyPr/>
                    <a:lstStyle/>
                    <a:p>
                      <a:pPr marL="0" marR="0" lvl="0" indent="0" algn="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2000" b="0"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2000" b="0"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Predicted class</a:t>
                      </a:r>
                      <a:endParaRPr kumimoji="0" lang="en-US" sz="2000" b="0" i="0" u="none" strike="noStrike" cap="none" normalizeH="0" baseline="-2500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Total</a:t>
                      </a:r>
                      <a:endParaRPr kumimoji="0" lang="en-US" sz="2000" b="0"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60596843"/>
                  </a:ext>
                </a:extLst>
              </a:tr>
              <a:tr h="390525">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2000" b="0" i="0" u="none" strike="noStrike" cap="none" normalizeH="0" baseline="0" dirty="0" smtClean="0">
                        <a:ln>
                          <a:noFill/>
                        </a:ln>
                        <a:solidFill>
                          <a:schemeClr val="tx1"/>
                        </a:solidFill>
                        <a:effectLst/>
                        <a:latin typeface="Calibri" pitchFamily="34" charset="0"/>
                      </a:endParaRPr>
                    </a:p>
                  </a:txBody>
                  <a:tcPr marL="18288" marR="18288" marT="18288" marB="1828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2000" b="0" i="0" u="none" strike="noStrike" cap="none" normalizeH="0" baseline="-25000" dirty="0" smtClean="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0" i="0" u="none" strike="noStrike" cap="none" normalizeH="0" baseline="0" dirty="0" smtClean="0">
                          <a:ln>
                            <a:noFill/>
                          </a:ln>
                          <a:solidFill>
                            <a:srgbClr val="009900"/>
                          </a:solidFill>
                          <a:effectLst/>
                          <a:latin typeface="Calibri" pitchFamily="34" charset="0"/>
                        </a:rPr>
                        <a:t>Yes</a:t>
                      </a:r>
                      <a:endParaRPr kumimoji="0" lang="en-US" sz="2000" b="0" i="0" u="none" strike="noStrike" cap="none" normalizeH="0" baseline="-25000" dirty="0">
                        <a:ln>
                          <a:noFill/>
                        </a:ln>
                        <a:solidFill>
                          <a:srgbClr val="009900"/>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0" i="0" u="none" strike="noStrike" cap="none" normalizeH="0" baseline="0" dirty="0" smtClean="0">
                          <a:ln>
                            <a:noFill/>
                          </a:ln>
                          <a:solidFill>
                            <a:srgbClr val="FF00FF"/>
                          </a:solidFill>
                          <a:effectLst/>
                          <a:latin typeface="Calibri" pitchFamily="34" charset="0"/>
                        </a:rPr>
                        <a:t>No</a:t>
                      </a:r>
                      <a:endParaRPr kumimoji="0" lang="en-US" sz="2000" b="0" i="0" u="none" strike="noStrike" cap="none" normalizeH="0" baseline="-25000" dirty="0">
                        <a:ln>
                          <a:noFill/>
                        </a:ln>
                        <a:solidFill>
                          <a:srgbClr val="FF00FF"/>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20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90525">
                <a:tc rowSpan="2">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r>
                        <a:rPr kumimoji="0" lang="en-US" sz="2000" b="0" i="0" u="none" strike="noStrike" cap="none" normalizeH="0" baseline="0" dirty="0" smtClean="0">
                          <a:ln>
                            <a:noFill/>
                          </a:ln>
                          <a:solidFill>
                            <a:schemeClr val="tx1"/>
                          </a:solidFill>
                          <a:effectLst/>
                          <a:latin typeface="Calibri" pitchFamily="34" charset="0"/>
                        </a:rPr>
                        <a:t>Actual class </a:t>
                      </a:r>
                      <a:endParaRPr kumimoji="0" lang="en-US" sz="2000" b="0" i="0" u="none" strike="noStrike" cap="none" normalizeH="0" baseline="0" dirty="0">
                        <a:ln>
                          <a:noFill/>
                        </a:ln>
                        <a:solidFill>
                          <a:schemeClr val="tx1"/>
                        </a:solidFill>
                        <a:effectLst/>
                        <a:latin typeface="Calibri" pitchFamily="34" charset="0"/>
                      </a:endParaRPr>
                    </a:p>
                  </a:txBody>
                  <a:tcPr marL="18288" marR="18288" marT="18288" marB="18288" vert="vert27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r>
                        <a:rPr kumimoji="0" lang="en-US" sz="2000" b="0" i="0" u="none" strike="noStrike" cap="none" normalizeH="0" baseline="0" dirty="0" smtClean="0">
                          <a:ln>
                            <a:noFill/>
                          </a:ln>
                          <a:solidFill>
                            <a:srgbClr val="009900"/>
                          </a:solidFill>
                          <a:effectLst/>
                          <a:latin typeface="Calibri" pitchFamily="34" charset="0"/>
                        </a:rPr>
                        <a:t>Yes</a:t>
                      </a:r>
                      <a:endParaRPr kumimoji="0" lang="en-US" sz="2000" b="0" i="0" u="none" strike="noStrike" cap="none" normalizeH="0" baseline="-25000" dirty="0">
                        <a:ln>
                          <a:noFill/>
                        </a:ln>
                        <a:solidFill>
                          <a:srgbClr val="009900"/>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1" i="0" u="none" strike="noStrike" cap="none" normalizeH="0" baseline="0" dirty="0" smtClean="0">
                          <a:ln>
                            <a:noFill/>
                          </a:ln>
                          <a:solidFill>
                            <a:srgbClr val="0000FF"/>
                          </a:solidFill>
                          <a:effectLst/>
                          <a:latin typeface="Calibri" pitchFamily="34" charset="0"/>
                        </a:rPr>
                        <a:t>TP</a:t>
                      </a:r>
                      <a:endParaRPr kumimoji="0" lang="en-US" sz="2000" b="1" i="0" u="none" strike="noStrike" cap="none" normalizeH="0" baseline="0" dirty="0">
                        <a:ln>
                          <a:noFill/>
                        </a:ln>
                        <a:solidFill>
                          <a:srgbClr val="0000FF"/>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1" i="0" u="none" strike="noStrike" cap="none" normalizeH="0" baseline="0" dirty="0" smtClean="0">
                          <a:ln>
                            <a:noFill/>
                          </a:ln>
                          <a:solidFill>
                            <a:srgbClr val="FF0000"/>
                          </a:solidFill>
                          <a:effectLst/>
                          <a:latin typeface="Calibri" pitchFamily="34" charset="0"/>
                        </a:rPr>
                        <a:t>FN</a:t>
                      </a:r>
                      <a:endParaRPr kumimoji="0" lang="en-US" sz="2000" b="1" i="0" u="none" strike="noStrike" cap="none" normalizeH="0" baseline="0" dirty="0">
                        <a:ln>
                          <a:noFill/>
                        </a:ln>
                        <a:solidFill>
                          <a:srgbClr val="FF0000"/>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P</a:t>
                      </a:r>
                      <a:endParaRPr kumimoji="0" lang="en-US" sz="20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90525">
                <a:tc vMerge="1">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r>
                        <a:rPr kumimoji="0" lang="en-US" sz="2000" b="0" i="0" u="none" strike="noStrike" cap="none" normalizeH="0" baseline="0" dirty="0" smtClean="0">
                          <a:ln>
                            <a:noFill/>
                          </a:ln>
                          <a:solidFill>
                            <a:srgbClr val="FF00FF"/>
                          </a:solidFill>
                          <a:effectLst/>
                          <a:latin typeface="Calibri" pitchFamily="34" charset="0"/>
                        </a:rPr>
                        <a:t>No</a:t>
                      </a:r>
                      <a:endParaRPr kumimoji="0" lang="en-US" sz="2000" b="0" i="0" u="none" strike="noStrike" cap="none" normalizeH="0" baseline="-25000" dirty="0">
                        <a:ln>
                          <a:noFill/>
                        </a:ln>
                        <a:solidFill>
                          <a:srgbClr val="FF00FF"/>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1" i="0" u="none" strike="noStrike" cap="none" normalizeH="0" baseline="0" dirty="0" smtClean="0">
                          <a:ln>
                            <a:noFill/>
                          </a:ln>
                          <a:solidFill>
                            <a:srgbClr val="FF0000"/>
                          </a:solidFill>
                          <a:effectLst/>
                          <a:latin typeface="Calibri" pitchFamily="34" charset="0"/>
                        </a:rPr>
                        <a:t>FP</a:t>
                      </a:r>
                      <a:endParaRPr kumimoji="0" lang="en-US" sz="2000" b="1" i="0" u="none" strike="noStrike" cap="none" normalizeH="0" baseline="0" dirty="0">
                        <a:ln>
                          <a:noFill/>
                        </a:ln>
                        <a:solidFill>
                          <a:srgbClr val="FF0000"/>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1" i="0" u="none" strike="noStrike" cap="none" normalizeH="0" baseline="0" dirty="0" smtClean="0">
                          <a:ln>
                            <a:noFill/>
                          </a:ln>
                          <a:solidFill>
                            <a:srgbClr val="0000FF"/>
                          </a:solidFill>
                          <a:effectLst/>
                          <a:latin typeface="Calibri" pitchFamily="34" charset="0"/>
                        </a:rPr>
                        <a:t>TN</a:t>
                      </a:r>
                      <a:endParaRPr kumimoji="0" lang="en-US" sz="2000" b="1" i="0" u="none" strike="noStrike" cap="none" normalizeH="0" baseline="0" dirty="0">
                        <a:ln>
                          <a:noFill/>
                        </a:ln>
                        <a:solidFill>
                          <a:srgbClr val="0000FF"/>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N</a:t>
                      </a:r>
                      <a:endParaRPr kumimoji="0" lang="en-US" sz="20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492421876"/>
                  </a:ext>
                </a:extLst>
              </a:tr>
              <a:tr h="390525">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2000" b="0" i="0" u="none" strike="noStrike" cap="none" normalizeH="0" baseline="0" dirty="0">
                        <a:ln>
                          <a:noFill/>
                        </a:ln>
                        <a:solidFill>
                          <a:schemeClr val="tx1"/>
                        </a:solidFill>
                        <a:effectLst/>
                        <a:latin typeface="Calibri" pitchFamily="34" charset="0"/>
                      </a:endParaRPr>
                    </a:p>
                  </a:txBody>
                  <a:tcPr marL="18288" marR="18288" marT="18288" marB="18288" vert="vert27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2000" b="0" i="0" u="none" strike="noStrike" cap="none" normalizeH="0" baseline="-2500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P'</a:t>
                      </a:r>
                      <a:endParaRPr kumimoji="0" lang="en-US" sz="20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N'</a:t>
                      </a:r>
                      <a:endParaRPr kumimoji="0" lang="en-US" sz="20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2000" b="1"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2965957492"/>
                  </a:ext>
                </a:extLst>
              </a:tr>
            </a:tbl>
          </a:graphicData>
        </a:graphic>
      </p:graphicFrame>
    </p:spTree>
    <p:extLst>
      <p:ext uri="{BB962C8B-B14F-4D97-AF65-F5344CB8AC3E}">
        <p14:creationId xmlns:p14="http://schemas.microsoft.com/office/powerpoint/2010/main" val="30112689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Model Evaluation – Class Imbalance Problem</a:t>
            </a:r>
            <a:endParaRPr lang="en-US" dirty="0"/>
          </a:p>
        </p:txBody>
      </p:sp>
      <mc:AlternateContent xmlns:mc="http://schemas.openxmlformats.org/markup-compatibility/2006" xmlns:a14="http://schemas.microsoft.com/office/drawing/2010/main">
        <mc:Choice Requires="a14">
          <p:sp>
            <p:nvSpPr>
              <p:cNvPr id="31" name="Text Placeholder 2"/>
              <p:cNvSpPr>
                <a:spLocks noGrp="1"/>
              </p:cNvSpPr>
              <p:nvPr>
                <p:ph type="body" sz="quarter" idx="13"/>
              </p:nvPr>
            </p:nvSpPr>
            <p:spPr>
              <a:xfrm>
                <a:off x="329245" y="1219201"/>
                <a:ext cx="7519355" cy="4984864"/>
              </a:xfrm>
            </p:spPr>
            <p:txBody>
              <a:bodyPr>
                <a:normAutofit/>
              </a:bodyPr>
              <a:lstStyle/>
              <a:p>
                <a:pPr>
                  <a:lnSpc>
                    <a:spcPct val="150000"/>
                  </a:lnSpc>
                  <a:spcBef>
                    <a:spcPts val="0"/>
                  </a:spcBef>
                  <a:buFont typeface="Wingdings" panose="05000000000000000000" pitchFamily="2" charset="2"/>
                  <a:buChar char="§"/>
                </a:pPr>
                <a:r>
                  <a:rPr lang="en-US" sz="2400" b="1" dirty="0" smtClean="0">
                    <a:latin typeface="+mn-lt"/>
                  </a:rPr>
                  <a:t>Precision</a:t>
                </a:r>
                <a:r>
                  <a:rPr lang="en-US" sz="2400" dirty="0" smtClean="0">
                    <a:latin typeface="+mn-lt"/>
                  </a:rPr>
                  <a:t> (measure of </a:t>
                </a:r>
                <a:r>
                  <a:rPr lang="en-US" sz="2400" i="1" dirty="0" smtClean="0">
                    <a:latin typeface="+mn-lt"/>
                  </a:rPr>
                  <a:t>exactness</a:t>
                </a:r>
                <a:r>
                  <a:rPr lang="en-US" sz="2400" dirty="0" smtClean="0">
                    <a:latin typeface="+mn-lt"/>
                  </a:rPr>
                  <a:t>)</a:t>
                </a:r>
              </a:p>
              <a:p>
                <a:pPr lvl="1">
                  <a:lnSpc>
                    <a:spcPct val="150000"/>
                  </a:lnSpc>
                  <a:spcBef>
                    <a:spcPts val="0"/>
                  </a:spcBef>
                  <a:buFont typeface="Courier New" panose="02070309020205020404" pitchFamily="49" charset="0"/>
                  <a:buChar char="o"/>
                </a:pPr>
                <a:r>
                  <a:rPr lang="en-US" sz="1800" dirty="0">
                    <a:latin typeface="+mn-lt"/>
                  </a:rPr>
                  <a:t>When it predicts YES, how often is it correct</a:t>
                </a:r>
                <a:r>
                  <a:rPr lang="en-US" sz="1800" dirty="0" smtClean="0">
                    <a:latin typeface="+mn-lt"/>
                  </a:rPr>
                  <a:t>?</a:t>
                </a:r>
              </a:p>
              <a:p>
                <a:pPr marL="457200" lvl="1" indent="0">
                  <a:lnSpc>
                    <a:spcPct val="150000"/>
                  </a:lnSpc>
                  <a:spcBef>
                    <a:spcPts val="0"/>
                  </a:spcBef>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𝑃𝑟𝑒𝑐𝑖𝑠𝑖𝑜𝑛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den>
                      </m:f>
                    </m:oMath>
                  </m:oMathPara>
                </a14:m>
                <a:endParaRPr lang="en-US" dirty="0" smtClean="0">
                  <a:latin typeface="+mn-lt"/>
                </a:endParaRPr>
              </a:p>
              <a:p>
                <a:pPr lvl="1">
                  <a:lnSpc>
                    <a:spcPct val="150000"/>
                  </a:lnSpc>
                  <a:spcBef>
                    <a:spcPts val="0"/>
                  </a:spcBef>
                </a:pPr>
                <a:endParaRPr lang="en-US" dirty="0" smtClean="0">
                  <a:latin typeface="+mn-lt"/>
                </a:endParaRPr>
              </a:p>
              <a:p>
                <a:pPr lvl="1" algn="just">
                  <a:lnSpc>
                    <a:spcPct val="150000"/>
                  </a:lnSpc>
                  <a:spcBef>
                    <a:spcPts val="0"/>
                  </a:spcBef>
                  <a:buFont typeface="Courier New" panose="02070309020205020404" pitchFamily="49" charset="0"/>
                  <a:buChar char="o"/>
                </a:pPr>
                <a:r>
                  <a:rPr lang="en-US" sz="2000" dirty="0" smtClean="0">
                    <a:latin typeface="+mn-lt"/>
                  </a:rPr>
                  <a:t>A </a:t>
                </a:r>
                <a:r>
                  <a:rPr lang="en-US" sz="2000" dirty="0">
                    <a:latin typeface="+mn-lt"/>
                  </a:rPr>
                  <a:t>perfect </a:t>
                </a:r>
                <a:r>
                  <a:rPr lang="en-US" sz="2000" b="1" dirty="0">
                    <a:latin typeface="+mn-lt"/>
                  </a:rPr>
                  <a:t>precision</a:t>
                </a:r>
                <a:r>
                  <a:rPr lang="en-US" sz="2000" dirty="0">
                    <a:latin typeface="+mn-lt"/>
                  </a:rPr>
                  <a:t> score of 1.0 for a class C means that every tuple that the classifier labeled as </a:t>
                </a:r>
                <a:r>
                  <a:rPr lang="en-US" sz="2000" dirty="0" smtClean="0">
                    <a:latin typeface="+mn-lt"/>
                  </a:rPr>
                  <a:t>belonging </a:t>
                </a:r>
                <a:r>
                  <a:rPr lang="en-US" sz="2000" dirty="0">
                    <a:latin typeface="+mn-lt"/>
                  </a:rPr>
                  <a:t>to class C does indeed belong to class </a:t>
                </a:r>
                <a:r>
                  <a:rPr lang="en-US" sz="2000" dirty="0" smtClean="0">
                    <a:latin typeface="+mn-lt"/>
                  </a:rPr>
                  <a:t>C</a:t>
                </a:r>
                <a:endParaRPr lang="en-US" sz="2000" dirty="0">
                  <a:latin typeface="+mn-lt"/>
                </a:endParaRPr>
              </a:p>
            </p:txBody>
          </p:sp>
        </mc:Choice>
        <mc:Fallback xmlns="">
          <p:sp>
            <p:nvSpPr>
              <p:cNvPr id="31" name="Text Placeholder 2"/>
              <p:cNvSpPr>
                <a:spLocks noGrp="1" noRot="1" noChangeAspect="1" noMove="1" noResize="1" noEditPoints="1" noAdjustHandles="1" noChangeArrowheads="1" noChangeShapeType="1" noTextEdit="1"/>
              </p:cNvSpPr>
              <p:nvPr>
                <p:ph type="body" sz="quarter" idx="13"/>
              </p:nvPr>
            </p:nvSpPr>
            <p:spPr>
              <a:xfrm>
                <a:off x="329245" y="1219201"/>
                <a:ext cx="7519355" cy="4984864"/>
              </a:xfrm>
              <a:blipFill rotWithShape="0">
                <a:blip r:embed="rId2"/>
                <a:stretch>
                  <a:fillRect l="-1053" r="-810"/>
                </a:stretch>
              </a:blipFill>
            </p:spPr>
            <p:txBody>
              <a:bodyPr/>
              <a:lstStyle/>
              <a:p>
                <a:r>
                  <a:rPr lang="en-IN">
                    <a:noFill/>
                  </a:rPr>
                  <a:t> </a:t>
                </a:r>
              </a:p>
            </p:txBody>
          </p:sp>
        </mc:Fallback>
      </mc:AlternateContent>
      <p:graphicFrame>
        <p:nvGraphicFramePr>
          <p:cNvPr id="7" name="Group 77"/>
          <p:cNvGraphicFramePr>
            <a:graphicFrameLocks noGrp="1"/>
          </p:cNvGraphicFramePr>
          <p:nvPr>
            <p:extLst/>
          </p:nvPr>
        </p:nvGraphicFramePr>
        <p:xfrm>
          <a:off x="8229600" y="1517827"/>
          <a:ext cx="3059184" cy="2286000"/>
        </p:xfrm>
        <a:graphic>
          <a:graphicData uri="http://schemas.openxmlformats.org/drawingml/2006/table">
            <a:tbl>
              <a:tblPr/>
              <a:tblGrid>
                <a:gridCol w="588282">
                  <a:extLst>
                    <a:ext uri="{9D8B030D-6E8A-4147-A177-3AD203B41FA5}">
                      <a16:colId xmlns="" xmlns:a16="http://schemas.microsoft.com/office/drawing/2014/main" val="4225718737"/>
                    </a:ext>
                  </a:extLst>
                </a:gridCol>
                <a:gridCol w="470066">
                  <a:extLst>
                    <a:ext uri="{9D8B030D-6E8A-4147-A177-3AD203B41FA5}">
                      <a16:colId xmlns="" xmlns:a16="http://schemas.microsoft.com/office/drawing/2014/main" val="20000"/>
                    </a:ext>
                  </a:extLst>
                </a:gridCol>
                <a:gridCol w="562076">
                  <a:extLst>
                    <a:ext uri="{9D8B030D-6E8A-4147-A177-3AD203B41FA5}">
                      <a16:colId xmlns="" xmlns:a16="http://schemas.microsoft.com/office/drawing/2014/main" val="20001"/>
                    </a:ext>
                  </a:extLst>
                </a:gridCol>
                <a:gridCol w="719380">
                  <a:extLst>
                    <a:ext uri="{9D8B030D-6E8A-4147-A177-3AD203B41FA5}">
                      <a16:colId xmlns="" xmlns:a16="http://schemas.microsoft.com/office/drawing/2014/main" val="20002"/>
                    </a:ext>
                  </a:extLst>
                </a:gridCol>
                <a:gridCol w="719380">
                  <a:extLst>
                    <a:ext uri="{9D8B030D-6E8A-4147-A177-3AD203B41FA5}">
                      <a16:colId xmlns="" xmlns:a16="http://schemas.microsoft.com/office/drawing/2014/main" val="469528922"/>
                    </a:ext>
                  </a:extLst>
                </a:gridCol>
              </a:tblGrid>
              <a:tr h="723900">
                <a:tc>
                  <a:txBody>
                    <a:bodyPr/>
                    <a:lstStyle/>
                    <a:p>
                      <a:pPr marL="0" marR="0" lvl="0" indent="0" algn="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2000" b="0"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2000" b="0"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Predicted class</a:t>
                      </a:r>
                      <a:endParaRPr kumimoji="0" lang="en-US" sz="2000" b="0" i="0" u="none" strike="noStrike" cap="none" normalizeH="0" baseline="-2500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Total</a:t>
                      </a:r>
                      <a:endParaRPr kumimoji="0" lang="en-US" sz="2000" b="0"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60596843"/>
                  </a:ext>
                </a:extLst>
              </a:tr>
              <a:tr h="390525">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2000" b="0" i="0" u="none" strike="noStrike" cap="none" normalizeH="0" baseline="0" dirty="0" smtClean="0">
                        <a:ln>
                          <a:noFill/>
                        </a:ln>
                        <a:solidFill>
                          <a:schemeClr val="tx1"/>
                        </a:solidFill>
                        <a:effectLst/>
                        <a:latin typeface="Calibri" pitchFamily="34" charset="0"/>
                      </a:endParaRPr>
                    </a:p>
                  </a:txBody>
                  <a:tcPr marL="18288" marR="18288" marT="18288" marB="1828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2000" b="0" i="0" u="none" strike="noStrike" cap="none" normalizeH="0" baseline="-25000" dirty="0" smtClean="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0" i="0" u="none" strike="noStrike" cap="none" normalizeH="0" baseline="0" dirty="0" smtClean="0">
                          <a:ln>
                            <a:noFill/>
                          </a:ln>
                          <a:solidFill>
                            <a:srgbClr val="009900"/>
                          </a:solidFill>
                          <a:effectLst/>
                          <a:latin typeface="Calibri" pitchFamily="34" charset="0"/>
                        </a:rPr>
                        <a:t>Yes</a:t>
                      </a:r>
                      <a:endParaRPr kumimoji="0" lang="en-US" sz="2000" b="0" i="0" u="none" strike="noStrike" cap="none" normalizeH="0" baseline="-25000" dirty="0">
                        <a:ln>
                          <a:noFill/>
                        </a:ln>
                        <a:solidFill>
                          <a:srgbClr val="009900"/>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0" i="0" u="none" strike="noStrike" cap="none" normalizeH="0" baseline="0" dirty="0" smtClean="0">
                          <a:ln>
                            <a:noFill/>
                          </a:ln>
                          <a:solidFill>
                            <a:srgbClr val="FF00FF"/>
                          </a:solidFill>
                          <a:effectLst/>
                          <a:latin typeface="Calibri" pitchFamily="34" charset="0"/>
                        </a:rPr>
                        <a:t>No</a:t>
                      </a:r>
                      <a:endParaRPr kumimoji="0" lang="en-US" sz="2000" b="0" i="0" u="none" strike="noStrike" cap="none" normalizeH="0" baseline="-25000" dirty="0">
                        <a:ln>
                          <a:noFill/>
                        </a:ln>
                        <a:solidFill>
                          <a:srgbClr val="FF00FF"/>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20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90525">
                <a:tc rowSpan="2">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r>
                        <a:rPr kumimoji="0" lang="en-US" sz="2000" b="0" i="0" u="none" strike="noStrike" cap="none" normalizeH="0" baseline="0" dirty="0" smtClean="0">
                          <a:ln>
                            <a:noFill/>
                          </a:ln>
                          <a:solidFill>
                            <a:schemeClr val="tx1"/>
                          </a:solidFill>
                          <a:effectLst/>
                          <a:latin typeface="Calibri" pitchFamily="34" charset="0"/>
                        </a:rPr>
                        <a:t>Actual class </a:t>
                      </a:r>
                      <a:endParaRPr kumimoji="0" lang="en-US" sz="2000" b="0" i="0" u="none" strike="noStrike" cap="none" normalizeH="0" baseline="0" dirty="0">
                        <a:ln>
                          <a:noFill/>
                        </a:ln>
                        <a:solidFill>
                          <a:schemeClr val="tx1"/>
                        </a:solidFill>
                        <a:effectLst/>
                        <a:latin typeface="Calibri" pitchFamily="34" charset="0"/>
                      </a:endParaRPr>
                    </a:p>
                  </a:txBody>
                  <a:tcPr marL="18288" marR="18288" marT="18288" marB="18288" vert="vert27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r>
                        <a:rPr kumimoji="0" lang="en-US" sz="2000" b="0" i="0" u="none" strike="noStrike" cap="none" normalizeH="0" baseline="0" dirty="0" smtClean="0">
                          <a:ln>
                            <a:noFill/>
                          </a:ln>
                          <a:solidFill>
                            <a:srgbClr val="009900"/>
                          </a:solidFill>
                          <a:effectLst/>
                          <a:latin typeface="Calibri" pitchFamily="34" charset="0"/>
                        </a:rPr>
                        <a:t>Yes</a:t>
                      </a:r>
                      <a:endParaRPr kumimoji="0" lang="en-US" sz="2000" b="0" i="0" u="none" strike="noStrike" cap="none" normalizeH="0" baseline="-25000" dirty="0">
                        <a:ln>
                          <a:noFill/>
                        </a:ln>
                        <a:solidFill>
                          <a:srgbClr val="009900"/>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1" i="0" u="none" strike="noStrike" cap="none" normalizeH="0" baseline="0" dirty="0" smtClean="0">
                          <a:ln>
                            <a:noFill/>
                          </a:ln>
                          <a:solidFill>
                            <a:srgbClr val="0000FF"/>
                          </a:solidFill>
                          <a:effectLst/>
                          <a:latin typeface="Calibri" pitchFamily="34" charset="0"/>
                        </a:rPr>
                        <a:t>TP</a:t>
                      </a:r>
                      <a:endParaRPr kumimoji="0" lang="en-US" sz="2000" b="1" i="0" u="none" strike="noStrike" cap="none" normalizeH="0" baseline="0" dirty="0">
                        <a:ln>
                          <a:noFill/>
                        </a:ln>
                        <a:solidFill>
                          <a:srgbClr val="0000FF"/>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1" i="0" u="none" strike="noStrike" cap="none" normalizeH="0" baseline="0" dirty="0" smtClean="0">
                          <a:ln>
                            <a:noFill/>
                          </a:ln>
                          <a:solidFill>
                            <a:srgbClr val="FF0000"/>
                          </a:solidFill>
                          <a:effectLst/>
                          <a:latin typeface="Calibri" pitchFamily="34" charset="0"/>
                        </a:rPr>
                        <a:t>FN</a:t>
                      </a:r>
                      <a:endParaRPr kumimoji="0" lang="en-US" sz="2000" b="1" i="0" u="none" strike="noStrike" cap="none" normalizeH="0" baseline="0" dirty="0">
                        <a:ln>
                          <a:noFill/>
                        </a:ln>
                        <a:solidFill>
                          <a:srgbClr val="FF0000"/>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P</a:t>
                      </a:r>
                      <a:endParaRPr kumimoji="0" lang="en-US" sz="20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90525">
                <a:tc vMerge="1">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r>
                        <a:rPr kumimoji="0" lang="en-US" sz="2000" b="0" i="0" u="none" strike="noStrike" cap="none" normalizeH="0" baseline="0" dirty="0" smtClean="0">
                          <a:ln>
                            <a:noFill/>
                          </a:ln>
                          <a:solidFill>
                            <a:srgbClr val="FF00FF"/>
                          </a:solidFill>
                          <a:effectLst/>
                          <a:latin typeface="Calibri" pitchFamily="34" charset="0"/>
                        </a:rPr>
                        <a:t>No</a:t>
                      </a:r>
                      <a:endParaRPr kumimoji="0" lang="en-US" sz="2000" b="0" i="0" u="none" strike="noStrike" cap="none" normalizeH="0" baseline="-25000" dirty="0">
                        <a:ln>
                          <a:noFill/>
                        </a:ln>
                        <a:solidFill>
                          <a:srgbClr val="FF00FF"/>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1" i="0" u="none" strike="noStrike" cap="none" normalizeH="0" baseline="0" dirty="0" smtClean="0">
                          <a:ln>
                            <a:noFill/>
                          </a:ln>
                          <a:solidFill>
                            <a:srgbClr val="FF0000"/>
                          </a:solidFill>
                          <a:effectLst/>
                          <a:latin typeface="Calibri" pitchFamily="34" charset="0"/>
                        </a:rPr>
                        <a:t>FP</a:t>
                      </a:r>
                      <a:endParaRPr kumimoji="0" lang="en-US" sz="2000" b="1" i="0" u="none" strike="noStrike" cap="none" normalizeH="0" baseline="0" dirty="0">
                        <a:ln>
                          <a:noFill/>
                        </a:ln>
                        <a:solidFill>
                          <a:srgbClr val="FF0000"/>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1" i="0" u="none" strike="noStrike" cap="none" normalizeH="0" baseline="0" dirty="0" smtClean="0">
                          <a:ln>
                            <a:noFill/>
                          </a:ln>
                          <a:solidFill>
                            <a:srgbClr val="0000FF"/>
                          </a:solidFill>
                          <a:effectLst/>
                          <a:latin typeface="Calibri" pitchFamily="34" charset="0"/>
                        </a:rPr>
                        <a:t>TN</a:t>
                      </a:r>
                      <a:endParaRPr kumimoji="0" lang="en-US" sz="2000" b="1" i="0" u="none" strike="noStrike" cap="none" normalizeH="0" baseline="0" dirty="0">
                        <a:ln>
                          <a:noFill/>
                        </a:ln>
                        <a:solidFill>
                          <a:srgbClr val="0000FF"/>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N</a:t>
                      </a:r>
                      <a:endParaRPr kumimoji="0" lang="en-US" sz="20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492421876"/>
                  </a:ext>
                </a:extLst>
              </a:tr>
              <a:tr h="390525">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2000" b="0" i="0" u="none" strike="noStrike" cap="none" normalizeH="0" baseline="0" dirty="0">
                        <a:ln>
                          <a:noFill/>
                        </a:ln>
                        <a:solidFill>
                          <a:schemeClr val="tx1"/>
                        </a:solidFill>
                        <a:effectLst/>
                        <a:latin typeface="Calibri" pitchFamily="34" charset="0"/>
                      </a:endParaRPr>
                    </a:p>
                  </a:txBody>
                  <a:tcPr marL="18288" marR="18288" marT="18288" marB="18288" vert="vert27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2000" b="0" i="0" u="none" strike="noStrike" cap="none" normalizeH="0" baseline="-2500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P'</a:t>
                      </a:r>
                      <a:endParaRPr kumimoji="0" lang="en-US" sz="20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N'</a:t>
                      </a:r>
                      <a:endParaRPr kumimoji="0" lang="en-US" sz="20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2000" b="1"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2965957492"/>
                  </a:ext>
                </a:extLst>
              </a:tr>
            </a:tbl>
          </a:graphicData>
        </a:graphic>
      </p:graphicFrame>
      <p:pic>
        <p:nvPicPr>
          <p:cNvPr id="8" name="Picture 7"/>
          <p:cNvPicPr>
            <a:picLocks noChangeAspect="1"/>
          </p:cNvPicPr>
          <p:nvPr/>
        </p:nvPicPr>
        <p:blipFill>
          <a:blip r:embed="rId3"/>
          <a:stretch>
            <a:fillRect/>
          </a:stretch>
        </p:blipFill>
        <p:spPr>
          <a:xfrm>
            <a:off x="8001000" y="4270199"/>
            <a:ext cx="3810000" cy="2053828"/>
          </a:xfrm>
          <a:prstGeom prst="rect">
            <a:avLst/>
          </a:prstGeom>
        </p:spPr>
      </p:pic>
    </p:spTree>
    <p:extLst>
      <p:ext uri="{BB962C8B-B14F-4D97-AF65-F5344CB8AC3E}">
        <p14:creationId xmlns:p14="http://schemas.microsoft.com/office/powerpoint/2010/main" val="7184703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924800" y="1426285"/>
            <a:ext cx="3810000" cy="2053828"/>
          </a:xfrm>
          <a:prstGeom prst="rect">
            <a:avLst/>
          </a:prstGeom>
        </p:spPr>
      </p:pic>
      <p:sp>
        <p:nvSpPr>
          <p:cNvPr id="5" name="Title 4"/>
          <p:cNvSpPr>
            <a:spLocks noGrp="1"/>
          </p:cNvSpPr>
          <p:nvPr>
            <p:ph type="title"/>
          </p:nvPr>
        </p:nvSpPr>
        <p:spPr/>
        <p:txBody>
          <a:bodyPr>
            <a:normAutofit/>
          </a:bodyPr>
          <a:lstStyle/>
          <a:p>
            <a:r>
              <a:rPr lang="en-US" dirty="0" smtClean="0"/>
              <a:t>Model Evaluation – Class Imbalance Problem</a:t>
            </a:r>
            <a:endParaRPr lang="en-US" dirty="0"/>
          </a:p>
        </p:txBody>
      </p:sp>
      <p:sp>
        <p:nvSpPr>
          <p:cNvPr id="31" name="Text Placeholder 2"/>
          <p:cNvSpPr>
            <a:spLocks noGrp="1"/>
          </p:cNvSpPr>
          <p:nvPr>
            <p:ph type="body" sz="quarter" idx="13"/>
          </p:nvPr>
        </p:nvSpPr>
        <p:spPr>
          <a:xfrm>
            <a:off x="329245" y="1143000"/>
            <a:ext cx="7747955" cy="5061065"/>
          </a:xfrm>
        </p:spPr>
        <p:txBody>
          <a:bodyPr>
            <a:normAutofit/>
          </a:bodyPr>
          <a:lstStyle/>
          <a:p>
            <a:pPr>
              <a:lnSpc>
                <a:spcPct val="150000"/>
              </a:lnSpc>
              <a:spcBef>
                <a:spcPts val="0"/>
              </a:spcBef>
            </a:pPr>
            <a:r>
              <a:rPr lang="en-US" sz="2400" b="1" dirty="0" smtClean="0">
                <a:latin typeface="+mn-lt"/>
              </a:rPr>
              <a:t>Precision</a:t>
            </a:r>
            <a:r>
              <a:rPr lang="en-US" sz="2400" dirty="0" smtClean="0">
                <a:latin typeface="+mn-lt"/>
              </a:rPr>
              <a:t> (measure of </a:t>
            </a:r>
            <a:r>
              <a:rPr lang="en-US" sz="2400" i="1" dirty="0" smtClean="0">
                <a:latin typeface="+mn-lt"/>
              </a:rPr>
              <a:t>exactness</a:t>
            </a:r>
            <a:r>
              <a:rPr lang="en-US" sz="2400" dirty="0" smtClean="0">
                <a:latin typeface="+mn-lt"/>
              </a:rPr>
              <a:t>)</a:t>
            </a:r>
          </a:p>
          <a:p>
            <a:pPr lvl="1">
              <a:lnSpc>
                <a:spcPct val="150000"/>
              </a:lnSpc>
              <a:spcBef>
                <a:spcPts val="0"/>
              </a:spcBef>
              <a:buFont typeface="Courier New" panose="02070309020205020404" pitchFamily="49" charset="0"/>
              <a:buChar char="o"/>
            </a:pPr>
            <a:r>
              <a:rPr lang="en-US" sz="2000" i="1" dirty="0" smtClean="0">
                <a:latin typeface="+mn-lt"/>
              </a:rPr>
              <a:t>Important </a:t>
            </a:r>
            <a:r>
              <a:rPr lang="en-US" sz="2000" i="1" dirty="0">
                <a:latin typeface="+mn-lt"/>
              </a:rPr>
              <a:t>when: </a:t>
            </a:r>
            <a:endParaRPr lang="en-US" sz="2000" i="1" dirty="0" smtClean="0">
              <a:latin typeface="+mn-lt"/>
            </a:endParaRPr>
          </a:p>
          <a:p>
            <a:pPr lvl="2">
              <a:lnSpc>
                <a:spcPct val="150000"/>
              </a:lnSpc>
              <a:spcBef>
                <a:spcPts val="0"/>
              </a:spcBef>
              <a:buFont typeface="Wingdings" panose="05000000000000000000" pitchFamily="2" charset="2"/>
              <a:buChar char="ü"/>
            </a:pPr>
            <a:r>
              <a:rPr lang="en-US" sz="1800" dirty="0" smtClean="0">
                <a:latin typeface="+mn-lt"/>
              </a:rPr>
              <a:t>you </a:t>
            </a:r>
            <a:r>
              <a:rPr lang="en-US" sz="1800" dirty="0">
                <a:latin typeface="+mn-lt"/>
              </a:rPr>
              <a:t>want to be more confident of your predicted positives.</a:t>
            </a:r>
          </a:p>
          <a:p>
            <a:pPr lvl="1">
              <a:lnSpc>
                <a:spcPct val="150000"/>
              </a:lnSpc>
              <a:spcBef>
                <a:spcPts val="0"/>
              </a:spcBef>
              <a:buFont typeface="Courier New" panose="02070309020205020404" pitchFamily="49" charset="0"/>
              <a:buChar char="o"/>
            </a:pPr>
            <a:r>
              <a:rPr lang="en-US" sz="2000" i="1" dirty="0">
                <a:latin typeface="+mn-lt"/>
              </a:rPr>
              <a:t>Used when: </a:t>
            </a:r>
            <a:endParaRPr lang="en-US" sz="2000" i="1" dirty="0" smtClean="0">
              <a:latin typeface="+mn-lt"/>
            </a:endParaRPr>
          </a:p>
          <a:p>
            <a:pPr lvl="2">
              <a:lnSpc>
                <a:spcPct val="150000"/>
              </a:lnSpc>
              <a:spcBef>
                <a:spcPts val="0"/>
              </a:spcBef>
              <a:buFont typeface="Wingdings" panose="05000000000000000000" pitchFamily="2" charset="2"/>
              <a:buChar char="ü"/>
            </a:pPr>
            <a:r>
              <a:rPr lang="en-US" sz="1800" dirty="0" smtClean="0">
                <a:latin typeface="+mn-lt"/>
              </a:rPr>
              <a:t>the </a:t>
            </a:r>
            <a:r>
              <a:rPr lang="en-US" sz="1800" dirty="0">
                <a:latin typeface="+mn-lt"/>
              </a:rPr>
              <a:t>occurrence of false positives is </a:t>
            </a:r>
            <a:r>
              <a:rPr lang="en-US" sz="1800" dirty="0" smtClean="0">
                <a:latin typeface="+mn-lt"/>
              </a:rPr>
              <a:t>unacceptable/intolerable</a:t>
            </a:r>
          </a:p>
          <a:p>
            <a:pPr lvl="2">
              <a:lnSpc>
                <a:spcPct val="150000"/>
              </a:lnSpc>
              <a:spcBef>
                <a:spcPts val="0"/>
              </a:spcBef>
              <a:buFont typeface="Wingdings" panose="05000000000000000000" pitchFamily="2" charset="2"/>
              <a:buChar char="ü"/>
            </a:pPr>
            <a:r>
              <a:rPr lang="en-US" sz="1800" dirty="0" smtClean="0">
                <a:latin typeface="+mn-lt"/>
              </a:rPr>
              <a:t>For </a:t>
            </a:r>
            <a:r>
              <a:rPr lang="en-US" sz="1800" dirty="0">
                <a:latin typeface="+mn-lt"/>
              </a:rPr>
              <a:t>example, Spam </a:t>
            </a:r>
            <a:r>
              <a:rPr lang="en-US" sz="1800" dirty="0" smtClean="0">
                <a:latin typeface="+mn-lt"/>
              </a:rPr>
              <a:t>emails</a:t>
            </a:r>
          </a:p>
          <a:p>
            <a:pPr lvl="2">
              <a:lnSpc>
                <a:spcPct val="150000"/>
              </a:lnSpc>
              <a:spcBef>
                <a:spcPts val="0"/>
              </a:spcBef>
              <a:buFont typeface="Wingdings" panose="05000000000000000000" pitchFamily="2" charset="2"/>
              <a:buChar char="ü"/>
            </a:pPr>
            <a:r>
              <a:rPr lang="en-US" sz="1800" dirty="0" smtClean="0">
                <a:latin typeface="+mn-lt"/>
              </a:rPr>
              <a:t>We would rather </a:t>
            </a:r>
            <a:r>
              <a:rPr lang="en-US" sz="1800" dirty="0">
                <a:latin typeface="+mn-lt"/>
              </a:rPr>
              <a:t>have some spam emails in your inbox than miss out some regular emails that were incorrectly sent to your spam box.</a:t>
            </a:r>
            <a:endParaRPr lang="en-US" sz="1800" dirty="0" smtClean="0">
              <a:latin typeface="+mn-lt"/>
            </a:endParaRPr>
          </a:p>
        </p:txBody>
      </p:sp>
      <p:sp>
        <p:nvSpPr>
          <p:cNvPr id="11" name="Rectangle 10"/>
          <p:cNvSpPr/>
          <p:nvPr/>
        </p:nvSpPr>
        <p:spPr>
          <a:xfrm>
            <a:off x="7467600" y="6443990"/>
            <a:ext cx="4343400" cy="400110"/>
          </a:xfrm>
          <a:prstGeom prst="rect">
            <a:avLst/>
          </a:prstGeom>
        </p:spPr>
        <p:txBody>
          <a:bodyPr wrap="square">
            <a:spAutoFit/>
          </a:bodyPr>
          <a:lstStyle/>
          <a:p>
            <a:r>
              <a:rPr lang="en-US" sz="1000" dirty="0"/>
              <a:t>Image: https://manisha-sirsat.blogspot.com/2019/04/confusion-matrix.html</a:t>
            </a:r>
          </a:p>
          <a:p>
            <a:r>
              <a:rPr lang="en-US" sz="1000" dirty="0" smtClean="0"/>
              <a:t>Source</a:t>
            </a:r>
            <a:r>
              <a:rPr lang="en-US" sz="1000" dirty="0"/>
              <a:t>: Data Mining Concepts &amp; Techniques by Han, </a:t>
            </a:r>
            <a:r>
              <a:rPr lang="en-US" sz="1000" dirty="0" err="1"/>
              <a:t>Kamber</a:t>
            </a:r>
            <a:r>
              <a:rPr lang="en-US" sz="1000" dirty="0"/>
              <a:t>, &amp; Pei</a:t>
            </a:r>
          </a:p>
        </p:txBody>
      </p:sp>
    </p:spTree>
    <p:extLst>
      <p:ext uri="{BB962C8B-B14F-4D97-AF65-F5344CB8AC3E}">
        <p14:creationId xmlns:p14="http://schemas.microsoft.com/office/powerpoint/2010/main" val="36640435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Model Evaluation – Class Imbalance Problem</a:t>
            </a:r>
            <a:endParaRPr lang="en-US" dirty="0"/>
          </a:p>
        </p:txBody>
      </p:sp>
      <p:sp>
        <p:nvSpPr>
          <p:cNvPr id="9" name="Rectangle 8"/>
          <p:cNvSpPr/>
          <p:nvPr/>
        </p:nvSpPr>
        <p:spPr>
          <a:xfrm>
            <a:off x="7924800" y="6443990"/>
            <a:ext cx="3886200" cy="253916"/>
          </a:xfrm>
          <a:prstGeom prst="rect">
            <a:avLst/>
          </a:prstGeom>
        </p:spPr>
        <p:txBody>
          <a:bodyPr wrap="square">
            <a:spAutoFit/>
          </a:bodyPr>
          <a:lstStyle/>
          <a:p>
            <a:r>
              <a:rPr lang="en-US" sz="1000" dirty="0"/>
              <a:t>Source: Data Mining Concepts &amp; Techniques by Han, </a:t>
            </a:r>
            <a:r>
              <a:rPr lang="en-US" sz="1000" dirty="0" err="1"/>
              <a:t>Kamber</a:t>
            </a:r>
            <a:r>
              <a:rPr lang="en-US" sz="1000" dirty="0"/>
              <a:t>, &amp; Pei</a:t>
            </a:r>
          </a:p>
        </p:txBody>
      </p:sp>
      <p:graphicFrame>
        <p:nvGraphicFramePr>
          <p:cNvPr id="7" name="Table 6"/>
          <p:cNvGraphicFramePr>
            <a:graphicFrameLocks noGrp="1"/>
          </p:cNvGraphicFramePr>
          <p:nvPr>
            <p:extLst>
              <p:ext uri="{D42A27DB-BD31-4B8C-83A1-F6EECF244321}">
                <p14:modId xmlns:p14="http://schemas.microsoft.com/office/powerpoint/2010/main" val="3715334236"/>
              </p:ext>
            </p:extLst>
          </p:nvPr>
        </p:nvGraphicFramePr>
        <p:xfrm>
          <a:off x="2362198" y="1942564"/>
          <a:ext cx="5486401" cy="1791235"/>
        </p:xfrm>
        <a:graphic>
          <a:graphicData uri="http://schemas.openxmlformats.org/drawingml/2006/table">
            <a:tbl>
              <a:tblPr/>
              <a:tblGrid>
                <a:gridCol w="1446414">
                  <a:extLst>
                    <a:ext uri="{9D8B030D-6E8A-4147-A177-3AD203B41FA5}">
                      <a16:colId xmlns="" xmlns:a16="http://schemas.microsoft.com/office/drawing/2014/main" val="4253279225"/>
                    </a:ext>
                  </a:extLst>
                </a:gridCol>
                <a:gridCol w="572736">
                  <a:extLst>
                    <a:ext uri="{9D8B030D-6E8A-4147-A177-3AD203B41FA5}">
                      <a16:colId xmlns="" xmlns:a16="http://schemas.microsoft.com/office/drawing/2014/main" val="3523352892"/>
                    </a:ext>
                  </a:extLst>
                </a:gridCol>
                <a:gridCol w="934174">
                  <a:extLst>
                    <a:ext uri="{9D8B030D-6E8A-4147-A177-3AD203B41FA5}">
                      <a16:colId xmlns="" xmlns:a16="http://schemas.microsoft.com/office/drawing/2014/main" val="1290119258"/>
                    </a:ext>
                  </a:extLst>
                </a:gridCol>
                <a:gridCol w="692041">
                  <a:extLst>
                    <a:ext uri="{9D8B030D-6E8A-4147-A177-3AD203B41FA5}">
                      <a16:colId xmlns="" xmlns:a16="http://schemas.microsoft.com/office/drawing/2014/main" val="3237174726"/>
                    </a:ext>
                  </a:extLst>
                </a:gridCol>
                <a:gridCol w="1841036">
                  <a:extLst>
                    <a:ext uri="{9D8B030D-6E8A-4147-A177-3AD203B41FA5}">
                      <a16:colId xmlns="" xmlns:a16="http://schemas.microsoft.com/office/drawing/2014/main" val="3559106700"/>
                    </a:ext>
                  </a:extLst>
                </a:gridCol>
              </a:tblGrid>
              <a:tr h="358247">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Classes</a:t>
                      </a: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Predicted class</a:t>
                      </a: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Total</a:t>
                      </a: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Recognition (%)</a:t>
                      </a: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854479104"/>
                  </a:ext>
                </a:extLst>
              </a:tr>
              <a:tr h="358247">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r>
                        <a:rPr kumimoji="0" lang="en-US" sz="1800" b="0" i="0" u="none" strike="noStrike" cap="none" normalizeH="0" baseline="0" dirty="0" smtClean="0">
                          <a:ln>
                            <a:noFill/>
                          </a:ln>
                          <a:solidFill>
                            <a:schemeClr val="tx1"/>
                          </a:solidFill>
                          <a:effectLst/>
                          <a:latin typeface="Calibri" pitchFamily="34" charset="0"/>
                        </a:rPr>
                        <a:t>Actual class  </a:t>
                      </a:r>
                      <a:r>
                        <a:rPr kumimoji="0" lang="en-US" sz="1800" b="0" i="0" u="none" strike="noStrike" cap="none" normalizeH="0" baseline="0" dirty="0" smtClean="0">
                          <a:ln>
                            <a:noFill/>
                          </a:ln>
                          <a:solidFill>
                            <a:schemeClr val="tx1"/>
                          </a:solidFill>
                          <a:effectLst/>
                          <a:latin typeface="Calibri" pitchFamily="34" charset="0"/>
                          <a:sym typeface="Symbol" panose="05050102010706020507" pitchFamily="18" charset="2"/>
                        </a:rPr>
                        <a:t></a:t>
                      </a:r>
                      <a:endParaRPr kumimoji="0" lang="en-US" sz="1800" b="0" i="0" u="none" strike="noStrike" cap="none" normalizeH="0" baseline="0" dirty="0" smtClean="0">
                        <a:ln>
                          <a:noFill/>
                        </a:ln>
                        <a:solidFill>
                          <a:schemeClr val="tx1"/>
                        </a:solidFill>
                        <a:effectLst/>
                        <a:latin typeface="Calibri" pitchFamily="34" charset="0"/>
                      </a:endParaRPr>
                    </a:p>
                  </a:txBody>
                  <a:tcPr marL="18288" marR="18288" marT="18288" marB="1828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Yes</a:t>
                      </a: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No</a:t>
                      </a: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3590450841"/>
                  </a:ext>
                </a:extLst>
              </a:tr>
              <a:tr h="35824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sz="1800" b="0" i="0" u="none" strike="noStrike" cap="none" normalizeH="0" baseline="0" dirty="0" smtClean="0">
                          <a:ln>
                            <a:noFill/>
                          </a:ln>
                          <a:solidFill>
                            <a:schemeClr val="tx1"/>
                          </a:solidFill>
                          <a:effectLst/>
                          <a:latin typeface="Calibri" pitchFamily="34" charset="0"/>
                        </a:rPr>
                        <a:t>Yes</a:t>
                      </a: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smtClean="0">
                          <a:ln>
                            <a:noFill/>
                          </a:ln>
                          <a:solidFill>
                            <a:schemeClr val="tx1"/>
                          </a:solidFill>
                          <a:effectLst/>
                          <a:latin typeface="Calibri" pitchFamily="34" charset="0"/>
                        </a:rPr>
                        <a:t>90</a:t>
                      </a:r>
                      <a:endParaRPr kumimoji="0" lang="en-US" sz="1800" b="1"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smtClean="0">
                          <a:ln>
                            <a:noFill/>
                          </a:ln>
                          <a:solidFill>
                            <a:schemeClr val="tx1"/>
                          </a:solidFill>
                          <a:effectLst/>
                          <a:latin typeface="Calibri" pitchFamily="34" charset="0"/>
                        </a:rPr>
                        <a:t>210</a:t>
                      </a:r>
                      <a:endParaRPr kumimoji="0" lang="en-US" sz="1800" b="1"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300</a:t>
                      </a: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30.00 (Sensitivity)</a:t>
                      </a: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47397067"/>
                  </a:ext>
                </a:extLst>
              </a:tr>
              <a:tr h="35824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sz="1800" b="0" i="0" u="none" strike="noStrike" cap="none" normalizeH="0" baseline="0" dirty="0" smtClean="0">
                          <a:ln>
                            <a:noFill/>
                          </a:ln>
                          <a:solidFill>
                            <a:schemeClr val="tx1"/>
                          </a:solidFill>
                          <a:effectLst/>
                          <a:latin typeface="Calibri" pitchFamily="34" charset="0"/>
                        </a:rPr>
                        <a:t>No</a:t>
                      </a: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smtClean="0">
                          <a:ln>
                            <a:noFill/>
                          </a:ln>
                          <a:solidFill>
                            <a:schemeClr val="tx1"/>
                          </a:solidFill>
                          <a:effectLst/>
                          <a:latin typeface="Calibri" pitchFamily="34" charset="0"/>
                        </a:rPr>
                        <a:t>140</a:t>
                      </a:r>
                      <a:endParaRPr kumimoji="0" lang="en-US" sz="1800" b="1"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smtClean="0">
                          <a:ln>
                            <a:noFill/>
                          </a:ln>
                          <a:solidFill>
                            <a:schemeClr val="tx1"/>
                          </a:solidFill>
                          <a:effectLst/>
                          <a:latin typeface="Calibri" pitchFamily="34" charset="0"/>
                        </a:rPr>
                        <a:t>9560</a:t>
                      </a:r>
                      <a:endParaRPr kumimoji="0" lang="en-US" sz="1800" b="1"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9700</a:t>
                      </a: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98.56</a:t>
                      </a:r>
                      <a:r>
                        <a:rPr kumimoji="0" lang="en-US" sz="1800" b="0" i="0" u="none" strike="noStrike" cap="none" normalizeH="0" baseline="0" dirty="0">
                          <a:ln>
                            <a:noFill/>
                          </a:ln>
                          <a:solidFill>
                            <a:schemeClr val="tx1"/>
                          </a:solidFill>
                          <a:effectLst/>
                          <a:latin typeface="Calibri" pitchFamily="34" charset="0"/>
                        </a:rPr>
                        <a:t> </a:t>
                      </a:r>
                      <a:r>
                        <a:rPr kumimoji="0" lang="en-US" sz="1800" b="0" i="0" u="none" strike="noStrike" cap="none" normalizeH="0" baseline="0" dirty="0" smtClean="0">
                          <a:ln>
                            <a:noFill/>
                          </a:ln>
                          <a:solidFill>
                            <a:schemeClr val="tx1"/>
                          </a:solidFill>
                          <a:effectLst/>
                          <a:latin typeface="Calibri" pitchFamily="34" charset="0"/>
                        </a:rPr>
                        <a:t>(Specificity)</a:t>
                      </a: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621102373"/>
                  </a:ext>
                </a:extLst>
              </a:tr>
              <a:tr h="35824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sz="1800" b="0" i="0" u="none" strike="noStrike" cap="none" normalizeH="0" baseline="0" dirty="0" smtClean="0">
                          <a:ln>
                            <a:noFill/>
                          </a:ln>
                          <a:solidFill>
                            <a:schemeClr val="tx1"/>
                          </a:solidFill>
                          <a:effectLst/>
                          <a:latin typeface="Calibri" pitchFamily="34" charset="0"/>
                        </a:rPr>
                        <a:t>Total</a:t>
                      </a: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230</a:t>
                      </a: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9770</a:t>
                      </a: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10000</a:t>
                      </a: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96.50 (Accuracy)</a:t>
                      </a: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579852431"/>
                  </a:ext>
                </a:extLst>
              </a:tr>
            </a:tbl>
          </a:graphicData>
        </a:graphic>
      </p:graphicFrame>
      <p:sp>
        <p:nvSpPr>
          <p:cNvPr id="2" name="Rectangle 1"/>
          <p:cNvSpPr/>
          <p:nvPr/>
        </p:nvSpPr>
        <p:spPr>
          <a:xfrm>
            <a:off x="2156430" y="3853933"/>
            <a:ext cx="5897936" cy="369332"/>
          </a:xfrm>
          <a:prstGeom prst="rect">
            <a:avLst/>
          </a:prstGeom>
        </p:spPr>
        <p:txBody>
          <a:bodyPr wrap="square">
            <a:spAutoFit/>
          </a:bodyPr>
          <a:lstStyle/>
          <a:p>
            <a:r>
              <a:rPr lang="en-US" dirty="0"/>
              <a:t>Confusion matrix for the classes cancer </a:t>
            </a:r>
            <a:r>
              <a:rPr lang="en-US" dirty="0" smtClean="0"/>
              <a:t>= </a:t>
            </a:r>
            <a:r>
              <a:rPr lang="en-US" dirty="0"/>
              <a:t>yes and cancer </a:t>
            </a:r>
            <a:r>
              <a:rPr lang="en-US" dirty="0" smtClean="0"/>
              <a:t>= </a:t>
            </a:r>
            <a:r>
              <a:rPr lang="en-US" dirty="0"/>
              <a:t>no</a:t>
            </a:r>
          </a:p>
        </p:txBody>
      </p:sp>
      <mc:AlternateContent xmlns:mc="http://schemas.openxmlformats.org/markup-compatibility/2006" xmlns:a14="http://schemas.microsoft.com/office/drawing/2010/main">
        <mc:Choice Requires="a14">
          <p:sp>
            <p:nvSpPr>
              <p:cNvPr id="3" name="Rectangle 2"/>
              <p:cNvSpPr/>
              <p:nvPr/>
            </p:nvSpPr>
            <p:spPr>
              <a:xfrm>
                <a:off x="1524000" y="4532531"/>
                <a:ext cx="3733800" cy="612732"/>
              </a:xfrm>
              <a:prstGeom prst="rect">
                <a:avLst/>
              </a:prstGeom>
              <a:ln w="19050"/>
            </p:spPr>
            <p:style>
              <a:lnRef idx="2">
                <a:schemeClr val="accent6"/>
              </a:lnRef>
              <a:fillRef idx="1">
                <a:schemeClr val="lt1"/>
              </a:fillRef>
              <a:effectRef idx="0">
                <a:schemeClr val="accent6"/>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𝑆𝑒𝑛𝑠𝑖𝑡𝑖𝑣𝑖𝑡𝑦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𝑃</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90</m:t>
                          </m:r>
                        </m:num>
                        <m:den>
                          <m:r>
                            <a:rPr lang="en-US" i="1">
                              <a:latin typeface="Cambria Math" panose="02040503050406030204" pitchFamily="18" charset="0"/>
                            </a:rPr>
                            <m:t>300</m:t>
                          </m:r>
                        </m:den>
                      </m:f>
                      <m:r>
                        <a:rPr lang="en-US" i="1">
                          <a:latin typeface="Cambria Math" panose="02040503050406030204" pitchFamily="18" charset="0"/>
                        </a:rPr>
                        <m:t>=30.00%</m:t>
                      </m:r>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1524000" y="4532531"/>
                <a:ext cx="3733800" cy="612732"/>
              </a:xfrm>
              <a:prstGeom prst="rect">
                <a:avLst/>
              </a:prstGeom>
              <a:blipFill>
                <a:blip r:embed="rId2"/>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410200" y="4529741"/>
                <a:ext cx="3881191" cy="618311"/>
              </a:xfrm>
              <a:prstGeom prst="rect">
                <a:avLst/>
              </a:prstGeom>
              <a:ln w="1905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𝑆𝑝𝑒𝑐𝑖𝑓𝑖𝑐𝑖𝑡𝑦</m:t>
                      </m:r>
                      <m:r>
                        <a:rPr lang="en-US"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𝑇𝑁</m:t>
                          </m:r>
                        </m:num>
                        <m:den>
                          <m:r>
                            <a:rPr lang="en-US" i="1">
                              <a:latin typeface="Cambria Math" panose="02040503050406030204" pitchFamily="18" charset="0"/>
                            </a:rPr>
                            <m:t>𝑁</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9560</m:t>
                          </m:r>
                        </m:num>
                        <m:den>
                          <m:r>
                            <a:rPr lang="en-US" i="1">
                              <a:latin typeface="Cambria Math" panose="02040503050406030204" pitchFamily="18" charset="0"/>
                            </a:rPr>
                            <m:t>97</m:t>
                          </m:r>
                          <m:r>
                            <a:rPr lang="en-US" b="0" i="1" smtClean="0">
                              <a:latin typeface="Cambria Math" panose="02040503050406030204" pitchFamily="18" charset="0"/>
                            </a:rPr>
                            <m:t>0</m:t>
                          </m:r>
                          <m:r>
                            <a:rPr lang="en-US" i="1">
                              <a:latin typeface="Cambria Math" panose="02040503050406030204" pitchFamily="18" charset="0"/>
                            </a:rPr>
                            <m:t>0</m:t>
                          </m:r>
                        </m:den>
                      </m:f>
                      <m:r>
                        <a:rPr lang="en-US" i="1">
                          <a:latin typeface="Cambria Math" panose="02040503050406030204" pitchFamily="18" charset="0"/>
                        </a:rPr>
                        <m:t>=98.56%</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5410200" y="4529741"/>
                <a:ext cx="3881191" cy="618311"/>
              </a:xfrm>
              <a:prstGeom prst="rect">
                <a:avLst/>
              </a:prstGeom>
              <a:blipFill>
                <a:blip r:embed="rId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222202" y="5427369"/>
                <a:ext cx="8645698" cy="714683"/>
              </a:xfrm>
              <a:prstGeom prst="rect">
                <a:avLst/>
              </a:prstGeom>
              <a:ln w="19050">
                <a:solidFill>
                  <a:srgbClr val="0000FF"/>
                </a:solidFill>
              </a:ln>
            </p:spPr>
            <p:style>
              <a:lnRef idx="2">
                <a:schemeClr val="accent5"/>
              </a:lnRef>
              <a:fillRef idx="1">
                <a:schemeClr val="lt1"/>
              </a:fillRef>
              <a:effectRef idx="0">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𝑂𝑣𝑒𝑟𝑎𝑙𝑙</m:t>
                      </m:r>
                      <m:r>
                        <a:rPr lang="en-US" i="1">
                          <a:latin typeface="Cambria Math" panose="02040503050406030204" pitchFamily="18" charset="0"/>
                        </a:rPr>
                        <m:t> </m:t>
                      </m:r>
                      <m:r>
                        <a:rPr lang="en-US" i="1">
                          <a:latin typeface="Cambria Math" panose="02040503050406030204" pitchFamily="18" charset="0"/>
                        </a:rPr>
                        <m:t>𝐴𝑐𝑐𝑢𝑟𝑎𝑐𝑦</m:t>
                      </m:r>
                      <m:r>
                        <a:rPr lang="en-US" i="1">
                          <a:latin typeface="Cambria Math" panose="02040503050406030204" pitchFamily="18" charset="0"/>
                        </a:rPr>
                        <m:t>=30.00 ×</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300</m:t>
                              </m:r>
                            </m:num>
                            <m:den>
                              <m:r>
                                <a:rPr lang="en-US" i="1">
                                  <a:latin typeface="Cambria Math" panose="02040503050406030204" pitchFamily="18" charset="0"/>
                                </a:rPr>
                                <m:t>10000</m:t>
                              </m:r>
                            </m:den>
                          </m:f>
                        </m:e>
                      </m:d>
                      <m:r>
                        <a:rPr lang="en-US" i="1">
                          <a:latin typeface="Cambria Math" panose="02040503050406030204" pitchFamily="18" charset="0"/>
                        </a:rPr>
                        <m:t>+98.56 </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9700</m:t>
                              </m:r>
                            </m:num>
                            <m:den>
                              <m:r>
                                <a:rPr lang="en-US" i="1">
                                  <a:latin typeface="Cambria Math" panose="02040503050406030204" pitchFamily="18" charset="0"/>
                                </a:rPr>
                                <m:t>10000</m:t>
                              </m:r>
                            </m:den>
                          </m:f>
                        </m:e>
                      </m:d>
                      <m:r>
                        <a:rPr lang="en-US" i="1">
                          <a:latin typeface="Cambria Math" panose="02040503050406030204" pitchFamily="18" charset="0"/>
                        </a:rPr>
                        <m:t>=0.9+95.60=96.50</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222202" y="5427369"/>
                <a:ext cx="8645698" cy="714683"/>
              </a:xfrm>
              <a:prstGeom prst="rect">
                <a:avLst/>
              </a:prstGeom>
              <a:blipFill>
                <a:blip r:embed="rId4"/>
                <a:stretch>
                  <a:fillRect/>
                </a:stretch>
              </a:blipFill>
              <a:ln w="19050">
                <a:solidFill>
                  <a:srgbClr val="0000FF"/>
                </a:solidFill>
              </a:ln>
            </p:spPr>
            <p:txBody>
              <a:bodyPr/>
              <a:lstStyle/>
              <a:p>
                <a:r>
                  <a:rPr lang="en-US">
                    <a:noFill/>
                  </a:rPr>
                  <a:t> </a:t>
                </a:r>
              </a:p>
            </p:txBody>
          </p:sp>
        </mc:Fallback>
      </mc:AlternateContent>
      <p:graphicFrame>
        <p:nvGraphicFramePr>
          <p:cNvPr id="12" name="Group 77"/>
          <p:cNvGraphicFramePr>
            <a:graphicFrameLocks noGrp="1"/>
          </p:cNvGraphicFramePr>
          <p:nvPr>
            <p:extLst/>
          </p:nvPr>
        </p:nvGraphicFramePr>
        <p:xfrm>
          <a:off x="8458199" y="1828801"/>
          <a:ext cx="2915603" cy="2057400"/>
        </p:xfrm>
        <a:graphic>
          <a:graphicData uri="http://schemas.openxmlformats.org/drawingml/2006/table">
            <a:tbl>
              <a:tblPr/>
              <a:tblGrid>
                <a:gridCol w="560672">
                  <a:extLst>
                    <a:ext uri="{9D8B030D-6E8A-4147-A177-3AD203B41FA5}">
                      <a16:colId xmlns="" xmlns:a16="http://schemas.microsoft.com/office/drawing/2014/main" val="4225718737"/>
                    </a:ext>
                  </a:extLst>
                </a:gridCol>
                <a:gridCol w="448003">
                  <a:extLst>
                    <a:ext uri="{9D8B030D-6E8A-4147-A177-3AD203B41FA5}">
                      <a16:colId xmlns="" xmlns:a16="http://schemas.microsoft.com/office/drawing/2014/main" val="20000"/>
                    </a:ext>
                  </a:extLst>
                </a:gridCol>
                <a:gridCol w="535694">
                  <a:extLst>
                    <a:ext uri="{9D8B030D-6E8A-4147-A177-3AD203B41FA5}">
                      <a16:colId xmlns="" xmlns:a16="http://schemas.microsoft.com/office/drawing/2014/main" val="20001"/>
                    </a:ext>
                  </a:extLst>
                </a:gridCol>
                <a:gridCol w="685617">
                  <a:extLst>
                    <a:ext uri="{9D8B030D-6E8A-4147-A177-3AD203B41FA5}">
                      <a16:colId xmlns="" xmlns:a16="http://schemas.microsoft.com/office/drawing/2014/main" val="20002"/>
                    </a:ext>
                  </a:extLst>
                </a:gridCol>
                <a:gridCol w="685617">
                  <a:extLst>
                    <a:ext uri="{9D8B030D-6E8A-4147-A177-3AD203B41FA5}">
                      <a16:colId xmlns="" xmlns:a16="http://schemas.microsoft.com/office/drawing/2014/main" val="469528922"/>
                    </a:ext>
                  </a:extLst>
                </a:gridCol>
              </a:tblGrid>
              <a:tr h="655320">
                <a:tc>
                  <a:txBody>
                    <a:bodyPr/>
                    <a:lstStyle/>
                    <a:p>
                      <a:pPr marL="0" marR="0" lvl="0" indent="0" algn="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Predicted class</a:t>
                      </a:r>
                      <a:endParaRPr kumimoji="0" lang="en-US" sz="1800" b="0" i="0" u="none" strike="noStrike" cap="none" normalizeH="0" baseline="-2500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Total</a:t>
                      </a: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60596843"/>
                  </a:ext>
                </a:extLst>
              </a:tr>
              <a:tr h="350520">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1800" b="0" i="0" u="none" strike="noStrike" cap="none" normalizeH="0" baseline="0" dirty="0" smtClean="0">
                        <a:ln>
                          <a:noFill/>
                        </a:ln>
                        <a:solidFill>
                          <a:schemeClr val="tx1"/>
                        </a:solidFill>
                        <a:effectLst/>
                        <a:latin typeface="Calibri" pitchFamily="34" charset="0"/>
                      </a:endParaRPr>
                    </a:p>
                  </a:txBody>
                  <a:tcPr marL="18288" marR="18288" marT="18288" marB="1828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1800" b="0" i="0" u="none" strike="noStrike" cap="none" normalizeH="0" baseline="-25000" dirty="0" smtClean="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rgbClr val="009900"/>
                          </a:solidFill>
                          <a:effectLst/>
                          <a:latin typeface="Calibri" pitchFamily="34" charset="0"/>
                        </a:rPr>
                        <a:t>Yes</a:t>
                      </a:r>
                      <a:endParaRPr kumimoji="0" lang="en-US" sz="1800" b="0" i="0" u="none" strike="noStrike" cap="none" normalizeH="0" baseline="-25000" dirty="0">
                        <a:ln>
                          <a:noFill/>
                        </a:ln>
                        <a:solidFill>
                          <a:srgbClr val="009900"/>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rgbClr val="FF00FF"/>
                          </a:solidFill>
                          <a:effectLst/>
                          <a:latin typeface="Calibri" pitchFamily="34" charset="0"/>
                        </a:rPr>
                        <a:t>No</a:t>
                      </a:r>
                      <a:endParaRPr kumimoji="0" lang="en-US" sz="1800" b="0" i="0" u="none" strike="noStrike" cap="none" normalizeH="0" baseline="-25000" dirty="0">
                        <a:ln>
                          <a:noFill/>
                        </a:ln>
                        <a:solidFill>
                          <a:srgbClr val="FF00FF"/>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50520">
                <a:tc rowSpan="2">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r>
                        <a:rPr kumimoji="0" lang="en-US" sz="1800" b="0" i="0" u="none" strike="noStrike" cap="none" normalizeH="0" baseline="0" dirty="0" smtClean="0">
                          <a:ln>
                            <a:noFill/>
                          </a:ln>
                          <a:solidFill>
                            <a:schemeClr val="tx1"/>
                          </a:solidFill>
                          <a:effectLst/>
                          <a:latin typeface="Calibri" pitchFamily="34" charset="0"/>
                        </a:rPr>
                        <a:t>Actual class </a:t>
                      </a: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vert="vert27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r>
                        <a:rPr kumimoji="0" lang="en-US" sz="1800" b="0" i="0" u="none" strike="noStrike" cap="none" normalizeH="0" baseline="0" dirty="0" smtClean="0">
                          <a:ln>
                            <a:noFill/>
                          </a:ln>
                          <a:solidFill>
                            <a:srgbClr val="009900"/>
                          </a:solidFill>
                          <a:effectLst/>
                          <a:latin typeface="Calibri" pitchFamily="34" charset="0"/>
                        </a:rPr>
                        <a:t>Yes</a:t>
                      </a:r>
                      <a:endParaRPr kumimoji="0" lang="en-US" sz="1800" b="0" i="0" u="none" strike="noStrike" cap="none" normalizeH="0" baseline="-25000" dirty="0">
                        <a:ln>
                          <a:noFill/>
                        </a:ln>
                        <a:solidFill>
                          <a:srgbClr val="009900"/>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800" b="1" i="0" u="none" strike="noStrike" cap="none" normalizeH="0" baseline="0" dirty="0" smtClean="0">
                          <a:ln>
                            <a:noFill/>
                          </a:ln>
                          <a:solidFill>
                            <a:srgbClr val="0000FF"/>
                          </a:solidFill>
                          <a:effectLst/>
                          <a:latin typeface="Calibri" pitchFamily="34" charset="0"/>
                        </a:rPr>
                        <a:t>TP</a:t>
                      </a:r>
                      <a:endParaRPr kumimoji="0" lang="en-US" sz="1800" b="1" i="0" u="none" strike="noStrike" cap="none" normalizeH="0" baseline="0" dirty="0">
                        <a:ln>
                          <a:noFill/>
                        </a:ln>
                        <a:solidFill>
                          <a:srgbClr val="0000FF"/>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800" b="1" i="0" u="none" strike="noStrike" cap="none" normalizeH="0" baseline="0" dirty="0" smtClean="0">
                          <a:ln>
                            <a:noFill/>
                          </a:ln>
                          <a:solidFill>
                            <a:srgbClr val="FF0000"/>
                          </a:solidFill>
                          <a:effectLst/>
                          <a:latin typeface="Calibri" pitchFamily="34" charset="0"/>
                        </a:rPr>
                        <a:t>FN</a:t>
                      </a:r>
                      <a:endParaRPr kumimoji="0" lang="en-US" sz="1800" b="1" i="0" u="none" strike="noStrike" cap="none" normalizeH="0" baseline="0" dirty="0">
                        <a:ln>
                          <a:noFill/>
                        </a:ln>
                        <a:solidFill>
                          <a:srgbClr val="FF0000"/>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P</a:t>
                      </a: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50520">
                <a:tc vMerge="1">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r>
                        <a:rPr kumimoji="0" lang="en-US" sz="1800" b="0" i="0" u="none" strike="noStrike" cap="none" normalizeH="0" baseline="0" dirty="0" smtClean="0">
                          <a:ln>
                            <a:noFill/>
                          </a:ln>
                          <a:solidFill>
                            <a:srgbClr val="FF00FF"/>
                          </a:solidFill>
                          <a:effectLst/>
                          <a:latin typeface="Calibri" pitchFamily="34" charset="0"/>
                        </a:rPr>
                        <a:t>No</a:t>
                      </a:r>
                      <a:endParaRPr kumimoji="0" lang="en-US" sz="1800" b="0" i="0" u="none" strike="noStrike" cap="none" normalizeH="0" baseline="-25000" dirty="0">
                        <a:ln>
                          <a:noFill/>
                        </a:ln>
                        <a:solidFill>
                          <a:srgbClr val="FF00FF"/>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800" b="1" i="0" u="none" strike="noStrike" cap="none" normalizeH="0" baseline="0" dirty="0" smtClean="0">
                          <a:ln>
                            <a:noFill/>
                          </a:ln>
                          <a:solidFill>
                            <a:srgbClr val="FF0000"/>
                          </a:solidFill>
                          <a:effectLst/>
                          <a:latin typeface="Calibri" pitchFamily="34" charset="0"/>
                        </a:rPr>
                        <a:t>FP</a:t>
                      </a:r>
                      <a:endParaRPr kumimoji="0" lang="en-US" sz="1800" b="1" i="0" u="none" strike="noStrike" cap="none" normalizeH="0" baseline="0" dirty="0">
                        <a:ln>
                          <a:noFill/>
                        </a:ln>
                        <a:solidFill>
                          <a:srgbClr val="FF0000"/>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800" b="1" i="0" u="none" strike="noStrike" cap="none" normalizeH="0" baseline="0" dirty="0" smtClean="0">
                          <a:ln>
                            <a:noFill/>
                          </a:ln>
                          <a:solidFill>
                            <a:srgbClr val="0000FF"/>
                          </a:solidFill>
                          <a:effectLst/>
                          <a:latin typeface="Calibri" pitchFamily="34" charset="0"/>
                        </a:rPr>
                        <a:t>TN</a:t>
                      </a:r>
                      <a:endParaRPr kumimoji="0" lang="en-US" sz="1800" b="1" i="0" u="none" strike="noStrike" cap="none" normalizeH="0" baseline="0" dirty="0">
                        <a:ln>
                          <a:noFill/>
                        </a:ln>
                        <a:solidFill>
                          <a:srgbClr val="0000FF"/>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N</a:t>
                      </a: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492421876"/>
                  </a:ext>
                </a:extLst>
              </a:tr>
              <a:tr h="350520">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vert="vert27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1800" b="0" i="0" u="none" strike="noStrike" cap="none" normalizeH="0" baseline="-2500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P'</a:t>
                      </a: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N'</a:t>
                      </a:r>
                      <a:endParaRPr kumimoji="0" lang="en-US" sz="1800" b="0"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1800" b="1" i="0" u="none" strike="noStrike" cap="none" normalizeH="0" baseline="0" dirty="0">
                        <a:ln>
                          <a:noFill/>
                        </a:ln>
                        <a:solidFill>
                          <a:schemeClr val="tx1"/>
                        </a:solidFill>
                        <a:effectLst/>
                        <a:latin typeface="Calibri" pitchFamily="34" charset="0"/>
                      </a:endParaRPr>
                    </a:p>
                  </a:txBody>
                  <a:tcPr marL="18288" marR="18288" marT="18288" marB="182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2965957492"/>
                  </a:ext>
                </a:extLst>
              </a:tr>
            </a:tbl>
          </a:graphicData>
        </a:graphic>
      </p:graphicFrame>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5326200" y="4348800"/>
              <a:ext cx="4840560" cy="1287720"/>
            </p14:xfrm>
          </p:contentPart>
        </mc:Choice>
        <mc:Fallback>
          <p:pic>
            <p:nvPicPr>
              <p:cNvPr id="4" name="Ink 3"/>
              <p:cNvPicPr/>
              <p:nvPr/>
            </p:nvPicPr>
            <p:blipFill>
              <a:blip r:embed="rId6"/>
              <a:stretch>
                <a:fillRect/>
              </a:stretch>
            </p:blipFill>
            <p:spPr>
              <a:xfrm>
                <a:off x="5323680" y="4346280"/>
                <a:ext cx="4848480" cy="1292760"/>
              </a:xfrm>
              <a:prstGeom prst="rect">
                <a:avLst/>
              </a:prstGeom>
            </p:spPr>
          </p:pic>
        </mc:Fallback>
      </mc:AlternateContent>
    </p:spTree>
    <p:extLst>
      <p:ext uri="{BB962C8B-B14F-4D97-AF65-F5344CB8AC3E}">
        <p14:creationId xmlns:p14="http://schemas.microsoft.com/office/powerpoint/2010/main" val="31790185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990600"/>
            <a:ext cx="11196956" cy="457200"/>
          </a:xfrm>
        </p:spPr>
        <p:txBody>
          <a:bodyPr>
            <a:normAutofit/>
          </a:bodyPr>
          <a:lstStyle/>
          <a:p>
            <a:r>
              <a:rPr lang="en-US" dirty="0" smtClean="0"/>
              <a:t>F measure and F</a:t>
            </a:r>
            <a:r>
              <a:rPr lang="en-US" baseline="-25000" dirty="0" smtClean="0">
                <a:sym typeface="Symbol" panose="05050102010706020507" pitchFamily="18" charset="2"/>
              </a:rPr>
              <a:t></a:t>
            </a:r>
            <a:r>
              <a:rPr lang="en-US" dirty="0" smtClean="0">
                <a:sym typeface="Symbol" panose="05050102010706020507" pitchFamily="18" charset="2"/>
              </a:rPr>
              <a:t> measure</a:t>
            </a:r>
            <a:endParaRPr lang="en-IN" dirty="0"/>
          </a:p>
        </p:txBody>
      </p:sp>
      <p:sp>
        <p:nvSpPr>
          <p:cNvPr id="5" name="Title 4"/>
          <p:cNvSpPr>
            <a:spLocks noGrp="1"/>
          </p:cNvSpPr>
          <p:nvPr>
            <p:ph type="title"/>
          </p:nvPr>
        </p:nvSpPr>
        <p:spPr/>
        <p:txBody>
          <a:bodyPr>
            <a:normAutofit/>
          </a:bodyPr>
          <a:lstStyle/>
          <a:p>
            <a:r>
              <a:rPr lang="en-US" dirty="0" smtClean="0"/>
              <a:t>Model Evaluation – F Measure</a:t>
            </a:r>
            <a:endParaRPr lang="en-US" dirty="0"/>
          </a:p>
        </p:txBody>
      </p:sp>
      <p:sp>
        <p:nvSpPr>
          <p:cNvPr id="31" name="Text Placeholder 2"/>
          <p:cNvSpPr>
            <a:spLocks noGrp="1"/>
          </p:cNvSpPr>
          <p:nvPr>
            <p:ph type="body" sz="quarter" idx="13"/>
          </p:nvPr>
        </p:nvSpPr>
        <p:spPr>
          <a:xfrm>
            <a:off x="329244" y="1447801"/>
            <a:ext cx="11329355" cy="4756264"/>
          </a:xfrm>
        </p:spPr>
        <p:txBody>
          <a:bodyPr>
            <a:normAutofit/>
          </a:bodyPr>
          <a:lstStyle/>
          <a:p>
            <a:pPr>
              <a:lnSpc>
                <a:spcPct val="150000"/>
              </a:lnSpc>
              <a:spcBef>
                <a:spcPts val="0"/>
              </a:spcBef>
              <a:buFont typeface="Wingdings" panose="05000000000000000000" pitchFamily="2" charset="2"/>
              <a:buChar char="§"/>
            </a:pPr>
            <a:r>
              <a:rPr lang="en-US" dirty="0" smtClean="0">
                <a:latin typeface="+mn-lt"/>
              </a:rPr>
              <a:t>An alternative way to use precision and recall is to combine them into a single measure</a:t>
            </a:r>
          </a:p>
          <a:p>
            <a:pPr>
              <a:lnSpc>
                <a:spcPct val="150000"/>
              </a:lnSpc>
              <a:spcBef>
                <a:spcPts val="0"/>
              </a:spcBef>
              <a:buFont typeface="Wingdings" panose="05000000000000000000" pitchFamily="2" charset="2"/>
              <a:buChar char="§"/>
            </a:pPr>
            <a:r>
              <a:rPr lang="en-US" dirty="0" smtClean="0">
                <a:latin typeface="+mn-lt"/>
              </a:rPr>
              <a:t>This </a:t>
            </a:r>
            <a:r>
              <a:rPr lang="en-US" dirty="0">
                <a:latin typeface="+mn-lt"/>
              </a:rPr>
              <a:t>is the approach of the </a:t>
            </a:r>
            <a:r>
              <a:rPr lang="en-US" i="1" dirty="0">
                <a:latin typeface="+mn-lt"/>
              </a:rPr>
              <a:t>F</a:t>
            </a:r>
            <a:r>
              <a:rPr lang="en-US" dirty="0">
                <a:latin typeface="+mn-lt"/>
              </a:rPr>
              <a:t> measure (also known as the </a:t>
            </a:r>
            <a:r>
              <a:rPr lang="en-US" i="1" dirty="0">
                <a:latin typeface="+mn-lt"/>
              </a:rPr>
              <a:t>F</a:t>
            </a:r>
            <a:r>
              <a:rPr lang="en-US" i="1" baseline="-25000" dirty="0">
                <a:latin typeface="+mn-lt"/>
              </a:rPr>
              <a:t>1</a:t>
            </a:r>
            <a:r>
              <a:rPr lang="en-US" dirty="0">
                <a:latin typeface="+mn-lt"/>
              </a:rPr>
              <a:t> score or </a:t>
            </a:r>
            <a:r>
              <a:rPr lang="en-US" i="1" dirty="0">
                <a:latin typeface="+mn-lt"/>
              </a:rPr>
              <a:t>F</a:t>
            </a:r>
            <a:r>
              <a:rPr lang="en-US" dirty="0">
                <a:latin typeface="+mn-lt"/>
              </a:rPr>
              <a:t>-score) </a:t>
            </a:r>
            <a:r>
              <a:rPr lang="en-US" dirty="0" smtClean="0">
                <a:latin typeface="+mn-lt"/>
              </a:rPr>
              <a:t>and </a:t>
            </a:r>
            <a:r>
              <a:rPr lang="en-US" i="1" dirty="0" smtClean="0">
                <a:latin typeface="+mn-lt"/>
              </a:rPr>
              <a:t>F</a:t>
            </a:r>
            <a:r>
              <a:rPr lang="en-US" i="1" baseline="-25000" dirty="0" smtClean="0">
                <a:latin typeface="+mn-lt"/>
                <a:sym typeface="Symbol" panose="05050102010706020507" pitchFamily="18" charset="2"/>
              </a:rPr>
              <a:t></a:t>
            </a:r>
            <a:r>
              <a:rPr lang="en-US" dirty="0" smtClean="0">
                <a:latin typeface="+mn-lt"/>
                <a:sym typeface="Symbol" panose="05050102010706020507" pitchFamily="18" charset="2"/>
              </a:rPr>
              <a:t> measure</a:t>
            </a:r>
          </a:p>
          <a:p>
            <a:pPr>
              <a:lnSpc>
                <a:spcPct val="150000"/>
              </a:lnSpc>
              <a:spcBef>
                <a:spcPts val="0"/>
              </a:spcBef>
              <a:buFont typeface="Wingdings" panose="05000000000000000000" pitchFamily="2" charset="2"/>
              <a:buChar char="§"/>
            </a:pPr>
            <a:r>
              <a:rPr lang="en-US" dirty="0">
                <a:latin typeface="+mn-lt"/>
              </a:rPr>
              <a:t>The </a:t>
            </a:r>
            <a:r>
              <a:rPr lang="en-US" i="1" dirty="0">
                <a:latin typeface="+mn-lt"/>
              </a:rPr>
              <a:t>F</a:t>
            </a:r>
            <a:r>
              <a:rPr lang="en-US" dirty="0">
                <a:latin typeface="+mn-lt"/>
              </a:rPr>
              <a:t> measure is the harmonic mean of precision and recall. It gives equal weight to precision and </a:t>
            </a:r>
            <a:r>
              <a:rPr lang="en-US" dirty="0" smtClean="0">
                <a:latin typeface="+mn-lt"/>
              </a:rPr>
              <a:t>recall</a:t>
            </a:r>
          </a:p>
          <a:p>
            <a:pPr>
              <a:lnSpc>
                <a:spcPct val="120000"/>
              </a:lnSpc>
            </a:pPr>
            <a:endParaRPr lang="en-US" dirty="0" smtClean="0">
              <a:sym typeface="Symbol" panose="05050102010706020507" pitchFamily="18" charset="2"/>
            </a:endParaRPr>
          </a:p>
          <a:p>
            <a:pPr marL="0" indent="0">
              <a:lnSpc>
                <a:spcPct val="120000"/>
              </a:lnSpc>
              <a:buNone/>
            </a:pPr>
            <a:endParaRPr lang="en-US" b="0" i="1" dirty="0" smtClean="0">
              <a:latin typeface="Cambria Math" panose="02040503050406030204" pitchFamily="18" charset="0"/>
            </a:endParaRPr>
          </a:p>
          <a:p>
            <a:pPr>
              <a:lnSpc>
                <a:spcPct val="120000"/>
              </a:lnSpc>
            </a:pPr>
            <a:r>
              <a:rPr lang="en-US" dirty="0" smtClean="0">
                <a:latin typeface="+mn-lt"/>
              </a:rPr>
              <a:t>Where</a:t>
            </a:r>
          </a:p>
          <a:p>
            <a:pPr lvl="1">
              <a:lnSpc>
                <a:spcPct val="120000"/>
              </a:lnSpc>
              <a:buFont typeface="Courier New" panose="02070309020205020404" pitchFamily="49" charset="0"/>
              <a:buChar char="o"/>
            </a:pPr>
            <a:r>
              <a:rPr lang="en-US" dirty="0" smtClean="0">
                <a:latin typeface="+mn-lt"/>
                <a:sym typeface="Symbol" panose="05050102010706020507" pitchFamily="18" charset="2"/>
              </a:rPr>
              <a:t></a:t>
            </a:r>
            <a:r>
              <a:rPr lang="en-US" dirty="0" smtClean="0">
                <a:latin typeface="+mn-lt"/>
              </a:rPr>
              <a:t> </a:t>
            </a:r>
            <a:r>
              <a:rPr lang="en-US" dirty="0">
                <a:latin typeface="+mn-lt"/>
              </a:rPr>
              <a:t>is a non-negative real </a:t>
            </a:r>
            <a:r>
              <a:rPr lang="en-US" dirty="0" smtClean="0">
                <a:latin typeface="+mn-lt"/>
              </a:rPr>
              <a:t>number</a:t>
            </a:r>
          </a:p>
          <a:p>
            <a:pPr lvl="1">
              <a:lnSpc>
                <a:spcPct val="120000"/>
              </a:lnSpc>
              <a:buFont typeface="Courier New" panose="02070309020205020404" pitchFamily="49" charset="0"/>
              <a:buChar char="o"/>
            </a:pPr>
            <a:r>
              <a:rPr lang="en-US" dirty="0" smtClean="0">
                <a:latin typeface="+mn-lt"/>
              </a:rPr>
              <a:t>The F</a:t>
            </a:r>
            <a:r>
              <a:rPr lang="en-US" baseline="-25000" dirty="0" smtClean="0">
                <a:latin typeface="+mn-lt"/>
                <a:sym typeface="Symbol" panose="05050102010706020507" pitchFamily="18" charset="2"/>
              </a:rPr>
              <a:t></a:t>
            </a:r>
            <a:r>
              <a:rPr lang="en-US" dirty="0" smtClean="0">
                <a:latin typeface="+mn-lt"/>
              </a:rPr>
              <a:t> </a:t>
            </a:r>
            <a:r>
              <a:rPr lang="en-US" dirty="0">
                <a:latin typeface="+mn-lt"/>
              </a:rPr>
              <a:t>measure is a weighted measure of precision and recall. It assigns </a:t>
            </a:r>
            <a:r>
              <a:rPr lang="en-US" dirty="0" smtClean="0">
                <a:latin typeface="+mn-lt"/>
                <a:sym typeface="Symbol" panose="05050102010706020507" pitchFamily="18" charset="2"/>
              </a:rPr>
              <a:t></a:t>
            </a:r>
            <a:r>
              <a:rPr lang="en-US" dirty="0" smtClean="0">
                <a:latin typeface="+mn-lt"/>
              </a:rPr>
              <a:t> times as </a:t>
            </a:r>
            <a:r>
              <a:rPr lang="en-US" dirty="0">
                <a:latin typeface="+mn-lt"/>
              </a:rPr>
              <a:t>much weight to recall as to </a:t>
            </a:r>
            <a:r>
              <a:rPr lang="en-US" dirty="0" smtClean="0">
                <a:latin typeface="+mn-lt"/>
              </a:rPr>
              <a:t>precision</a:t>
            </a:r>
          </a:p>
          <a:p>
            <a:pPr lvl="1">
              <a:lnSpc>
                <a:spcPct val="120000"/>
              </a:lnSpc>
              <a:buFont typeface="Courier New" panose="02070309020205020404" pitchFamily="49" charset="0"/>
              <a:buChar char="o"/>
            </a:pPr>
            <a:r>
              <a:rPr lang="en-US" dirty="0" smtClean="0">
                <a:latin typeface="+mn-lt"/>
              </a:rPr>
              <a:t>Commonly </a:t>
            </a:r>
            <a:r>
              <a:rPr lang="en-US" dirty="0">
                <a:latin typeface="+mn-lt"/>
              </a:rPr>
              <a:t>used F</a:t>
            </a:r>
            <a:r>
              <a:rPr lang="en-US" baseline="-25000" dirty="0" smtClean="0">
                <a:latin typeface="+mn-lt"/>
                <a:sym typeface="Symbol" panose="05050102010706020507" pitchFamily="18" charset="2"/>
              </a:rPr>
              <a:t></a:t>
            </a:r>
            <a:r>
              <a:rPr lang="en-US" dirty="0" smtClean="0">
                <a:latin typeface="+mn-lt"/>
              </a:rPr>
              <a:t> </a:t>
            </a:r>
            <a:r>
              <a:rPr lang="en-US" dirty="0">
                <a:latin typeface="+mn-lt"/>
              </a:rPr>
              <a:t>measures </a:t>
            </a:r>
            <a:r>
              <a:rPr lang="en-US" dirty="0" smtClean="0">
                <a:latin typeface="+mn-lt"/>
              </a:rPr>
              <a:t>are:</a:t>
            </a:r>
          </a:p>
          <a:p>
            <a:pPr lvl="2">
              <a:lnSpc>
                <a:spcPct val="120000"/>
              </a:lnSpc>
              <a:buFont typeface="Wingdings" panose="05000000000000000000" pitchFamily="2" charset="2"/>
              <a:buChar char="ü"/>
            </a:pPr>
            <a:r>
              <a:rPr lang="en-US" dirty="0" smtClean="0">
                <a:latin typeface="+mn-lt"/>
              </a:rPr>
              <a:t>F</a:t>
            </a:r>
            <a:r>
              <a:rPr lang="en-US" baseline="-25000" dirty="0" smtClean="0">
                <a:latin typeface="+mn-lt"/>
              </a:rPr>
              <a:t>2</a:t>
            </a:r>
            <a:r>
              <a:rPr lang="en-US" dirty="0" smtClean="0">
                <a:latin typeface="+mn-lt"/>
              </a:rPr>
              <a:t> (weights </a:t>
            </a:r>
            <a:r>
              <a:rPr lang="en-US" dirty="0">
                <a:latin typeface="+mn-lt"/>
              </a:rPr>
              <a:t>recall twice as much as precision) </a:t>
            </a:r>
            <a:r>
              <a:rPr lang="en-US" dirty="0" smtClean="0">
                <a:latin typeface="+mn-lt"/>
              </a:rPr>
              <a:t>(False negative has more impart than false positive, choose a beta value greater than 1)</a:t>
            </a:r>
          </a:p>
          <a:p>
            <a:pPr lvl="2">
              <a:lnSpc>
                <a:spcPct val="120000"/>
              </a:lnSpc>
              <a:buFont typeface="Wingdings" panose="05000000000000000000" pitchFamily="2" charset="2"/>
              <a:buChar char="ü"/>
            </a:pPr>
            <a:r>
              <a:rPr lang="en-US" dirty="0" smtClean="0">
                <a:latin typeface="+mn-lt"/>
              </a:rPr>
              <a:t>F</a:t>
            </a:r>
            <a:r>
              <a:rPr lang="en-US" baseline="-25000" dirty="0" smtClean="0">
                <a:latin typeface="+mn-lt"/>
              </a:rPr>
              <a:t>0.5</a:t>
            </a:r>
            <a:r>
              <a:rPr lang="en-US" dirty="0" smtClean="0">
                <a:latin typeface="+mn-lt"/>
              </a:rPr>
              <a:t> (weights </a:t>
            </a:r>
            <a:r>
              <a:rPr lang="en-US" dirty="0">
                <a:latin typeface="+mn-lt"/>
              </a:rPr>
              <a:t>precision twice </a:t>
            </a:r>
            <a:r>
              <a:rPr lang="en-US" dirty="0" smtClean="0">
                <a:latin typeface="+mn-lt"/>
              </a:rPr>
              <a:t>as much </a:t>
            </a:r>
            <a:r>
              <a:rPr lang="en-US" dirty="0">
                <a:latin typeface="+mn-lt"/>
              </a:rPr>
              <a:t>as recall</a:t>
            </a:r>
            <a:r>
              <a:rPr lang="en-US" dirty="0" smtClean="0">
                <a:latin typeface="+mn-lt"/>
              </a:rPr>
              <a:t>) (False positive has more impact than false negative, you reduce beta value between 1 &amp; 0)</a:t>
            </a:r>
          </a:p>
        </p:txBody>
      </p:sp>
      <p:sp>
        <p:nvSpPr>
          <p:cNvPr id="9" name="Rectangle 8"/>
          <p:cNvSpPr/>
          <p:nvPr/>
        </p:nvSpPr>
        <p:spPr>
          <a:xfrm>
            <a:off x="7924800" y="6443990"/>
            <a:ext cx="3886200" cy="253916"/>
          </a:xfrm>
          <a:prstGeom prst="rect">
            <a:avLst/>
          </a:prstGeom>
        </p:spPr>
        <p:txBody>
          <a:bodyPr wrap="square">
            <a:spAutoFit/>
          </a:bodyPr>
          <a:lstStyle/>
          <a:p>
            <a:r>
              <a:rPr lang="en-US" sz="1000" dirty="0"/>
              <a:t>Source: Data Mining Concepts &amp; Techniques by Han, </a:t>
            </a:r>
            <a:r>
              <a:rPr lang="en-US" sz="1000" dirty="0" err="1"/>
              <a:t>Kamber</a:t>
            </a:r>
            <a:r>
              <a:rPr lang="en-US" sz="1000" dirty="0"/>
              <a:t>, &amp; Pei</a:t>
            </a:r>
          </a:p>
        </p:txBody>
      </p:sp>
      <mc:AlternateContent xmlns:mc="http://schemas.openxmlformats.org/markup-compatibility/2006" xmlns:a14="http://schemas.microsoft.com/office/drawing/2010/main">
        <mc:Choice Requires="a14">
          <p:sp>
            <p:nvSpPr>
              <p:cNvPr id="2" name="Rectangle 1"/>
              <p:cNvSpPr/>
              <p:nvPr/>
            </p:nvSpPr>
            <p:spPr>
              <a:xfrm>
                <a:off x="2438400" y="3145010"/>
                <a:ext cx="2971800" cy="6649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𝑝𝑟𝑒𝑐𝑖𝑠𝑖𝑜𝑛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𝑟𝑒𝑐𝑎𝑙𝑙</m:t>
                          </m:r>
                        </m:num>
                        <m:den>
                          <m:r>
                            <a:rPr lang="en-US" i="1">
                              <a:latin typeface="Cambria Math" panose="02040503050406030204" pitchFamily="18" charset="0"/>
                            </a:rPr>
                            <m:t>𝑝𝑟𝑒𝑐𝑖𝑠𝑖𝑜𝑛</m:t>
                          </m:r>
                          <m:r>
                            <a:rPr lang="en-US" i="1">
                              <a:latin typeface="Cambria Math" panose="02040503050406030204" pitchFamily="18" charset="0"/>
                            </a:rPr>
                            <m:t>+</m:t>
                          </m:r>
                          <m:r>
                            <a:rPr lang="en-US" i="1">
                              <a:latin typeface="Cambria Math" panose="02040503050406030204" pitchFamily="18" charset="0"/>
                            </a:rPr>
                            <m:t>𝑟𝑒𝑐𝑎𝑙𝑙</m:t>
                          </m:r>
                        </m:den>
                      </m:f>
                    </m:oMath>
                  </m:oMathPara>
                </a14:m>
                <a:r>
                  <a:rPr lang="en-US" dirty="0"/>
                  <a:t/>
                </a:r>
                <a:br>
                  <a:rPr lang="en-US" dirty="0"/>
                </a:br>
                <a:endParaRPr lang="en-US" i="1" dirty="0">
                  <a:latin typeface="Cambria Math" panose="020405030504060302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2438400" y="3145010"/>
                <a:ext cx="2971800" cy="66499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5786349" y="3115194"/>
                <a:ext cx="3738651" cy="6948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ea typeface="Cambria Math" panose="02040503050406030204" pitchFamily="18" charset="0"/>
                            </a:rPr>
                            <m:t>𝛽</m:t>
                          </m:r>
                        </m:sub>
                      </m:sSub>
                      <m:r>
                        <a:rPr lang="en-US" i="1">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𝛽</m:t>
                                  </m:r>
                                </m:e>
                                <m:sup>
                                  <m:r>
                                    <a:rPr lang="en-US" i="1">
                                      <a:latin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𝑝𝑟𝑒𝑐𝑖𝑠𝑖𝑜𝑛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𝑟𝑒𝑐𝑎𝑙𝑙</m:t>
                          </m:r>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𝛽</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𝑝𝑟𝑒𝑐𝑖𝑠𝑖𝑜𝑛</m:t>
                          </m:r>
                          <m:r>
                            <a:rPr lang="en-US" i="1">
                              <a:latin typeface="Cambria Math" panose="02040503050406030204" pitchFamily="18" charset="0"/>
                            </a:rPr>
                            <m:t>+</m:t>
                          </m:r>
                          <m:r>
                            <a:rPr lang="en-US" i="1">
                              <a:latin typeface="Cambria Math" panose="02040503050406030204" pitchFamily="18" charset="0"/>
                            </a:rPr>
                            <m:t>𝑟𝑒𝑐𝑎𝑙𝑙</m:t>
                          </m:r>
                        </m:den>
                      </m:f>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5786349" y="3115194"/>
                <a:ext cx="3738651" cy="6948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2666520" y="2843640"/>
              <a:ext cx="7815240" cy="1169280"/>
            </p14:xfrm>
          </p:contentPart>
        </mc:Choice>
        <mc:Fallback>
          <p:pic>
            <p:nvPicPr>
              <p:cNvPr id="6" name="Ink 5"/>
              <p:cNvPicPr/>
              <p:nvPr/>
            </p:nvPicPr>
            <p:blipFill>
              <a:blip r:embed="rId5"/>
              <a:stretch>
                <a:fillRect/>
              </a:stretch>
            </p:blipFill>
            <p:spPr>
              <a:xfrm>
                <a:off x="2664000" y="2835720"/>
                <a:ext cx="7829640" cy="1185480"/>
              </a:xfrm>
              <a:prstGeom prst="rect">
                <a:avLst/>
              </a:prstGeom>
            </p:spPr>
          </p:pic>
        </mc:Fallback>
      </mc:AlternateContent>
    </p:spTree>
    <p:extLst>
      <p:ext uri="{BB962C8B-B14F-4D97-AF65-F5344CB8AC3E}">
        <p14:creationId xmlns:p14="http://schemas.microsoft.com/office/powerpoint/2010/main" val="23594523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564B91B-874B-F50F-03B9-683CF69CFE8A}"/>
              </a:ext>
            </a:extLst>
          </p:cNvPr>
          <p:cNvSpPr>
            <a:spLocks noGrp="1"/>
          </p:cNvSpPr>
          <p:nvPr>
            <p:ph sz="quarter" idx="10"/>
          </p:nvPr>
        </p:nvSpPr>
        <p:spPr/>
        <p:txBody>
          <a:bodyPr/>
          <a:lstStyle/>
          <a:p>
            <a:pPr algn="ctr" eaLnBrk="1" hangingPunct="1">
              <a:spcBef>
                <a:spcPct val="0"/>
              </a:spcBef>
              <a:buFont typeface="Arial" charset="0"/>
              <a:buNone/>
              <a:defRPr/>
            </a:pPr>
            <a:endParaRPr lang="en-US" dirty="0" smtClean="0">
              <a:latin typeface="Arial" charset="0"/>
              <a:cs typeface="Arial" charset="0"/>
            </a:endParaRPr>
          </a:p>
          <a:p>
            <a:pPr algn="ctr" eaLnBrk="1" hangingPunct="1">
              <a:spcBef>
                <a:spcPct val="0"/>
              </a:spcBef>
              <a:buFont typeface="Arial" charset="0"/>
              <a:buNone/>
              <a:defRPr/>
            </a:pPr>
            <a:r>
              <a:rPr lang="en-US" dirty="0" smtClean="0">
                <a:latin typeface="Arial" charset="0"/>
                <a:cs typeface="Arial" charset="0"/>
              </a:rPr>
              <a:t>Session 4(19</a:t>
            </a:r>
            <a:r>
              <a:rPr lang="en-US" baseline="30000" dirty="0" smtClean="0">
                <a:latin typeface="Arial" charset="0"/>
                <a:cs typeface="Arial" charset="0"/>
              </a:rPr>
              <a:t>th</a:t>
            </a:r>
            <a:r>
              <a:rPr lang="en-US" dirty="0" smtClean="0">
                <a:latin typeface="Arial" charset="0"/>
                <a:cs typeface="Arial" charset="0"/>
              </a:rPr>
              <a:t> August,2023)</a:t>
            </a:r>
            <a:endParaRPr lang="en-US" dirty="0">
              <a:latin typeface="Arial" charset="0"/>
              <a:cs typeface="Arial" charset="0"/>
            </a:endParaRPr>
          </a:p>
        </p:txBody>
      </p:sp>
    </p:spTree>
    <p:extLst>
      <p:ext uri="{BB962C8B-B14F-4D97-AF65-F5344CB8AC3E}">
        <p14:creationId xmlns:p14="http://schemas.microsoft.com/office/powerpoint/2010/main" val="24649979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990600"/>
            <a:ext cx="11196956" cy="548640"/>
          </a:xfrm>
        </p:spPr>
        <p:txBody>
          <a:bodyPr>
            <a:normAutofit/>
          </a:bodyPr>
          <a:lstStyle/>
          <a:p>
            <a:r>
              <a:rPr lang="en-US" dirty="0" smtClean="0"/>
              <a:t>F measure and F</a:t>
            </a:r>
            <a:r>
              <a:rPr lang="en-US" baseline="-25000" dirty="0" smtClean="0">
                <a:sym typeface="Symbol" panose="05050102010706020507" pitchFamily="18" charset="2"/>
              </a:rPr>
              <a:t></a:t>
            </a:r>
            <a:r>
              <a:rPr lang="en-US" dirty="0" smtClean="0">
                <a:sym typeface="Symbol" panose="05050102010706020507" pitchFamily="18" charset="2"/>
              </a:rPr>
              <a:t> measure</a:t>
            </a:r>
            <a:endParaRPr lang="en-IN" dirty="0"/>
          </a:p>
        </p:txBody>
      </p:sp>
      <p:sp>
        <p:nvSpPr>
          <p:cNvPr id="5" name="Title 4"/>
          <p:cNvSpPr>
            <a:spLocks noGrp="1"/>
          </p:cNvSpPr>
          <p:nvPr>
            <p:ph type="title"/>
          </p:nvPr>
        </p:nvSpPr>
        <p:spPr/>
        <p:txBody>
          <a:bodyPr>
            <a:normAutofit/>
          </a:bodyPr>
          <a:lstStyle/>
          <a:p>
            <a:r>
              <a:rPr lang="en-US" dirty="0"/>
              <a:t>Model Evaluation</a:t>
            </a:r>
          </a:p>
        </p:txBody>
      </p:sp>
      <p:sp>
        <p:nvSpPr>
          <p:cNvPr id="31" name="Text Placeholder 2"/>
          <p:cNvSpPr>
            <a:spLocks noGrp="1"/>
          </p:cNvSpPr>
          <p:nvPr>
            <p:ph type="body" sz="quarter" idx="13"/>
          </p:nvPr>
        </p:nvSpPr>
        <p:spPr>
          <a:xfrm>
            <a:off x="329245" y="1447800"/>
            <a:ext cx="11196958" cy="4876800"/>
          </a:xfrm>
        </p:spPr>
        <p:txBody>
          <a:bodyPr>
            <a:normAutofit/>
          </a:bodyPr>
          <a:lstStyle/>
          <a:p>
            <a:pPr>
              <a:lnSpc>
                <a:spcPct val="150000"/>
              </a:lnSpc>
              <a:spcBef>
                <a:spcPts val="0"/>
              </a:spcBef>
              <a:buFont typeface="Wingdings" panose="05000000000000000000" pitchFamily="2" charset="2"/>
              <a:buChar char="§"/>
            </a:pPr>
            <a:r>
              <a:rPr lang="en-US" i="1" dirty="0">
                <a:latin typeface="+mn-lt"/>
              </a:rPr>
              <a:t>Important when: </a:t>
            </a:r>
            <a:endParaRPr lang="en-US" i="1" dirty="0" smtClean="0">
              <a:latin typeface="+mn-lt"/>
            </a:endParaRPr>
          </a:p>
          <a:p>
            <a:pPr lvl="1">
              <a:lnSpc>
                <a:spcPct val="150000"/>
              </a:lnSpc>
              <a:spcBef>
                <a:spcPts val="0"/>
              </a:spcBef>
              <a:buFont typeface="Courier New" panose="02070309020205020404" pitchFamily="49" charset="0"/>
              <a:buChar char="o"/>
            </a:pPr>
            <a:r>
              <a:rPr lang="en-US" dirty="0" smtClean="0">
                <a:latin typeface="+mn-lt"/>
              </a:rPr>
              <a:t>you </a:t>
            </a:r>
            <a:r>
              <a:rPr lang="en-US" dirty="0">
                <a:latin typeface="+mn-lt"/>
              </a:rPr>
              <a:t>have an uneven class distribution.</a:t>
            </a:r>
          </a:p>
          <a:p>
            <a:pPr>
              <a:lnSpc>
                <a:spcPct val="150000"/>
              </a:lnSpc>
              <a:spcBef>
                <a:spcPts val="0"/>
              </a:spcBef>
              <a:buFont typeface="Wingdings" panose="05000000000000000000" pitchFamily="2" charset="2"/>
              <a:buChar char="§"/>
            </a:pPr>
            <a:r>
              <a:rPr lang="en-US" i="1" dirty="0">
                <a:latin typeface="+mn-lt"/>
              </a:rPr>
              <a:t>Used when: </a:t>
            </a:r>
            <a:endParaRPr lang="en-US" i="1" dirty="0" smtClean="0">
              <a:latin typeface="+mn-lt"/>
            </a:endParaRPr>
          </a:p>
          <a:p>
            <a:pPr lvl="1">
              <a:lnSpc>
                <a:spcPct val="150000"/>
              </a:lnSpc>
              <a:spcBef>
                <a:spcPts val="0"/>
              </a:spcBef>
              <a:buFont typeface="Courier New" panose="02070309020205020404" pitchFamily="49" charset="0"/>
              <a:buChar char="o"/>
            </a:pPr>
            <a:r>
              <a:rPr lang="en-US" dirty="0" smtClean="0">
                <a:latin typeface="+mn-lt"/>
              </a:rPr>
              <a:t>the </a:t>
            </a:r>
            <a:r>
              <a:rPr lang="en-US" dirty="0">
                <a:latin typeface="+mn-lt"/>
              </a:rPr>
              <a:t>cost of false positives and false negatives are </a:t>
            </a:r>
            <a:r>
              <a:rPr lang="en-US" dirty="0" smtClean="0">
                <a:latin typeface="+mn-lt"/>
              </a:rPr>
              <a:t>different</a:t>
            </a:r>
          </a:p>
          <a:p>
            <a:pPr>
              <a:lnSpc>
                <a:spcPct val="150000"/>
              </a:lnSpc>
              <a:spcBef>
                <a:spcPts val="0"/>
              </a:spcBef>
              <a:buFont typeface="Wingdings" panose="05000000000000000000" pitchFamily="2" charset="2"/>
              <a:buChar char="§"/>
            </a:pPr>
            <a:r>
              <a:rPr lang="en-US" dirty="0" smtClean="0">
                <a:latin typeface="+mn-lt"/>
              </a:rPr>
              <a:t>F1 score</a:t>
            </a:r>
          </a:p>
          <a:p>
            <a:pPr lvl="1">
              <a:lnSpc>
                <a:spcPct val="150000"/>
              </a:lnSpc>
              <a:spcBef>
                <a:spcPts val="0"/>
              </a:spcBef>
              <a:buFont typeface="Courier New" panose="02070309020205020404" pitchFamily="49" charset="0"/>
              <a:buChar char="o"/>
            </a:pPr>
            <a:r>
              <a:rPr lang="en-US" dirty="0" smtClean="0">
                <a:latin typeface="+mn-lt"/>
              </a:rPr>
              <a:t>Is </a:t>
            </a:r>
            <a:r>
              <a:rPr lang="en-US" dirty="0">
                <a:latin typeface="+mn-lt"/>
              </a:rPr>
              <a:t>higher if there is a balance between Precision and </a:t>
            </a:r>
            <a:r>
              <a:rPr lang="en-US" dirty="0" smtClean="0">
                <a:latin typeface="+mn-lt"/>
              </a:rPr>
              <a:t>Recall</a:t>
            </a:r>
          </a:p>
          <a:p>
            <a:pPr lvl="1">
              <a:lnSpc>
                <a:spcPct val="150000"/>
              </a:lnSpc>
              <a:spcBef>
                <a:spcPts val="0"/>
              </a:spcBef>
              <a:buFont typeface="Courier New" panose="02070309020205020404" pitchFamily="49" charset="0"/>
              <a:buChar char="o"/>
            </a:pPr>
            <a:r>
              <a:rPr lang="en-US" dirty="0" smtClean="0">
                <a:latin typeface="+mn-lt"/>
              </a:rPr>
              <a:t>F1 </a:t>
            </a:r>
            <a:r>
              <a:rPr lang="en-US" dirty="0">
                <a:latin typeface="+mn-lt"/>
              </a:rPr>
              <a:t>Score isn’t so high if one of these measures, Precision or Recall, is improved at the expense of the other.</a:t>
            </a:r>
          </a:p>
          <a:p>
            <a:pPr>
              <a:lnSpc>
                <a:spcPct val="150000"/>
              </a:lnSpc>
              <a:spcBef>
                <a:spcPts val="0"/>
              </a:spcBef>
              <a:buFont typeface="Wingdings" panose="05000000000000000000" pitchFamily="2" charset="2"/>
              <a:buChar char="§"/>
            </a:pPr>
            <a:r>
              <a:rPr lang="en-US" dirty="0" smtClean="0">
                <a:latin typeface="+mn-lt"/>
              </a:rPr>
              <a:t>Each </a:t>
            </a:r>
            <a:r>
              <a:rPr lang="en-US" dirty="0">
                <a:latin typeface="+mn-lt"/>
              </a:rPr>
              <a:t>one of these is defined in such a way that they capture different aspects of a model’s </a:t>
            </a:r>
            <a:r>
              <a:rPr lang="en-US" dirty="0" smtClean="0">
                <a:latin typeface="+mn-lt"/>
              </a:rPr>
              <a:t>performance</a:t>
            </a:r>
          </a:p>
          <a:p>
            <a:pPr>
              <a:lnSpc>
                <a:spcPct val="150000"/>
              </a:lnSpc>
              <a:spcBef>
                <a:spcPts val="0"/>
              </a:spcBef>
              <a:buFont typeface="Wingdings" panose="05000000000000000000" pitchFamily="2" charset="2"/>
              <a:buChar char="§"/>
            </a:pPr>
            <a:r>
              <a:rPr lang="en-US" dirty="0" smtClean="0">
                <a:latin typeface="+mn-lt"/>
              </a:rPr>
              <a:t>When </a:t>
            </a:r>
            <a:r>
              <a:rPr lang="en-US" dirty="0">
                <a:latin typeface="+mn-lt"/>
              </a:rPr>
              <a:t>we are choosing one of these metrics to improve our model on, we need to keep in mind:</a:t>
            </a:r>
          </a:p>
          <a:p>
            <a:pPr lvl="1">
              <a:lnSpc>
                <a:spcPct val="150000"/>
              </a:lnSpc>
              <a:spcBef>
                <a:spcPts val="0"/>
              </a:spcBef>
              <a:buFont typeface="Courier New" panose="02070309020205020404" pitchFamily="49" charset="0"/>
              <a:buChar char="o"/>
            </a:pPr>
            <a:r>
              <a:rPr lang="en-US" dirty="0" smtClean="0">
                <a:latin typeface="+mn-lt"/>
              </a:rPr>
              <a:t>The </a:t>
            </a:r>
            <a:r>
              <a:rPr lang="en-US" dirty="0">
                <a:latin typeface="+mn-lt"/>
              </a:rPr>
              <a:t>problem that we are trying to solve</a:t>
            </a:r>
          </a:p>
          <a:p>
            <a:pPr lvl="1">
              <a:lnSpc>
                <a:spcPct val="150000"/>
              </a:lnSpc>
              <a:spcBef>
                <a:spcPts val="0"/>
              </a:spcBef>
              <a:buFont typeface="Courier New" panose="02070309020205020404" pitchFamily="49" charset="0"/>
              <a:buChar char="o"/>
            </a:pPr>
            <a:r>
              <a:rPr lang="en-US" dirty="0" smtClean="0">
                <a:latin typeface="+mn-lt"/>
              </a:rPr>
              <a:t>The </a:t>
            </a:r>
            <a:r>
              <a:rPr lang="en-US" dirty="0">
                <a:latin typeface="+mn-lt"/>
              </a:rPr>
              <a:t>dataset that we have with us (prevalence of each class in the data)</a:t>
            </a:r>
          </a:p>
          <a:p>
            <a:pPr lvl="1">
              <a:lnSpc>
                <a:spcPct val="150000"/>
              </a:lnSpc>
              <a:spcBef>
                <a:spcPts val="0"/>
              </a:spcBef>
              <a:buFont typeface="Courier New" panose="02070309020205020404" pitchFamily="49" charset="0"/>
              <a:buChar char="o"/>
            </a:pPr>
            <a:r>
              <a:rPr lang="en-US" dirty="0" smtClean="0">
                <a:latin typeface="+mn-lt"/>
              </a:rPr>
              <a:t>The </a:t>
            </a:r>
            <a:r>
              <a:rPr lang="en-US" dirty="0">
                <a:latin typeface="+mn-lt"/>
              </a:rPr>
              <a:t>cost that we have to pay for either types of misclassifications (false positives and false negatives)</a:t>
            </a:r>
            <a:endParaRPr lang="en-US" dirty="0" smtClean="0">
              <a:latin typeface="+mn-lt"/>
            </a:endParaRPr>
          </a:p>
        </p:txBody>
      </p:sp>
      <p:sp>
        <p:nvSpPr>
          <p:cNvPr id="9" name="Rectangle 8"/>
          <p:cNvSpPr/>
          <p:nvPr/>
        </p:nvSpPr>
        <p:spPr>
          <a:xfrm>
            <a:off x="7924800" y="6443990"/>
            <a:ext cx="3886200" cy="253916"/>
          </a:xfrm>
          <a:prstGeom prst="rect">
            <a:avLst/>
          </a:prstGeom>
        </p:spPr>
        <p:txBody>
          <a:bodyPr wrap="square">
            <a:spAutoFit/>
          </a:bodyPr>
          <a:lstStyle/>
          <a:p>
            <a:r>
              <a:rPr lang="en-US" sz="1000" dirty="0"/>
              <a:t>Source: Data Mining Concepts &amp; Techniques by Han, </a:t>
            </a:r>
            <a:r>
              <a:rPr lang="en-US" sz="1000" dirty="0" err="1"/>
              <a:t>Kamber</a:t>
            </a:r>
            <a:r>
              <a:rPr lang="en-US" sz="1000" dirty="0"/>
              <a:t>, &amp; Pei</a:t>
            </a:r>
          </a:p>
        </p:txBody>
      </p:sp>
    </p:spTree>
    <p:extLst>
      <p:ext uri="{BB962C8B-B14F-4D97-AF65-F5344CB8AC3E}">
        <p14:creationId xmlns:p14="http://schemas.microsoft.com/office/powerpoint/2010/main" val="5249527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a:r>
              <a:rPr lang="en-US" dirty="0"/>
              <a:t>Model </a:t>
            </a:r>
            <a:r>
              <a:rPr lang="en-US" dirty="0" smtClean="0"/>
              <a:t>Evaluation -  Summary</a:t>
            </a:r>
            <a:endParaRPr lang="en-US" dirty="0"/>
          </a:p>
        </p:txBody>
      </p:sp>
      <p:sp>
        <p:nvSpPr>
          <p:cNvPr id="31" name="Text Placeholder 2"/>
          <p:cNvSpPr>
            <a:spLocks noGrp="1"/>
          </p:cNvSpPr>
          <p:nvPr>
            <p:ph type="body" sz="quarter" idx="13"/>
          </p:nvPr>
        </p:nvSpPr>
        <p:spPr>
          <a:xfrm>
            <a:off x="329245" y="1691641"/>
            <a:ext cx="6147755" cy="4512424"/>
          </a:xfrm>
        </p:spPr>
        <p:txBody>
          <a:bodyPr>
            <a:normAutofit/>
          </a:bodyPr>
          <a:lstStyle/>
          <a:p>
            <a:pPr>
              <a:lnSpc>
                <a:spcPct val="150000"/>
              </a:lnSpc>
              <a:spcBef>
                <a:spcPts val="0"/>
              </a:spcBef>
              <a:buFont typeface="Wingdings" panose="05000000000000000000" pitchFamily="2" charset="2"/>
              <a:buChar char="§"/>
            </a:pPr>
            <a:r>
              <a:rPr lang="en-US" dirty="0" smtClean="0">
                <a:latin typeface="+mn-lt"/>
              </a:rPr>
              <a:t>Two cases</a:t>
            </a:r>
          </a:p>
          <a:p>
            <a:pPr lvl="1">
              <a:lnSpc>
                <a:spcPct val="150000"/>
              </a:lnSpc>
              <a:spcBef>
                <a:spcPts val="0"/>
              </a:spcBef>
              <a:buFont typeface="Courier New" panose="02070309020205020404" pitchFamily="49" charset="0"/>
              <a:buChar char="o"/>
            </a:pPr>
            <a:r>
              <a:rPr lang="en-US" dirty="0" smtClean="0">
                <a:latin typeface="+mn-lt"/>
              </a:rPr>
              <a:t>The </a:t>
            </a:r>
            <a:r>
              <a:rPr lang="en-US" dirty="0">
                <a:latin typeface="+mn-lt"/>
              </a:rPr>
              <a:t>class </a:t>
            </a:r>
            <a:r>
              <a:rPr lang="en-US" dirty="0" smtClean="0">
                <a:latin typeface="+mn-lt"/>
              </a:rPr>
              <a:t>tuples are </a:t>
            </a:r>
            <a:r>
              <a:rPr lang="en-US" dirty="0">
                <a:latin typeface="+mn-lt"/>
              </a:rPr>
              <a:t>more or </a:t>
            </a:r>
            <a:r>
              <a:rPr lang="en-US" dirty="0" smtClean="0">
                <a:latin typeface="+mn-lt"/>
              </a:rPr>
              <a:t>less evenly distributed</a:t>
            </a:r>
          </a:p>
          <a:p>
            <a:pPr lvl="1">
              <a:lnSpc>
                <a:spcPct val="150000"/>
              </a:lnSpc>
              <a:spcBef>
                <a:spcPts val="0"/>
              </a:spcBef>
              <a:buFont typeface="Courier New" panose="02070309020205020404" pitchFamily="49" charset="0"/>
              <a:buChar char="o"/>
            </a:pPr>
            <a:r>
              <a:rPr lang="en-US" dirty="0" smtClean="0">
                <a:latin typeface="+mn-lt"/>
              </a:rPr>
              <a:t>Classes </a:t>
            </a:r>
            <a:r>
              <a:rPr lang="en-US" dirty="0">
                <a:latin typeface="+mn-lt"/>
              </a:rPr>
              <a:t>are unbalanced (e.g</a:t>
            </a:r>
            <a:r>
              <a:rPr lang="en-US" dirty="0" smtClean="0">
                <a:latin typeface="+mn-lt"/>
              </a:rPr>
              <a:t>., where </a:t>
            </a:r>
            <a:r>
              <a:rPr lang="en-US" dirty="0">
                <a:latin typeface="+mn-lt"/>
              </a:rPr>
              <a:t>an </a:t>
            </a:r>
            <a:r>
              <a:rPr lang="en-US" dirty="0" smtClean="0">
                <a:latin typeface="+mn-lt"/>
              </a:rPr>
              <a:t>important </a:t>
            </a:r>
            <a:br>
              <a:rPr lang="en-US" dirty="0" smtClean="0">
                <a:latin typeface="+mn-lt"/>
              </a:rPr>
            </a:br>
            <a:r>
              <a:rPr lang="en-US" dirty="0" smtClean="0">
                <a:latin typeface="+mn-lt"/>
              </a:rPr>
              <a:t>class </a:t>
            </a:r>
            <a:r>
              <a:rPr lang="en-US" dirty="0">
                <a:latin typeface="+mn-lt"/>
              </a:rPr>
              <a:t>of interest is rare such </a:t>
            </a:r>
            <a:r>
              <a:rPr lang="en-US" dirty="0" smtClean="0">
                <a:latin typeface="+mn-lt"/>
              </a:rPr>
              <a:t>as </a:t>
            </a:r>
            <a:r>
              <a:rPr lang="en-US" dirty="0">
                <a:latin typeface="+mn-lt"/>
              </a:rPr>
              <a:t>in medical tests</a:t>
            </a:r>
            <a:r>
              <a:rPr lang="en-US" dirty="0" smtClean="0">
                <a:latin typeface="+mn-lt"/>
              </a:rPr>
              <a:t>)</a:t>
            </a:r>
          </a:p>
          <a:p>
            <a:pPr>
              <a:lnSpc>
                <a:spcPct val="150000"/>
              </a:lnSpc>
              <a:spcBef>
                <a:spcPts val="0"/>
              </a:spcBef>
              <a:buFont typeface="Wingdings" panose="05000000000000000000" pitchFamily="2" charset="2"/>
              <a:buChar char="§"/>
            </a:pPr>
            <a:r>
              <a:rPr lang="en-US" dirty="0" smtClean="0">
                <a:latin typeface="+mn-lt"/>
              </a:rPr>
              <a:t>The classifier evaluation measures:</a:t>
            </a:r>
          </a:p>
          <a:p>
            <a:pPr lvl="1">
              <a:lnSpc>
                <a:spcPct val="150000"/>
              </a:lnSpc>
              <a:spcBef>
                <a:spcPts val="0"/>
              </a:spcBef>
              <a:buFont typeface="Courier New" panose="02070309020205020404" pitchFamily="49" charset="0"/>
              <a:buChar char="o"/>
            </a:pPr>
            <a:r>
              <a:rPr lang="en-US" dirty="0" smtClean="0">
                <a:latin typeface="+mn-lt"/>
              </a:rPr>
              <a:t>Accuracy </a:t>
            </a:r>
            <a:r>
              <a:rPr lang="en-US" dirty="0">
                <a:latin typeface="+mn-lt"/>
              </a:rPr>
              <a:t>(also known as recognition </a:t>
            </a:r>
            <a:r>
              <a:rPr lang="en-US" dirty="0" smtClean="0">
                <a:latin typeface="+mn-lt"/>
              </a:rPr>
              <a:t>rate)</a:t>
            </a:r>
          </a:p>
          <a:p>
            <a:pPr lvl="1">
              <a:lnSpc>
                <a:spcPct val="150000"/>
              </a:lnSpc>
              <a:spcBef>
                <a:spcPts val="0"/>
              </a:spcBef>
              <a:buFont typeface="Courier New" panose="02070309020205020404" pitchFamily="49" charset="0"/>
              <a:buChar char="o"/>
            </a:pPr>
            <a:r>
              <a:rPr lang="en-US" dirty="0" smtClean="0">
                <a:latin typeface="+mn-lt"/>
              </a:rPr>
              <a:t>Sensitivity </a:t>
            </a:r>
            <a:r>
              <a:rPr lang="en-US" dirty="0">
                <a:latin typeface="+mn-lt"/>
              </a:rPr>
              <a:t>(or recall</a:t>
            </a:r>
            <a:r>
              <a:rPr lang="en-US" dirty="0" smtClean="0">
                <a:latin typeface="+mn-lt"/>
              </a:rPr>
              <a:t>)</a:t>
            </a:r>
          </a:p>
          <a:p>
            <a:pPr lvl="1">
              <a:lnSpc>
                <a:spcPct val="150000"/>
              </a:lnSpc>
              <a:spcBef>
                <a:spcPts val="0"/>
              </a:spcBef>
              <a:buFont typeface="Courier New" panose="02070309020205020404" pitchFamily="49" charset="0"/>
              <a:buChar char="o"/>
            </a:pPr>
            <a:r>
              <a:rPr lang="en-US" dirty="0" smtClean="0">
                <a:latin typeface="+mn-lt"/>
              </a:rPr>
              <a:t>Specificity</a:t>
            </a:r>
          </a:p>
          <a:p>
            <a:pPr lvl="1">
              <a:lnSpc>
                <a:spcPct val="150000"/>
              </a:lnSpc>
              <a:spcBef>
                <a:spcPts val="0"/>
              </a:spcBef>
              <a:buFont typeface="Courier New" panose="02070309020205020404" pitchFamily="49" charset="0"/>
              <a:buChar char="o"/>
            </a:pPr>
            <a:r>
              <a:rPr lang="en-US" dirty="0" smtClean="0">
                <a:latin typeface="+mn-lt"/>
              </a:rPr>
              <a:t>Precision</a:t>
            </a:r>
          </a:p>
          <a:p>
            <a:pPr lvl="1">
              <a:lnSpc>
                <a:spcPct val="150000"/>
              </a:lnSpc>
              <a:spcBef>
                <a:spcPts val="0"/>
              </a:spcBef>
              <a:buFont typeface="Courier New" panose="02070309020205020404" pitchFamily="49" charset="0"/>
              <a:buChar char="o"/>
            </a:pPr>
            <a:r>
              <a:rPr lang="en-US" i="1" dirty="0" smtClean="0">
                <a:latin typeface="+mn-lt"/>
              </a:rPr>
              <a:t>F</a:t>
            </a:r>
            <a:r>
              <a:rPr lang="en-US" baseline="-25000" dirty="0" smtClean="0">
                <a:latin typeface="+mn-lt"/>
              </a:rPr>
              <a:t>1</a:t>
            </a:r>
            <a:r>
              <a:rPr lang="en-US" dirty="0" smtClean="0">
                <a:latin typeface="+mn-lt"/>
              </a:rPr>
              <a:t> </a:t>
            </a:r>
          </a:p>
          <a:p>
            <a:pPr lvl="1">
              <a:lnSpc>
                <a:spcPct val="150000"/>
              </a:lnSpc>
              <a:spcBef>
                <a:spcPts val="0"/>
              </a:spcBef>
              <a:buFont typeface="Courier New" panose="02070309020205020404" pitchFamily="49" charset="0"/>
              <a:buChar char="o"/>
            </a:pPr>
            <a:r>
              <a:rPr lang="en-US" i="1" dirty="0" smtClean="0">
                <a:latin typeface="+mn-lt"/>
              </a:rPr>
              <a:t>F</a:t>
            </a:r>
            <a:r>
              <a:rPr lang="en-US" i="1" baseline="-25000" dirty="0" smtClean="0">
                <a:latin typeface="+mn-lt"/>
                <a:sym typeface="Symbol" panose="05050102010706020507" pitchFamily="18" charset="2"/>
              </a:rPr>
              <a:t></a:t>
            </a:r>
          </a:p>
        </p:txBody>
      </p:sp>
      <p:sp>
        <p:nvSpPr>
          <p:cNvPr id="9" name="Rectangle 8"/>
          <p:cNvSpPr/>
          <p:nvPr/>
        </p:nvSpPr>
        <p:spPr>
          <a:xfrm>
            <a:off x="7924800" y="6443990"/>
            <a:ext cx="3886200" cy="253916"/>
          </a:xfrm>
          <a:prstGeom prst="rect">
            <a:avLst/>
          </a:prstGeom>
        </p:spPr>
        <p:txBody>
          <a:bodyPr wrap="square">
            <a:spAutoFit/>
          </a:bodyPr>
          <a:lstStyle/>
          <a:p>
            <a:r>
              <a:rPr lang="en-US" sz="1000" dirty="0"/>
              <a:t>Source: Data Mining Concepts &amp; Techniques by Han, </a:t>
            </a:r>
            <a:r>
              <a:rPr lang="en-US" sz="1000" dirty="0" err="1"/>
              <a:t>Kamber</a:t>
            </a:r>
            <a:r>
              <a:rPr lang="en-US" sz="1000" dirty="0"/>
              <a:t>, &amp; Pei</a:t>
            </a:r>
          </a:p>
        </p:txBody>
      </p:sp>
      <p:pic>
        <p:nvPicPr>
          <p:cNvPr id="2" name="Picture 1"/>
          <p:cNvPicPr>
            <a:picLocks noChangeAspect="1"/>
          </p:cNvPicPr>
          <p:nvPr/>
        </p:nvPicPr>
        <p:blipFill>
          <a:blip r:embed="rId2"/>
          <a:stretch>
            <a:fillRect/>
          </a:stretch>
        </p:blipFill>
        <p:spPr>
          <a:xfrm>
            <a:off x="6477000" y="2156884"/>
            <a:ext cx="5255674" cy="3634316"/>
          </a:xfrm>
          <a:prstGeom prst="rect">
            <a:avLst/>
          </a:prstGeom>
        </p:spPr>
      </p:pic>
    </p:spTree>
    <p:extLst>
      <p:ext uri="{BB962C8B-B14F-4D97-AF65-F5344CB8AC3E}">
        <p14:creationId xmlns:p14="http://schemas.microsoft.com/office/powerpoint/2010/main" val="26326927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a:bodyPr>
          <a:lstStyle/>
          <a:p>
            <a:pPr marL="0" indent="0">
              <a:buNone/>
            </a:pPr>
            <a:endParaRPr lang="en-US" dirty="0" smtClean="0"/>
          </a:p>
          <a:p>
            <a:pPr marL="0" indent="0">
              <a:buNone/>
            </a:pPr>
            <a:endParaRPr lang="en-US" dirty="0"/>
          </a:p>
          <a:p>
            <a:pPr marL="0" indent="0">
              <a:buNone/>
            </a:pPr>
            <a:r>
              <a:rPr lang="en-US" sz="6000" dirty="0" smtClean="0">
                <a:latin typeface="+mn-lt"/>
              </a:rPr>
              <a:t>                                                                  </a:t>
            </a:r>
            <a:r>
              <a:rPr lang="en-US" sz="6000" b="1" dirty="0" smtClean="0">
                <a:latin typeface="+mn-lt"/>
              </a:rPr>
              <a:t>Methods of Evaluation</a:t>
            </a:r>
            <a:endParaRPr lang="en-IN" sz="6000" b="1" dirty="0">
              <a:latin typeface="+mn-lt"/>
            </a:endParaRPr>
          </a:p>
        </p:txBody>
      </p:sp>
    </p:spTree>
    <p:extLst>
      <p:ext uri="{BB962C8B-B14F-4D97-AF65-F5344CB8AC3E}">
        <p14:creationId xmlns:p14="http://schemas.microsoft.com/office/powerpoint/2010/main" val="3052790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Methods of Evaluation – Data Selection Tech.</a:t>
            </a:r>
            <a:endParaRPr lang="en-US" dirty="0"/>
          </a:p>
        </p:txBody>
      </p:sp>
      <p:sp>
        <p:nvSpPr>
          <p:cNvPr id="31" name="Text Placeholder 2"/>
          <p:cNvSpPr>
            <a:spLocks noGrp="1"/>
          </p:cNvSpPr>
          <p:nvPr>
            <p:ph type="body" sz="quarter" idx="13"/>
          </p:nvPr>
        </p:nvSpPr>
        <p:spPr>
          <a:xfrm>
            <a:off x="329244" y="1143001"/>
            <a:ext cx="11481755" cy="5061064"/>
          </a:xfrm>
        </p:spPr>
        <p:txBody>
          <a:bodyPr>
            <a:normAutofit lnSpcReduction="10000"/>
          </a:bodyPr>
          <a:lstStyle/>
          <a:p>
            <a:pPr>
              <a:lnSpc>
                <a:spcPct val="150000"/>
              </a:lnSpc>
              <a:spcBef>
                <a:spcPts val="0"/>
              </a:spcBef>
            </a:pPr>
            <a:r>
              <a:rPr lang="en-US" sz="2400" dirty="0" smtClean="0">
                <a:latin typeface="+mn-lt"/>
              </a:rPr>
              <a:t>Holdout Method</a:t>
            </a:r>
          </a:p>
          <a:p>
            <a:pPr lvl="1">
              <a:lnSpc>
                <a:spcPct val="150000"/>
              </a:lnSpc>
              <a:spcBef>
                <a:spcPts val="0"/>
              </a:spcBef>
              <a:buFont typeface="Courier New" panose="02070309020205020404" pitchFamily="49" charset="0"/>
              <a:buChar char="o"/>
            </a:pPr>
            <a:r>
              <a:rPr lang="en-US" sz="2400" dirty="0" smtClean="0">
                <a:latin typeface="+mn-lt"/>
              </a:rPr>
              <a:t>In this method, given </a:t>
            </a:r>
            <a:r>
              <a:rPr lang="en-US" sz="2400" dirty="0">
                <a:latin typeface="+mn-lt"/>
              </a:rPr>
              <a:t>data are randomly partitioned into two independent </a:t>
            </a:r>
            <a:r>
              <a:rPr lang="en-US" sz="2400" dirty="0" smtClean="0">
                <a:latin typeface="+mn-lt"/>
              </a:rPr>
              <a:t>sets:</a:t>
            </a:r>
          </a:p>
          <a:p>
            <a:pPr lvl="2">
              <a:lnSpc>
                <a:spcPct val="150000"/>
              </a:lnSpc>
              <a:spcBef>
                <a:spcPts val="0"/>
              </a:spcBef>
              <a:buFont typeface="Wingdings" panose="05000000000000000000" pitchFamily="2" charset="2"/>
              <a:buChar char="ü"/>
            </a:pPr>
            <a:r>
              <a:rPr lang="en-US" sz="1800" dirty="0" smtClean="0">
                <a:latin typeface="+mn-lt"/>
              </a:rPr>
              <a:t>Training set (2/3 of data) for model construction</a:t>
            </a:r>
          </a:p>
          <a:p>
            <a:pPr lvl="2">
              <a:lnSpc>
                <a:spcPct val="150000"/>
              </a:lnSpc>
              <a:spcBef>
                <a:spcPts val="0"/>
              </a:spcBef>
              <a:buFont typeface="Wingdings" panose="05000000000000000000" pitchFamily="2" charset="2"/>
              <a:buChar char="ü"/>
            </a:pPr>
            <a:r>
              <a:rPr lang="en-US" sz="1800" dirty="0" smtClean="0">
                <a:latin typeface="+mn-lt"/>
              </a:rPr>
              <a:t>Test set (1/3 of data) for accuracy estimation</a:t>
            </a:r>
          </a:p>
          <a:p>
            <a:pPr lvl="1">
              <a:lnSpc>
                <a:spcPct val="150000"/>
              </a:lnSpc>
              <a:spcBef>
                <a:spcPts val="0"/>
              </a:spcBef>
              <a:buFont typeface="Courier New" panose="02070309020205020404" pitchFamily="49" charset="0"/>
              <a:buChar char="o"/>
            </a:pPr>
            <a:r>
              <a:rPr lang="en-US" sz="2400" dirty="0" smtClean="0">
                <a:latin typeface="+mn-lt"/>
              </a:rPr>
              <a:t>The </a:t>
            </a:r>
            <a:r>
              <a:rPr lang="en-US" sz="2400" dirty="0">
                <a:latin typeface="+mn-lt"/>
              </a:rPr>
              <a:t>estimate is pessimistic because only a portion of the initial data is used to </a:t>
            </a:r>
            <a:r>
              <a:rPr lang="en-US" sz="2400" dirty="0" smtClean="0">
                <a:latin typeface="+mn-lt"/>
              </a:rPr>
              <a:t>derive the model</a:t>
            </a:r>
            <a:endParaRPr lang="en-US" sz="2400" dirty="0">
              <a:latin typeface="+mn-lt"/>
            </a:endParaRPr>
          </a:p>
          <a:p>
            <a:pPr>
              <a:lnSpc>
                <a:spcPct val="150000"/>
              </a:lnSpc>
              <a:spcBef>
                <a:spcPts val="0"/>
              </a:spcBef>
            </a:pPr>
            <a:r>
              <a:rPr lang="en-US" sz="2400" dirty="0">
                <a:latin typeface="+mn-lt"/>
              </a:rPr>
              <a:t>Random </a:t>
            </a:r>
            <a:r>
              <a:rPr lang="en-US" sz="2400" dirty="0" smtClean="0">
                <a:latin typeface="+mn-lt"/>
              </a:rPr>
              <a:t>subsampling</a:t>
            </a:r>
          </a:p>
          <a:p>
            <a:pPr lvl="1" algn="just">
              <a:lnSpc>
                <a:spcPct val="150000"/>
              </a:lnSpc>
              <a:spcBef>
                <a:spcPts val="0"/>
              </a:spcBef>
              <a:buFont typeface="Courier New" panose="02070309020205020404" pitchFamily="49" charset="0"/>
              <a:buChar char="o"/>
            </a:pPr>
            <a:r>
              <a:rPr lang="en-US" sz="2400" dirty="0" smtClean="0">
                <a:latin typeface="+mn-lt"/>
              </a:rPr>
              <a:t>A variation </a:t>
            </a:r>
            <a:r>
              <a:rPr lang="en-US" sz="2400" dirty="0">
                <a:latin typeface="+mn-lt"/>
              </a:rPr>
              <a:t>of the holdout </a:t>
            </a:r>
            <a:r>
              <a:rPr lang="en-US" sz="2400" dirty="0" smtClean="0">
                <a:latin typeface="+mn-lt"/>
              </a:rPr>
              <a:t>method</a:t>
            </a:r>
          </a:p>
          <a:p>
            <a:pPr lvl="1" algn="just">
              <a:lnSpc>
                <a:spcPct val="150000"/>
              </a:lnSpc>
              <a:spcBef>
                <a:spcPts val="0"/>
              </a:spcBef>
              <a:buFont typeface="Courier New" panose="02070309020205020404" pitchFamily="49" charset="0"/>
              <a:buChar char="o"/>
            </a:pPr>
            <a:r>
              <a:rPr lang="en-US" sz="2400" dirty="0" smtClean="0">
                <a:latin typeface="+mn-lt"/>
              </a:rPr>
              <a:t>Here, the holdout method </a:t>
            </a:r>
            <a:r>
              <a:rPr lang="en-US" sz="2400" dirty="0">
                <a:latin typeface="+mn-lt"/>
              </a:rPr>
              <a:t>is repeated k </a:t>
            </a:r>
            <a:r>
              <a:rPr lang="en-US" sz="2400" dirty="0" smtClean="0">
                <a:latin typeface="+mn-lt"/>
              </a:rPr>
              <a:t>times</a:t>
            </a:r>
          </a:p>
          <a:p>
            <a:pPr lvl="1" algn="just">
              <a:lnSpc>
                <a:spcPct val="150000"/>
              </a:lnSpc>
              <a:spcBef>
                <a:spcPts val="0"/>
              </a:spcBef>
              <a:buFont typeface="Courier New" panose="02070309020205020404" pitchFamily="49" charset="0"/>
              <a:buChar char="o"/>
            </a:pPr>
            <a:r>
              <a:rPr lang="en-US" sz="2400" dirty="0" smtClean="0">
                <a:latin typeface="+mn-lt"/>
              </a:rPr>
              <a:t>The </a:t>
            </a:r>
            <a:r>
              <a:rPr lang="en-US" sz="2400" dirty="0">
                <a:latin typeface="+mn-lt"/>
              </a:rPr>
              <a:t>overall accuracy </a:t>
            </a:r>
            <a:r>
              <a:rPr lang="en-US" sz="2400" dirty="0" smtClean="0">
                <a:latin typeface="+mn-lt"/>
              </a:rPr>
              <a:t>= average </a:t>
            </a:r>
            <a:r>
              <a:rPr lang="en-US" sz="2400" dirty="0">
                <a:latin typeface="+mn-lt"/>
              </a:rPr>
              <a:t>of </a:t>
            </a:r>
            <a:r>
              <a:rPr lang="en-US" sz="2400" dirty="0" smtClean="0">
                <a:latin typeface="+mn-lt"/>
              </a:rPr>
              <a:t>accuracies </a:t>
            </a:r>
            <a:r>
              <a:rPr lang="en-US" sz="2400" dirty="0">
                <a:latin typeface="+mn-lt"/>
              </a:rPr>
              <a:t>obtained from each </a:t>
            </a:r>
            <a:r>
              <a:rPr lang="en-US" sz="2400" dirty="0" smtClean="0">
                <a:latin typeface="+mn-lt"/>
              </a:rPr>
              <a:t>iteration</a:t>
            </a:r>
          </a:p>
        </p:txBody>
      </p:sp>
    </p:spTree>
    <p:extLst>
      <p:ext uri="{BB962C8B-B14F-4D97-AF65-F5344CB8AC3E}">
        <p14:creationId xmlns:p14="http://schemas.microsoft.com/office/powerpoint/2010/main" val="366703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914400"/>
            <a:ext cx="11196956" cy="548640"/>
          </a:xfrm>
        </p:spPr>
        <p:txBody>
          <a:bodyPr>
            <a:normAutofit/>
          </a:bodyPr>
          <a:lstStyle/>
          <a:p>
            <a:r>
              <a:rPr lang="en-US" dirty="0"/>
              <a:t>Data Selection Techniques</a:t>
            </a:r>
          </a:p>
        </p:txBody>
      </p:sp>
      <p:sp>
        <p:nvSpPr>
          <p:cNvPr id="5" name="Title 4"/>
          <p:cNvSpPr>
            <a:spLocks noGrp="1"/>
          </p:cNvSpPr>
          <p:nvPr>
            <p:ph type="title"/>
          </p:nvPr>
        </p:nvSpPr>
        <p:spPr/>
        <p:txBody>
          <a:bodyPr>
            <a:normAutofit/>
          </a:bodyPr>
          <a:lstStyle/>
          <a:p>
            <a:r>
              <a:rPr lang="en-US" dirty="0" smtClean="0"/>
              <a:t>Methods of </a:t>
            </a:r>
            <a:r>
              <a:rPr lang="en-US" dirty="0"/>
              <a:t>Evaluation - Data Selection Tech.</a:t>
            </a:r>
          </a:p>
        </p:txBody>
      </p:sp>
      <mc:AlternateContent xmlns:mc="http://schemas.openxmlformats.org/markup-compatibility/2006" xmlns:a14="http://schemas.microsoft.com/office/drawing/2010/main">
        <mc:Choice Requires="a14">
          <p:sp>
            <p:nvSpPr>
              <p:cNvPr id="31" name="Text Placeholder 2"/>
              <p:cNvSpPr>
                <a:spLocks noGrp="1"/>
              </p:cNvSpPr>
              <p:nvPr>
                <p:ph type="body" sz="quarter" idx="13"/>
              </p:nvPr>
            </p:nvSpPr>
            <p:spPr>
              <a:xfrm>
                <a:off x="381000" y="1524000"/>
                <a:ext cx="11277600" cy="5181599"/>
              </a:xfrm>
            </p:spPr>
            <p:txBody>
              <a:bodyPr>
                <a:noAutofit/>
              </a:bodyPr>
              <a:lstStyle/>
              <a:p>
                <a:pPr algn="just">
                  <a:lnSpc>
                    <a:spcPct val="150000"/>
                  </a:lnSpc>
                  <a:spcBef>
                    <a:spcPts val="0"/>
                  </a:spcBef>
                  <a:buFont typeface="Wingdings" panose="05000000000000000000" pitchFamily="2" charset="2"/>
                  <a:buChar char="§"/>
                </a:pPr>
                <a:r>
                  <a:rPr lang="en-US" dirty="0" smtClean="0">
                    <a:latin typeface="+mn-lt"/>
                  </a:rPr>
                  <a:t>K-fold Cross Validation</a:t>
                </a:r>
              </a:p>
              <a:p>
                <a:pPr lvl="1" algn="just">
                  <a:lnSpc>
                    <a:spcPct val="150000"/>
                  </a:lnSpc>
                  <a:spcBef>
                    <a:spcPts val="0"/>
                  </a:spcBef>
                  <a:buFont typeface="Courier New" panose="02070309020205020404" pitchFamily="49" charset="0"/>
                  <a:buChar char="o"/>
                </a:pPr>
                <a:r>
                  <a:rPr lang="en-US" sz="1800" i="1" dirty="0" smtClean="0">
                    <a:latin typeface="+mn-lt"/>
                  </a:rPr>
                  <a:t>k</a:t>
                </a:r>
                <a:r>
                  <a:rPr lang="en-US" sz="1800" dirty="0" smtClean="0">
                    <a:latin typeface="+mn-lt"/>
                  </a:rPr>
                  <a:t>-fold cross validation, where k=10 is most popular</a:t>
                </a:r>
              </a:p>
              <a:p>
                <a:pPr lvl="1" algn="just">
                  <a:lnSpc>
                    <a:spcPct val="150000"/>
                  </a:lnSpc>
                  <a:spcBef>
                    <a:spcPts val="0"/>
                  </a:spcBef>
                  <a:buFont typeface="Courier New" panose="02070309020205020404" pitchFamily="49" charset="0"/>
                  <a:buChar char="o"/>
                </a:pPr>
                <a:r>
                  <a:rPr lang="en-US" sz="1800" dirty="0" smtClean="0">
                    <a:latin typeface="+mn-lt"/>
                  </a:rPr>
                  <a:t>The </a:t>
                </a:r>
                <a:r>
                  <a:rPr lang="en-US" sz="1800" dirty="0">
                    <a:latin typeface="+mn-lt"/>
                  </a:rPr>
                  <a:t>initial data are randomly partitioned into </a:t>
                </a:r>
                <a:r>
                  <a:rPr lang="en-US" sz="1800" i="1" dirty="0">
                    <a:latin typeface="+mn-lt"/>
                  </a:rPr>
                  <a:t>k </a:t>
                </a:r>
                <a:r>
                  <a:rPr lang="en-US" sz="1800" dirty="0" smtClean="0">
                    <a:latin typeface="+mn-lt"/>
                  </a:rPr>
                  <a:t>mutually exclusive </a:t>
                </a:r>
                <a:r>
                  <a:rPr lang="en-US" sz="1800" dirty="0">
                    <a:latin typeface="+mn-lt"/>
                  </a:rPr>
                  <a:t>subsets or </a:t>
                </a:r>
                <a:r>
                  <a:rPr lang="en-US" sz="1800" dirty="0" smtClean="0">
                    <a:latin typeface="+mn-lt"/>
                  </a:rPr>
                  <a:t>"folds", each </a:t>
                </a:r>
                <a:r>
                  <a:rPr lang="en-US" sz="1800" dirty="0">
                    <a:latin typeface="+mn-lt"/>
                  </a:rPr>
                  <a:t>of approximately equal </a:t>
                </a:r>
                <a:r>
                  <a:rPr lang="en-US" sz="1800" dirty="0" smtClean="0">
                    <a:latin typeface="+mn-lt"/>
                  </a:rPr>
                  <a:t>size</a:t>
                </a:r>
              </a:p>
              <a:p>
                <a:pPr lvl="2" algn="just">
                  <a:lnSpc>
                    <a:spcPct val="150000"/>
                  </a:lnSpc>
                  <a:spcBef>
                    <a:spcPts val="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𝐷</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𝐷</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𝐷</m:t>
                        </m:r>
                      </m:e>
                      <m:sub>
                        <m:r>
                          <a:rPr lang="en-US" sz="1800" b="0" i="1" smtClean="0">
                            <a:latin typeface="Cambria Math" panose="02040503050406030204" pitchFamily="18" charset="0"/>
                          </a:rPr>
                          <m:t>𝑘</m:t>
                        </m:r>
                      </m:sub>
                    </m:sSub>
                  </m:oMath>
                </a14:m>
                <a:endParaRPr lang="en-US" sz="1800" dirty="0" smtClean="0">
                  <a:latin typeface="+mn-lt"/>
                </a:endParaRPr>
              </a:p>
              <a:p>
                <a:pPr lvl="1" algn="just">
                  <a:lnSpc>
                    <a:spcPct val="150000"/>
                  </a:lnSpc>
                  <a:spcBef>
                    <a:spcPts val="0"/>
                  </a:spcBef>
                  <a:buFont typeface="Courier New" panose="02070309020205020404" pitchFamily="49" charset="0"/>
                  <a:buChar char="o"/>
                </a:pPr>
                <a:r>
                  <a:rPr lang="en-US" sz="1800" dirty="0" smtClean="0">
                    <a:latin typeface="+mn-lt"/>
                  </a:rPr>
                  <a:t>Training and </a:t>
                </a:r>
                <a:r>
                  <a:rPr lang="en-US" sz="1800" dirty="0">
                    <a:latin typeface="+mn-lt"/>
                  </a:rPr>
                  <a:t>testing is performed </a:t>
                </a:r>
                <a:r>
                  <a:rPr lang="en-US" sz="1800" i="1" dirty="0">
                    <a:latin typeface="+mn-lt"/>
                  </a:rPr>
                  <a:t>k </a:t>
                </a:r>
                <a:r>
                  <a:rPr lang="en-US" sz="1800" dirty="0" smtClean="0">
                    <a:latin typeface="+mn-lt"/>
                  </a:rPr>
                  <a:t>times. For example:</a:t>
                </a:r>
              </a:p>
              <a:p>
                <a:pPr lvl="2" algn="just">
                  <a:lnSpc>
                    <a:spcPct val="150000"/>
                  </a:lnSpc>
                  <a:spcBef>
                    <a:spcPts val="0"/>
                  </a:spcBef>
                </a:pPr>
                <a:r>
                  <a:rPr lang="en-US" sz="1800" dirty="0" smtClean="0">
                    <a:latin typeface="+mn-lt"/>
                  </a:rPr>
                  <a:t>In </a:t>
                </a:r>
                <a:r>
                  <a:rPr lang="en-US" sz="1800" dirty="0">
                    <a:latin typeface="+mn-lt"/>
                  </a:rPr>
                  <a:t>iteration </a:t>
                </a:r>
                <a:r>
                  <a:rPr lang="en-US" sz="1800" i="1" dirty="0">
                    <a:latin typeface="+mn-lt"/>
                  </a:rPr>
                  <a:t>i</a:t>
                </a:r>
                <a:r>
                  <a:rPr lang="en-US" sz="1800" dirty="0">
                    <a:latin typeface="+mn-lt"/>
                  </a:rPr>
                  <a:t>, partition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𝐷</m:t>
                        </m:r>
                      </m:e>
                      <m:sub>
                        <m:r>
                          <a:rPr lang="en-US" sz="1800" b="0" i="1" smtClean="0">
                            <a:latin typeface="Cambria Math" panose="02040503050406030204" pitchFamily="18" charset="0"/>
                          </a:rPr>
                          <m:t>𝑖</m:t>
                        </m:r>
                      </m:sub>
                    </m:sSub>
                  </m:oMath>
                </a14:m>
                <a:r>
                  <a:rPr lang="en-US" sz="1800" i="1" dirty="0" smtClean="0">
                    <a:latin typeface="+mn-lt"/>
                  </a:rPr>
                  <a:t> </a:t>
                </a:r>
                <a:r>
                  <a:rPr lang="en-US" sz="1800" dirty="0">
                    <a:latin typeface="+mn-lt"/>
                  </a:rPr>
                  <a:t>is reserved as the test set</a:t>
                </a:r>
                <a:r>
                  <a:rPr lang="en-US" sz="1800" dirty="0" smtClean="0">
                    <a:latin typeface="+mn-lt"/>
                  </a:rPr>
                  <a:t>, and </a:t>
                </a:r>
                <a:r>
                  <a:rPr lang="en-US" sz="1800" dirty="0">
                    <a:latin typeface="+mn-lt"/>
                  </a:rPr>
                  <a:t>the remaining partitions are collectively used to train the </a:t>
                </a:r>
                <a:r>
                  <a:rPr lang="en-US" sz="1800" dirty="0" smtClean="0">
                    <a:latin typeface="+mn-lt"/>
                  </a:rPr>
                  <a:t>model</a:t>
                </a:r>
              </a:p>
              <a:p>
                <a:pPr lvl="1" algn="just">
                  <a:lnSpc>
                    <a:spcPct val="150000"/>
                  </a:lnSpc>
                  <a:spcBef>
                    <a:spcPts val="0"/>
                  </a:spcBef>
                  <a:buFont typeface="Courier New" panose="02070309020205020404" pitchFamily="49" charset="0"/>
                  <a:buChar char="o"/>
                </a:pPr>
                <a:r>
                  <a:rPr lang="en-US" sz="1800" dirty="0" smtClean="0">
                    <a:latin typeface="+mn-lt"/>
                  </a:rPr>
                  <a:t>Unlike </a:t>
                </a:r>
                <a:r>
                  <a:rPr lang="en-US" sz="1800" dirty="0">
                    <a:latin typeface="+mn-lt"/>
                  </a:rPr>
                  <a:t>the holdout and random subsampling methods</a:t>
                </a:r>
                <a:r>
                  <a:rPr lang="en-US" sz="1800" dirty="0" smtClean="0">
                    <a:latin typeface="+mn-lt"/>
                  </a:rPr>
                  <a:t>, here </a:t>
                </a:r>
                <a:r>
                  <a:rPr lang="en-US" sz="1800" dirty="0">
                    <a:latin typeface="+mn-lt"/>
                  </a:rPr>
                  <a:t>each sample is used the same number of times for training and once for </a:t>
                </a:r>
                <a:r>
                  <a:rPr lang="en-US" sz="1800" dirty="0" smtClean="0">
                    <a:latin typeface="+mn-lt"/>
                  </a:rPr>
                  <a:t>testing</a:t>
                </a:r>
              </a:p>
              <a:p>
                <a:pPr lvl="1" algn="just">
                  <a:lnSpc>
                    <a:spcPct val="150000"/>
                  </a:lnSpc>
                  <a:spcBef>
                    <a:spcPts val="0"/>
                  </a:spcBef>
                  <a:buFont typeface="Courier New" panose="02070309020205020404" pitchFamily="49" charset="0"/>
                  <a:buChar char="o"/>
                </a:pPr>
                <a:r>
                  <a:rPr lang="en-US" sz="1800" dirty="0" smtClean="0">
                    <a:latin typeface="+mn-lt"/>
                  </a:rPr>
                  <a:t>The </a:t>
                </a:r>
                <a:r>
                  <a:rPr lang="en-US" sz="1800" dirty="0">
                    <a:latin typeface="+mn-lt"/>
                  </a:rPr>
                  <a:t>accuracy estimate is the overall number of correct classifications </a:t>
                </a:r>
                <a:r>
                  <a:rPr lang="en-US" sz="1800" dirty="0" smtClean="0">
                    <a:latin typeface="+mn-lt"/>
                  </a:rPr>
                  <a:t>from the </a:t>
                </a:r>
                <a:r>
                  <a:rPr lang="en-US" sz="1800" i="1" dirty="0">
                    <a:latin typeface="+mn-lt"/>
                  </a:rPr>
                  <a:t>k </a:t>
                </a:r>
                <a:r>
                  <a:rPr lang="en-US" sz="1800" dirty="0">
                    <a:latin typeface="+mn-lt"/>
                  </a:rPr>
                  <a:t>iterations, divided by the total number of tuples in the initial data </a:t>
                </a:r>
                <a:endParaRPr lang="en-US" sz="1800" dirty="0" smtClean="0">
                  <a:latin typeface="+mn-lt"/>
                </a:endParaRPr>
              </a:p>
            </p:txBody>
          </p:sp>
        </mc:Choice>
        <mc:Fallback xmlns="">
          <p:sp>
            <p:nvSpPr>
              <p:cNvPr id="31" name="Text Placeholder 2"/>
              <p:cNvSpPr>
                <a:spLocks noGrp="1" noRot="1" noChangeAspect="1" noMove="1" noResize="1" noEditPoints="1" noAdjustHandles="1" noChangeArrowheads="1" noChangeShapeType="1" noTextEdit="1"/>
              </p:cNvSpPr>
              <p:nvPr>
                <p:ph type="body" sz="quarter" idx="13"/>
              </p:nvPr>
            </p:nvSpPr>
            <p:spPr>
              <a:xfrm>
                <a:off x="381000" y="1524000"/>
                <a:ext cx="11277600" cy="5181599"/>
              </a:xfrm>
              <a:blipFill rotWithShape="0">
                <a:blip r:embed="rId2"/>
                <a:stretch>
                  <a:fillRect l="-378" r="-432"/>
                </a:stretch>
              </a:blipFill>
            </p:spPr>
            <p:txBody>
              <a:bodyPr/>
              <a:lstStyle/>
              <a:p>
                <a:r>
                  <a:rPr lang="en-IN">
                    <a:noFill/>
                  </a:rPr>
                  <a:t> </a:t>
                </a:r>
              </a:p>
            </p:txBody>
          </p:sp>
        </mc:Fallback>
      </mc:AlternateContent>
    </p:spTree>
    <p:extLst>
      <p:ext uri="{BB962C8B-B14F-4D97-AF65-F5344CB8AC3E}">
        <p14:creationId xmlns:p14="http://schemas.microsoft.com/office/powerpoint/2010/main" val="1520064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1143000"/>
            <a:ext cx="11196956" cy="548640"/>
          </a:xfrm>
        </p:spPr>
        <p:txBody>
          <a:bodyPr>
            <a:normAutofit/>
          </a:bodyPr>
          <a:lstStyle/>
          <a:p>
            <a:r>
              <a:rPr lang="en-US" dirty="0"/>
              <a:t>Data Selection Techniques</a:t>
            </a:r>
          </a:p>
        </p:txBody>
      </p:sp>
      <p:sp>
        <p:nvSpPr>
          <p:cNvPr id="5" name="Title 4"/>
          <p:cNvSpPr>
            <a:spLocks noGrp="1"/>
          </p:cNvSpPr>
          <p:nvPr>
            <p:ph type="title"/>
          </p:nvPr>
        </p:nvSpPr>
        <p:spPr/>
        <p:txBody>
          <a:bodyPr>
            <a:normAutofit/>
          </a:bodyPr>
          <a:lstStyle/>
          <a:p>
            <a:r>
              <a:rPr lang="en-US" dirty="0" smtClean="0"/>
              <a:t>Methods of </a:t>
            </a:r>
            <a:r>
              <a:rPr lang="en-US" dirty="0"/>
              <a:t>Evaluation - Data Selection Tech.</a:t>
            </a:r>
          </a:p>
        </p:txBody>
      </p:sp>
      <p:sp>
        <p:nvSpPr>
          <p:cNvPr id="31" name="Text Placeholder 2"/>
          <p:cNvSpPr>
            <a:spLocks noGrp="1"/>
          </p:cNvSpPr>
          <p:nvPr>
            <p:ph type="body" sz="quarter" idx="13"/>
          </p:nvPr>
        </p:nvSpPr>
        <p:spPr>
          <a:xfrm>
            <a:off x="329245" y="1524001"/>
            <a:ext cx="11196958" cy="4680064"/>
          </a:xfrm>
        </p:spPr>
        <p:txBody>
          <a:bodyPr>
            <a:normAutofit/>
          </a:bodyPr>
          <a:lstStyle/>
          <a:p>
            <a:pPr algn="just">
              <a:lnSpc>
                <a:spcPct val="150000"/>
              </a:lnSpc>
              <a:spcBef>
                <a:spcPts val="0"/>
              </a:spcBef>
              <a:buFont typeface="Wingdings" panose="05000000000000000000" pitchFamily="2" charset="2"/>
              <a:buChar char="§"/>
            </a:pPr>
            <a:r>
              <a:rPr lang="en-US" sz="2400" dirty="0" smtClean="0">
                <a:latin typeface="+mn-lt"/>
              </a:rPr>
              <a:t>Cross Validation</a:t>
            </a:r>
          </a:p>
          <a:p>
            <a:pPr lvl="1" algn="just">
              <a:lnSpc>
                <a:spcPct val="150000"/>
              </a:lnSpc>
              <a:spcBef>
                <a:spcPts val="0"/>
              </a:spcBef>
              <a:buFont typeface="Courier New" panose="02070309020205020404" pitchFamily="49" charset="0"/>
              <a:buChar char="o"/>
            </a:pPr>
            <a:r>
              <a:rPr lang="en-US" sz="2000" dirty="0" smtClean="0">
                <a:latin typeface="+mn-lt"/>
              </a:rPr>
              <a:t>Leave-one-out </a:t>
            </a:r>
          </a:p>
          <a:p>
            <a:pPr lvl="2" algn="just">
              <a:lnSpc>
                <a:spcPct val="150000"/>
              </a:lnSpc>
              <a:spcBef>
                <a:spcPts val="0"/>
              </a:spcBef>
              <a:buFont typeface="Wingdings" panose="05000000000000000000" pitchFamily="2" charset="2"/>
              <a:buChar char="ü"/>
            </a:pPr>
            <a:r>
              <a:rPr lang="en-US" sz="1600" dirty="0" smtClean="0">
                <a:latin typeface="+mn-lt"/>
              </a:rPr>
              <a:t>A special </a:t>
            </a:r>
            <a:r>
              <a:rPr lang="en-US" sz="1600" dirty="0">
                <a:latin typeface="+mn-lt"/>
              </a:rPr>
              <a:t>case of </a:t>
            </a:r>
            <a:r>
              <a:rPr lang="en-US" sz="1600" i="1" dirty="0">
                <a:latin typeface="+mn-lt"/>
              </a:rPr>
              <a:t>k</a:t>
            </a:r>
            <a:r>
              <a:rPr lang="en-US" sz="1600" dirty="0">
                <a:latin typeface="+mn-lt"/>
              </a:rPr>
              <a:t>-fold cross-validation where </a:t>
            </a:r>
            <a:r>
              <a:rPr lang="en-US" sz="1600" i="1" dirty="0">
                <a:latin typeface="+mn-lt"/>
              </a:rPr>
              <a:t>k </a:t>
            </a:r>
            <a:r>
              <a:rPr lang="en-US" sz="1600" dirty="0">
                <a:latin typeface="+mn-lt"/>
              </a:rPr>
              <a:t>is set to the </a:t>
            </a:r>
            <a:r>
              <a:rPr lang="en-US" sz="1600" dirty="0" smtClean="0">
                <a:latin typeface="+mn-lt"/>
              </a:rPr>
              <a:t>number of </a:t>
            </a:r>
            <a:r>
              <a:rPr lang="en-US" sz="1600" dirty="0">
                <a:latin typeface="+mn-lt"/>
              </a:rPr>
              <a:t>initial </a:t>
            </a:r>
            <a:r>
              <a:rPr lang="en-US" sz="1600" dirty="0" smtClean="0">
                <a:latin typeface="+mn-lt"/>
              </a:rPr>
              <a:t>tuples</a:t>
            </a:r>
          </a:p>
          <a:p>
            <a:pPr lvl="2" algn="just">
              <a:lnSpc>
                <a:spcPct val="150000"/>
              </a:lnSpc>
              <a:spcBef>
                <a:spcPts val="0"/>
              </a:spcBef>
              <a:buFont typeface="Wingdings" panose="05000000000000000000" pitchFamily="2" charset="2"/>
              <a:buChar char="ü"/>
            </a:pPr>
            <a:r>
              <a:rPr lang="en-US" sz="1600" dirty="0" smtClean="0">
                <a:latin typeface="+mn-lt"/>
              </a:rPr>
              <a:t>That </a:t>
            </a:r>
            <a:r>
              <a:rPr lang="en-US" sz="1600" dirty="0">
                <a:latin typeface="+mn-lt"/>
              </a:rPr>
              <a:t>is, only one sample is </a:t>
            </a:r>
            <a:r>
              <a:rPr lang="en-US" sz="1600" dirty="0" smtClean="0">
                <a:latin typeface="+mn-lt"/>
              </a:rPr>
              <a:t>"left out" </a:t>
            </a:r>
            <a:r>
              <a:rPr lang="en-US" sz="1600" dirty="0">
                <a:latin typeface="+mn-lt"/>
              </a:rPr>
              <a:t>at a time for the test </a:t>
            </a:r>
            <a:r>
              <a:rPr lang="en-US" sz="1600" dirty="0" smtClean="0">
                <a:latin typeface="+mn-lt"/>
              </a:rPr>
              <a:t>set</a:t>
            </a:r>
          </a:p>
          <a:p>
            <a:pPr lvl="1" algn="just">
              <a:lnSpc>
                <a:spcPct val="150000"/>
              </a:lnSpc>
              <a:spcBef>
                <a:spcPts val="0"/>
              </a:spcBef>
              <a:buFont typeface="Courier New" panose="02070309020205020404" pitchFamily="49" charset="0"/>
              <a:buChar char="o"/>
            </a:pPr>
            <a:r>
              <a:rPr lang="en-US" sz="2000" dirty="0">
                <a:latin typeface="+mn-lt"/>
              </a:rPr>
              <a:t>S</a:t>
            </a:r>
            <a:r>
              <a:rPr lang="en-US" sz="2000" dirty="0" smtClean="0">
                <a:latin typeface="+mn-lt"/>
              </a:rPr>
              <a:t>tratified cross-validation</a:t>
            </a:r>
          </a:p>
          <a:p>
            <a:pPr lvl="2" algn="just">
              <a:lnSpc>
                <a:spcPct val="150000"/>
              </a:lnSpc>
              <a:spcBef>
                <a:spcPts val="0"/>
              </a:spcBef>
              <a:buFont typeface="Wingdings" panose="05000000000000000000" pitchFamily="2" charset="2"/>
              <a:buChar char="ü"/>
            </a:pPr>
            <a:r>
              <a:rPr lang="en-US" sz="1800" dirty="0" smtClean="0">
                <a:latin typeface="+mn-lt"/>
              </a:rPr>
              <a:t>The </a:t>
            </a:r>
            <a:r>
              <a:rPr lang="en-US" sz="1800" dirty="0">
                <a:latin typeface="+mn-lt"/>
              </a:rPr>
              <a:t>folds are stratified so that the class distribution of the </a:t>
            </a:r>
            <a:r>
              <a:rPr lang="en-US" sz="1800" dirty="0" smtClean="0">
                <a:latin typeface="+mn-lt"/>
              </a:rPr>
              <a:t>tuples in </a:t>
            </a:r>
            <a:r>
              <a:rPr lang="en-US" sz="1800" dirty="0">
                <a:latin typeface="+mn-lt"/>
              </a:rPr>
              <a:t>each fold is approximately the same as that in the initial </a:t>
            </a:r>
            <a:r>
              <a:rPr lang="en-US" sz="1800" dirty="0" smtClean="0">
                <a:latin typeface="+mn-lt"/>
              </a:rPr>
              <a:t>data</a:t>
            </a:r>
          </a:p>
          <a:p>
            <a:pPr lvl="2" algn="just">
              <a:lnSpc>
                <a:spcPct val="150000"/>
              </a:lnSpc>
              <a:spcBef>
                <a:spcPts val="0"/>
              </a:spcBef>
              <a:buFont typeface="Wingdings" panose="05000000000000000000" pitchFamily="2" charset="2"/>
              <a:buChar char="ü"/>
            </a:pPr>
            <a:r>
              <a:rPr lang="en-US" sz="1800" dirty="0" smtClean="0">
                <a:latin typeface="+mn-lt"/>
              </a:rPr>
              <a:t>In </a:t>
            </a:r>
            <a:r>
              <a:rPr lang="en-US" sz="1800" dirty="0">
                <a:latin typeface="+mn-lt"/>
              </a:rPr>
              <a:t>general, stratified 10-fold cross-validation is recommended for estimating </a:t>
            </a:r>
            <a:r>
              <a:rPr lang="en-US" sz="1800" dirty="0" smtClean="0">
                <a:latin typeface="+mn-lt"/>
              </a:rPr>
              <a:t>accuracy</a:t>
            </a:r>
          </a:p>
          <a:p>
            <a:pPr lvl="3" algn="just">
              <a:lnSpc>
                <a:spcPct val="150000"/>
              </a:lnSpc>
              <a:spcBef>
                <a:spcPts val="0"/>
              </a:spcBef>
              <a:buFont typeface="Wingdings" panose="05000000000000000000" pitchFamily="2" charset="2"/>
              <a:buChar char="v"/>
            </a:pPr>
            <a:r>
              <a:rPr lang="en-US" sz="1600" dirty="0" smtClean="0">
                <a:latin typeface="+mn-lt"/>
              </a:rPr>
              <a:t>due to its relatively low bias and variance</a:t>
            </a:r>
          </a:p>
        </p:txBody>
      </p:sp>
      <p:sp>
        <p:nvSpPr>
          <p:cNvPr id="9" name="Rectangle 8"/>
          <p:cNvSpPr/>
          <p:nvPr/>
        </p:nvSpPr>
        <p:spPr>
          <a:xfrm>
            <a:off x="7924800" y="6443990"/>
            <a:ext cx="3886200" cy="253916"/>
          </a:xfrm>
          <a:prstGeom prst="rect">
            <a:avLst/>
          </a:prstGeom>
        </p:spPr>
        <p:txBody>
          <a:bodyPr wrap="square">
            <a:spAutoFit/>
          </a:bodyPr>
          <a:lstStyle/>
          <a:p>
            <a:r>
              <a:rPr lang="en-US" sz="1000" dirty="0"/>
              <a:t>Source: Data Mining Concepts &amp; Techniques by Han, </a:t>
            </a:r>
            <a:r>
              <a:rPr lang="en-US" sz="1000" dirty="0" err="1"/>
              <a:t>Kamber</a:t>
            </a:r>
            <a:r>
              <a:rPr lang="en-US" sz="1000" dirty="0"/>
              <a:t>, &amp; Pei</a:t>
            </a:r>
          </a:p>
        </p:txBody>
      </p:sp>
    </p:spTree>
    <p:extLst>
      <p:ext uri="{BB962C8B-B14F-4D97-AF65-F5344CB8AC3E}">
        <p14:creationId xmlns:p14="http://schemas.microsoft.com/office/powerpoint/2010/main" val="2777581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914400"/>
            <a:ext cx="11196956" cy="548640"/>
          </a:xfrm>
        </p:spPr>
        <p:txBody>
          <a:bodyPr>
            <a:normAutofit/>
          </a:bodyPr>
          <a:lstStyle/>
          <a:p>
            <a:r>
              <a:rPr lang="en-US" dirty="0"/>
              <a:t>Data Selection Techniques</a:t>
            </a:r>
          </a:p>
        </p:txBody>
      </p:sp>
      <p:sp>
        <p:nvSpPr>
          <p:cNvPr id="5" name="Title 4"/>
          <p:cNvSpPr>
            <a:spLocks noGrp="1"/>
          </p:cNvSpPr>
          <p:nvPr>
            <p:ph type="title"/>
          </p:nvPr>
        </p:nvSpPr>
        <p:spPr/>
        <p:txBody>
          <a:bodyPr>
            <a:normAutofit/>
          </a:bodyPr>
          <a:lstStyle/>
          <a:p>
            <a:r>
              <a:rPr lang="en-US" dirty="0" smtClean="0"/>
              <a:t>Methods of </a:t>
            </a:r>
            <a:r>
              <a:rPr lang="en-US" dirty="0"/>
              <a:t>Evaluation - Data Selection Tech.</a:t>
            </a:r>
          </a:p>
        </p:txBody>
      </p:sp>
      <p:sp>
        <p:nvSpPr>
          <p:cNvPr id="31" name="Text Placeholder 2"/>
          <p:cNvSpPr>
            <a:spLocks noGrp="1"/>
          </p:cNvSpPr>
          <p:nvPr>
            <p:ph type="body" sz="quarter" idx="13"/>
          </p:nvPr>
        </p:nvSpPr>
        <p:spPr>
          <a:xfrm>
            <a:off x="329245" y="1295401"/>
            <a:ext cx="11196958" cy="4908664"/>
          </a:xfrm>
        </p:spPr>
        <p:txBody>
          <a:bodyPr>
            <a:normAutofit lnSpcReduction="10000"/>
          </a:bodyPr>
          <a:lstStyle/>
          <a:p>
            <a:pPr algn="just">
              <a:lnSpc>
                <a:spcPct val="150000"/>
              </a:lnSpc>
              <a:spcBef>
                <a:spcPts val="0"/>
              </a:spcBef>
              <a:buFont typeface="Wingdings" panose="05000000000000000000" pitchFamily="2" charset="2"/>
              <a:buChar char="§"/>
            </a:pPr>
            <a:r>
              <a:rPr lang="en-US" sz="2400" dirty="0" smtClean="0">
                <a:latin typeface="+mn-lt"/>
              </a:rPr>
              <a:t>Bootstrap</a:t>
            </a:r>
          </a:p>
          <a:p>
            <a:pPr lvl="1" algn="just">
              <a:lnSpc>
                <a:spcPct val="150000"/>
              </a:lnSpc>
              <a:spcBef>
                <a:spcPts val="0"/>
              </a:spcBef>
              <a:buFont typeface="Courier New" panose="02070309020205020404" pitchFamily="49" charset="0"/>
              <a:buChar char="o"/>
            </a:pPr>
            <a:r>
              <a:rPr lang="en-US" sz="1800" dirty="0" smtClean="0">
                <a:latin typeface="+mn-lt"/>
              </a:rPr>
              <a:t>Samples </a:t>
            </a:r>
            <a:r>
              <a:rPr lang="en-US" sz="1800" dirty="0">
                <a:latin typeface="+mn-lt"/>
              </a:rPr>
              <a:t>the given training tuples uniformly </a:t>
            </a:r>
            <a:r>
              <a:rPr lang="en-US" sz="1800" i="1" dirty="0">
                <a:latin typeface="+mn-lt"/>
              </a:rPr>
              <a:t>with </a:t>
            </a:r>
            <a:r>
              <a:rPr lang="en-US" sz="1800" i="1" dirty="0" smtClean="0">
                <a:latin typeface="+mn-lt"/>
              </a:rPr>
              <a:t>replacement</a:t>
            </a:r>
            <a:r>
              <a:rPr lang="en-US" sz="1800" dirty="0" smtClean="0">
                <a:latin typeface="+mn-lt"/>
              </a:rPr>
              <a:t> </a:t>
            </a:r>
          </a:p>
          <a:p>
            <a:pPr lvl="1" algn="just">
              <a:lnSpc>
                <a:spcPct val="150000"/>
              </a:lnSpc>
              <a:spcBef>
                <a:spcPts val="0"/>
              </a:spcBef>
              <a:buFont typeface="Courier New" panose="02070309020205020404" pitchFamily="49" charset="0"/>
              <a:buChar char="o"/>
            </a:pPr>
            <a:r>
              <a:rPr lang="en-US" sz="1800" dirty="0" smtClean="0">
                <a:latin typeface="+mn-lt"/>
              </a:rPr>
              <a:t>Commonly used bootstrap method is </a:t>
            </a:r>
            <a:r>
              <a:rPr lang="en-US" sz="1800" dirty="0">
                <a:latin typeface="+mn-lt"/>
              </a:rPr>
              <a:t>the </a:t>
            </a:r>
            <a:r>
              <a:rPr lang="en-US" sz="1800" b="1" dirty="0">
                <a:latin typeface="+mn-lt"/>
              </a:rPr>
              <a:t>.632 </a:t>
            </a:r>
            <a:r>
              <a:rPr lang="en-US" sz="1800" b="1" dirty="0" smtClean="0">
                <a:latin typeface="+mn-lt"/>
              </a:rPr>
              <a:t>bootstrap</a:t>
            </a:r>
          </a:p>
          <a:p>
            <a:pPr lvl="2" algn="just">
              <a:lnSpc>
                <a:spcPct val="150000"/>
              </a:lnSpc>
              <a:spcBef>
                <a:spcPts val="0"/>
              </a:spcBef>
              <a:buFont typeface="Wingdings" panose="05000000000000000000" pitchFamily="2" charset="2"/>
              <a:buChar char="ü"/>
            </a:pPr>
            <a:r>
              <a:rPr lang="en-US" sz="1600" dirty="0" smtClean="0">
                <a:latin typeface="+mn-lt"/>
              </a:rPr>
              <a:t>On </a:t>
            </a:r>
            <a:r>
              <a:rPr lang="en-US" sz="1600" dirty="0">
                <a:latin typeface="+mn-lt"/>
              </a:rPr>
              <a:t>average, 63.2% of the original data tuples will end up in the </a:t>
            </a:r>
            <a:r>
              <a:rPr lang="en-US" sz="1600" dirty="0" smtClean="0">
                <a:latin typeface="+mn-lt"/>
              </a:rPr>
              <a:t>bootstrap </a:t>
            </a:r>
            <a:r>
              <a:rPr lang="en-US" sz="1600" dirty="0">
                <a:latin typeface="+mn-lt"/>
              </a:rPr>
              <a:t>sample, and the remaining 36.8% will form the test </a:t>
            </a:r>
            <a:r>
              <a:rPr lang="en-US" sz="1600" dirty="0" smtClean="0">
                <a:latin typeface="+mn-lt"/>
              </a:rPr>
              <a:t>set.</a:t>
            </a:r>
          </a:p>
          <a:p>
            <a:pPr algn="just">
              <a:lnSpc>
                <a:spcPct val="150000"/>
              </a:lnSpc>
              <a:spcBef>
                <a:spcPts val="0"/>
              </a:spcBef>
              <a:buFont typeface="Wingdings" panose="05000000000000000000" pitchFamily="2" charset="2"/>
              <a:buChar char="§"/>
            </a:pPr>
            <a:r>
              <a:rPr lang="en-US" sz="2400" dirty="0" smtClean="0">
                <a:latin typeface="+mn-lt"/>
              </a:rPr>
              <a:t>Where does the figure, 63.2%, come from?</a:t>
            </a:r>
          </a:p>
          <a:p>
            <a:pPr lvl="1" algn="just">
              <a:lnSpc>
                <a:spcPct val="150000"/>
              </a:lnSpc>
              <a:spcBef>
                <a:spcPts val="0"/>
              </a:spcBef>
              <a:buFont typeface="Courier New" panose="02070309020205020404" pitchFamily="49" charset="0"/>
              <a:buChar char="o"/>
            </a:pPr>
            <a:r>
              <a:rPr lang="en-US" sz="1800" dirty="0" smtClean="0">
                <a:latin typeface="+mn-lt"/>
              </a:rPr>
              <a:t>For each tuple:</a:t>
            </a:r>
          </a:p>
          <a:p>
            <a:pPr lvl="2" algn="just">
              <a:lnSpc>
                <a:spcPct val="150000"/>
              </a:lnSpc>
              <a:spcBef>
                <a:spcPts val="0"/>
              </a:spcBef>
              <a:buFont typeface="Wingdings" panose="05000000000000000000" pitchFamily="2" charset="2"/>
              <a:buChar char="v"/>
            </a:pPr>
            <a:r>
              <a:rPr lang="en-US" sz="1600" dirty="0" smtClean="0">
                <a:latin typeface="+mn-lt"/>
              </a:rPr>
              <a:t>probability getting selected = 1/</a:t>
            </a:r>
            <a:r>
              <a:rPr lang="en-US" sz="1600" i="1" dirty="0" smtClean="0">
                <a:latin typeface="+mn-lt"/>
              </a:rPr>
              <a:t>d </a:t>
            </a:r>
          </a:p>
          <a:p>
            <a:pPr lvl="2" algn="just">
              <a:lnSpc>
                <a:spcPct val="150000"/>
              </a:lnSpc>
              <a:spcBef>
                <a:spcPts val="0"/>
              </a:spcBef>
              <a:buFont typeface="Wingdings" panose="05000000000000000000" pitchFamily="2" charset="2"/>
              <a:buChar char="v"/>
            </a:pPr>
            <a:r>
              <a:rPr lang="en-US" sz="1600" dirty="0" smtClean="0">
                <a:latin typeface="+mn-lt"/>
              </a:rPr>
              <a:t>probability </a:t>
            </a:r>
            <a:r>
              <a:rPr lang="en-US" sz="1600" dirty="0">
                <a:latin typeface="+mn-lt"/>
              </a:rPr>
              <a:t>of not being chosen is (1 – 1/</a:t>
            </a:r>
            <a:r>
              <a:rPr lang="en-US" sz="1600" i="1" dirty="0">
                <a:latin typeface="+mn-lt"/>
              </a:rPr>
              <a:t>d</a:t>
            </a:r>
            <a:r>
              <a:rPr lang="en-US" sz="1600" dirty="0">
                <a:latin typeface="+mn-lt"/>
              </a:rPr>
              <a:t>) </a:t>
            </a:r>
          </a:p>
          <a:p>
            <a:pPr lvl="1" algn="just">
              <a:lnSpc>
                <a:spcPct val="150000"/>
              </a:lnSpc>
              <a:spcBef>
                <a:spcPts val="0"/>
              </a:spcBef>
              <a:buFont typeface="Courier New" panose="02070309020205020404" pitchFamily="49" charset="0"/>
              <a:buChar char="o"/>
            </a:pPr>
            <a:r>
              <a:rPr lang="en-US" sz="1800" dirty="0" smtClean="0">
                <a:latin typeface="+mn-lt"/>
              </a:rPr>
              <a:t>if you select </a:t>
            </a:r>
            <a:r>
              <a:rPr lang="en-US" sz="1800" dirty="0">
                <a:latin typeface="+mn-lt"/>
              </a:rPr>
              <a:t>d </a:t>
            </a:r>
            <a:r>
              <a:rPr lang="en-US" sz="1800" dirty="0" smtClean="0">
                <a:latin typeface="+mn-lt"/>
              </a:rPr>
              <a:t>times probability </a:t>
            </a:r>
            <a:r>
              <a:rPr lang="en-US" sz="1800" dirty="0">
                <a:latin typeface="+mn-lt"/>
              </a:rPr>
              <a:t>that a tuple will not be chosen during this whole time is (1 – 1/</a:t>
            </a:r>
            <a:r>
              <a:rPr lang="en-US" sz="1800" i="1" dirty="0">
                <a:latin typeface="+mn-lt"/>
              </a:rPr>
              <a:t>d</a:t>
            </a:r>
            <a:r>
              <a:rPr lang="en-US" sz="1800" dirty="0">
                <a:latin typeface="+mn-lt"/>
              </a:rPr>
              <a:t>)</a:t>
            </a:r>
            <a:r>
              <a:rPr lang="en-US" sz="1800" i="1" baseline="30000" dirty="0">
                <a:latin typeface="+mn-lt"/>
              </a:rPr>
              <a:t>d</a:t>
            </a:r>
          </a:p>
          <a:p>
            <a:pPr lvl="1" algn="just">
              <a:lnSpc>
                <a:spcPct val="150000"/>
              </a:lnSpc>
              <a:spcBef>
                <a:spcPts val="0"/>
              </a:spcBef>
              <a:buFont typeface="Courier New" panose="02070309020205020404" pitchFamily="49" charset="0"/>
              <a:buChar char="o"/>
            </a:pPr>
            <a:r>
              <a:rPr lang="en-US" sz="1800" dirty="0" smtClean="0">
                <a:latin typeface="+mn-lt"/>
              </a:rPr>
              <a:t>for a large </a:t>
            </a:r>
            <a:r>
              <a:rPr lang="en-US" sz="1800" i="1" dirty="0" smtClean="0">
                <a:latin typeface="+mn-lt"/>
              </a:rPr>
              <a:t>d, </a:t>
            </a:r>
            <a:r>
              <a:rPr lang="en-US" sz="1800" dirty="0" smtClean="0">
                <a:latin typeface="+mn-lt"/>
              </a:rPr>
              <a:t>the </a:t>
            </a:r>
            <a:r>
              <a:rPr lang="en-US" sz="1800" dirty="0">
                <a:latin typeface="+mn-lt"/>
              </a:rPr>
              <a:t>probability approaches </a:t>
            </a:r>
            <a:r>
              <a:rPr lang="en-US" sz="1800" i="1" dirty="0">
                <a:latin typeface="+mn-lt"/>
              </a:rPr>
              <a:t>e</a:t>
            </a:r>
            <a:r>
              <a:rPr lang="en-US" sz="1800" baseline="30000" dirty="0">
                <a:latin typeface="+mn-lt"/>
              </a:rPr>
              <a:t>-1</a:t>
            </a:r>
            <a:r>
              <a:rPr lang="en-US" sz="1800" dirty="0">
                <a:latin typeface="+mn-lt"/>
              </a:rPr>
              <a:t> = 0.368 </a:t>
            </a:r>
          </a:p>
          <a:p>
            <a:pPr lvl="1" algn="just">
              <a:lnSpc>
                <a:spcPct val="150000"/>
              </a:lnSpc>
              <a:spcBef>
                <a:spcPts val="0"/>
              </a:spcBef>
              <a:buFont typeface="Courier New" panose="02070309020205020404" pitchFamily="49" charset="0"/>
              <a:buChar char="o"/>
            </a:pPr>
            <a:r>
              <a:rPr lang="en-US" sz="1800" dirty="0">
                <a:latin typeface="+mn-lt"/>
              </a:rPr>
              <a:t>Thus, 36.8% of tuples will not be </a:t>
            </a:r>
            <a:r>
              <a:rPr lang="en-US" sz="1800" dirty="0" smtClean="0">
                <a:latin typeface="+mn-lt"/>
              </a:rPr>
              <a:t>selected (remaining </a:t>
            </a:r>
            <a:r>
              <a:rPr lang="en-US" sz="1800" dirty="0">
                <a:latin typeface="+mn-lt"/>
              </a:rPr>
              <a:t>63.2% will form the training </a:t>
            </a:r>
            <a:r>
              <a:rPr lang="en-US" sz="1800" dirty="0" smtClean="0">
                <a:latin typeface="+mn-lt"/>
              </a:rPr>
              <a:t>set)</a:t>
            </a:r>
            <a:endParaRPr lang="en-US" sz="1800" dirty="0">
              <a:latin typeface="+mn-lt"/>
            </a:endParaRPr>
          </a:p>
        </p:txBody>
      </p:sp>
      <p:sp>
        <p:nvSpPr>
          <p:cNvPr id="9" name="Rectangle 8"/>
          <p:cNvSpPr/>
          <p:nvPr/>
        </p:nvSpPr>
        <p:spPr>
          <a:xfrm>
            <a:off x="7924800" y="6443990"/>
            <a:ext cx="3886200" cy="253916"/>
          </a:xfrm>
          <a:prstGeom prst="rect">
            <a:avLst/>
          </a:prstGeom>
        </p:spPr>
        <p:txBody>
          <a:bodyPr wrap="square">
            <a:spAutoFit/>
          </a:bodyPr>
          <a:lstStyle/>
          <a:p>
            <a:r>
              <a:rPr lang="en-US" sz="1000" dirty="0"/>
              <a:t>Source: Data Mining Concepts &amp; Techniques by Han, </a:t>
            </a:r>
            <a:r>
              <a:rPr lang="en-US" sz="1000" dirty="0" err="1"/>
              <a:t>Kamber</a:t>
            </a:r>
            <a:r>
              <a:rPr lang="en-US" sz="1000" dirty="0"/>
              <a:t>, &amp; Pei</a:t>
            </a:r>
          </a:p>
        </p:txBody>
      </p:sp>
    </p:spTree>
    <p:extLst>
      <p:ext uri="{BB962C8B-B14F-4D97-AF65-F5344CB8AC3E}">
        <p14:creationId xmlns:p14="http://schemas.microsoft.com/office/powerpoint/2010/main" val="42560690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1143000"/>
            <a:ext cx="11196956" cy="548640"/>
          </a:xfrm>
        </p:spPr>
        <p:txBody>
          <a:bodyPr>
            <a:normAutofit/>
          </a:bodyPr>
          <a:lstStyle/>
          <a:p>
            <a:r>
              <a:rPr lang="en-US" dirty="0"/>
              <a:t>Data Selection Techniques</a:t>
            </a:r>
          </a:p>
        </p:txBody>
      </p:sp>
      <p:sp>
        <p:nvSpPr>
          <p:cNvPr id="5" name="Title 4"/>
          <p:cNvSpPr>
            <a:spLocks noGrp="1"/>
          </p:cNvSpPr>
          <p:nvPr>
            <p:ph type="title"/>
          </p:nvPr>
        </p:nvSpPr>
        <p:spPr/>
        <p:txBody>
          <a:bodyPr>
            <a:normAutofit/>
          </a:bodyPr>
          <a:lstStyle/>
          <a:p>
            <a:r>
              <a:rPr lang="en-US" dirty="0"/>
              <a:t>Selecting Training and Test Data</a:t>
            </a:r>
          </a:p>
        </p:txBody>
      </p:sp>
      <mc:AlternateContent xmlns:mc="http://schemas.openxmlformats.org/markup-compatibility/2006" xmlns:a14="http://schemas.microsoft.com/office/drawing/2010/main">
        <mc:Choice Requires="a14">
          <p:sp>
            <p:nvSpPr>
              <p:cNvPr id="31" name="Text Placeholder 2"/>
              <p:cNvSpPr>
                <a:spLocks noGrp="1"/>
              </p:cNvSpPr>
              <p:nvPr>
                <p:ph type="body" sz="quarter" idx="13"/>
              </p:nvPr>
            </p:nvSpPr>
            <p:spPr>
              <a:xfrm>
                <a:off x="329244" y="1691641"/>
                <a:ext cx="11405555" cy="4512424"/>
              </a:xfrm>
            </p:spPr>
            <p:txBody>
              <a:bodyPr>
                <a:normAutofit/>
              </a:bodyPr>
              <a:lstStyle/>
              <a:p>
                <a:pPr algn="just">
                  <a:lnSpc>
                    <a:spcPct val="120000"/>
                  </a:lnSpc>
                  <a:buFont typeface="Wingdings" panose="05000000000000000000" pitchFamily="2" charset="2"/>
                  <a:buChar char="§"/>
                </a:pPr>
                <a:r>
                  <a:rPr lang="en-US" sz="2400" dirty="0" smtClean="0">
                    <a:latin typeface="+mn-lt"/>
                  </a:rPr>
                  <a:t>Bootstrap – Overall Accuracy of the Model</a:t>
                </a:r>
              </a:p>
              <a:p>
                <a:pPr lvl="1" algn="just">
                  <a:lnSpc>
                    <a:spcPct val="120000"/>
                  </a:lnSpc>
                  <a:buFont typeface="Courier New" panose="02070309020205020404" pitchFamily="49" charset="0"/>
                  <a:buChar char="o"/>
                </a:pPr>
                <a:r>
                  <a:rPr lang="en-US" dirty="0" smtClean="0">
                    <a:latin typeface="+mn-lt"/>
                  </a:rPr>
                  <a:t>Repeat </a:t>
                </a:r>
                <a:r>
                  <a:rPr lang="en-US" dirty="0">
                    <a:latin typeface="+mn-lt"/>
                  </a:rPr>
                  <a:t>the sampling procedure </a:t>
                </a:r>
                <a:r>
                  <a:rPr lang="en-US" i="1" dirty="0">
                    <a:latin typeface="+mn-lt"/>
                  </a:rPr>
                  <a:t>k </a:t>
                </a:r>
                <a:r>
                  <a:rPr lang="en-US" dirty="0" smtClean="0">
                    <a:latin typeface="+mn-lt"/>
                  </a:rPr>
                  <a:t>times</a:t>
                </a:r>
              </a:p>
              <a:p>
                <a:pPr lvl="1" algn="just">
                  <a:lnSpc>
                    <a:spcPct val="120000"/>
                  </a:lnSpc>
                  <a:buFont typeface="Courier New" panose="02070309020205020404" pitchFamily="49" charset="0"/>
                  <a:buChar char="o"/>
                </a:pPr>
                <a:r>
                  <a:rPr lang="en-US" dirty="0" smtClean="0">
                    <a:latin typeface="+mn-lt"/>
                  </a:rPr>
                  <a:t>In </a:t>
                </a:r>
                <a:r>
                  <a:rPr lang="en-US" dirty="0">
                    <a:latin typeface="+mn-lt"/>
                  </a:rPr>
                  <a:t>each iteration, </a:t>
                </a:r>
                <a:r>
                  <a:rPr lang="en-US" dirty="0" smtClean="0">
                    <a:latin typeface="+mn-lt"/>
                  </a:rPr>
                  <a:t>use the current </a:t>
                </a:r>
                <a:r>
                  <a:rPr lang="en-US" dirty="0">
                    <a:latin typeface="+mn-lt"/>
                  </a:rPr>
                  <a:t>test set to obtain an accuracy estimate of the model obtained from the </a:t>
                </a:r>
                <a:r>
                  <a:rPr lang="en-US" dirty="0" smtClean="0">
                    <a:latin typeface="+mn-lt"/>
                  </a:rPr>
                  <a:t>current bootstrap sample</a:t>
                </a:r>
              </a:p>
              <a:p>
                <a:pPr lvl="1" algn="just">
                  <a:lnSpc>
                    <a:spcPct val="120000"/>
                  </a:lnSpc>
                  <a:buFont typeface="Courier New" panose="02070309020205020404" pitchFamily="49" charset="0"/>
                  <a:buChar char="o"/>
                </a:pPr>
                <a:r>
                  <a:rPr lang="en-US" dirty="0" smtClean="0">
                    <a:latin typeface="+mn-lt"/>
                  </a:rPr>
                  <a:t>The </a:t>
                </a:r>
                <a:r>
                  <a:rPr lang="en-US" dirty="0">
                    <a:latin typeface="+mn-lt"/>
                  </a:rPr>
                  <a:t>overall accuracy of the model, </a:t>
                </a:r>
                <a:r>
                  <a:rPr lang="en-US" i="1" dirty="0">
                    <a:latin typeface="+mn-lt"/>
                  </a:rPr>
                  <a:t>M</a:t>
                </a:r>
                <a:r>
                  <a:rPr lang="en-US" dirty="0">
                    <a:latin typeface="+mn-lt"/>
                  </a:rPr>
                  <a:t>, is then estimated </a:t>
                </a:r>
                <a:r>
                  <a:rPr lang="en-US" dirty="0" smtClean="0">
                    <a:latin typeface="+mn-lt"/>
                  </a:rPr>
                  <a:t>as</a:t>
                </a:r>
              </a:p>
              <a:p>
                <a:pPr marL="457200" lvl="1" indent="0" algn="just">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𝐴𝑐𝑐</m:t>
                      </m:r>
                      <m:d>
                        <m:dPr>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b="0" i="1" smtClean="0">
                              <a:latin typeface="Cambria Math" panose="02040503050406030204" pitchFamily="18" charset="0"/>
                            </a:rPr>
                            <m:t>(0.632</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𝐴𝑐𝑐</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d>
                            </m:e>
                            <m:sub>
                              <m:r>
                                <a:rPr lang="en-US" b="0" i="1" smtClean="0">
                                  <a:latin typeface="Cambria Math" panose="02040503050406030204" pitchFamily="18" charset="0"/>
                                  <a:ea typeface="Cambria Math" panose="02040503050406030204" pitchFamily="18" charset="0"/>
                                </a:rPr>
                                <m:t>𝑡𝑒𝑠𝑡𝑠𝑒𝑡</m:t>
                              </m:r>
                            </m:sub>
                          </m:sSub>
                          <m:r>
                            <a:rPr lang="en-US" b="0" i="1" smtClean="0">
                              <a:latin typeface="Cambria Math" panose="02040503050406030204" pitchFamily="18" charset="0"/>
                              <a:ea typeface="Cambria Math" panose="02040503050406030204" pitchFamily="18" charset="0"/>
                            </a:rPr>
                            <m:t>+0.368×</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𝐴𝑐𝑐</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rPr>
                                <m:t>)</m:t>
                              </m:r>
                            </m:e>
                            <m:sub>
                              <m:r>
                                <a:rPr lang="en-US" b="0" i="1" smtClean="0">
                                  <a:latin typeface="Cambria Math" panose="02040503050406030204" pitchFamily="18" charset="0"/>
                                </a:rPr>
                                <m:t>𝑐𝑜𝑚𝑝𝑙𝑒𝑡𝑒</m:t>
                              </m:r>
                              <m:r>
                                <a:rPr lang="en-US" b="0" i="1" smtClean="0">
                                  <a:latin typeface="Cambria Math" panose="02040503050406030204" pitchFamily="18" charset="0"/>
                                </a:rPr>
                                <m:t> </m:t>
                              </m:r>
                              <m:r>
                                <a:rPr lang="en-US" b="0" i="1" smtClean="0">
                                  <a:latin typeface="Cambria Math" panose="02040503050406030204" pitchFamily="18" charset="0"/>
                                </a:rPr>
                                <m:t>𝑠𝑒𝑡</m:t>
                              </m:r>
                            </m:sub>
                          </m:sSub>
                          <m:r>
                            <a:rPr lang="en-US" b="0" i="1" smtClean="0">
                              <a:latin typeface="Cambria Math" panose="02040503050406030204" pitchFamily="18" charset="0"/>
                              <a:ea typeface="Cambria Math" panose="02040503050406030204" pitchFamily="18" charset="0"/>
                            </a:rPr>
                            <m:t>)</m:t>
                          </m:r>
                        </m:e>
                      </m:nary>
                    </m:oMath>
                  </m:oMathPara>
                </a14:m>
                <a:endParaRPr lang="en-US" dirty="0">
                  <a:latin typeface="+mn-lt"/>
                </a:endParaRPr>
              </a:p>
              <a:p>
                <a:pPr lvl="1" algn="just">
                  <a:lnSpc>
                    <a:spcPct val="120000"/>
                  </a:lnSpc>
                  <a:buFont typeface="Wingdings" panose="05000000000000000000" pitchFamily="2" charset="2"/>
                  <a:buChar char="v"/>
                </a:pPr>
                <a:r>
                  <a:rPr lang="en-US" dirty="0" smtClean="0">
                    <a:latin typeface="+mn-lt"/>
                  </a:rPr>
                  <a:t>where</a:t>
                </a:r>
              </a:p>
              <a:p>
                <a:pPr lvl="2" algn="just">
                  <a:lnSpc>
                    <a:spcPct val="120000"/>
                  </a:lnSpc>
                  <a:buFont typeface="Wingdings" panose="05000000000000000000" pitchFamily="2" charset="2"/>
                  <a:buChar char="q"/>
                </a:pPr>
                <a14:m>
                  <m:oMath xmlns:m="http://schemas.openxmlformats.org/officeDocument/2006/math">
                    <m:r>
                      <a:rPr lang="en-US" sz="1600" b="0" i="1" smtClean="0">
                        <a:latin typeface="Cambria Math" panose="02040503050406030204" pitchFamily="18" charset="0"/>
                      </a:rPr>
                      <m:t>𝐴𝑐𝑐</m:t>
                    </m:r>
                    <m:sSub>
                      <m:sSubPr>
                        <m:ctrlPr>
                          <a:rPr lang="en-US" sz="1600" b="0" i="1" smtClean="0">
                            <a:latin typeface="Cambria Math" panose="02040503050406030204" pitchFamily="18" charset="0"/>
                          </a:rPr>
                        </m:ctrlPr>
                      </m:sSub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𝑖</m:t>
                                </m:r>
                              </m:sub>
                            </m:sSub>
                          </m:e>
                        </m:d>
                      </m:e>
                      <m:sub>
                        <m:r>
                          <a:rPr lang="en-US" sz="1600" b="0" i="1" smtClean="0">
                            <a:latin typeface="Cambria Math" panose="02040503050406030204" pitchFamily="18" charset="0"/>
                          </a:rPr>
                          <m:t>𝑡𝑒𝑠𝑡</m:t>
                        </m:r>
                        <m:r>
                          <a:rPr lang="en-US" sz="1600" b="0" i="1" smtClean="0">
                            <a:latin typeface="Cambria Math" panose="02040503050406030204" pitchFamily="18" charset="0"/>
                          </a:rPr>
                          <m:t>_</m:t>
                        </m:r>
                        <m:r>
                          <a:rPr lang="en-US" sz="1600" b="0" i="1" smtClean="0">
                            <a:latin typeface="Cambria Math" panose="02040503050406030204" pitchFamily="18" charset="0"/>
                          </a:rPr>
                          <m:t>𝑠𝑒𝑡</m:t>
                        </m:r>
                      </m:sub>
                    </m:sSub>
                  </m:oMath>
                </a14:m>
                <a:r>
                  <a:rPr lang="en-US" sz="1600" i="1" dirty="0" smtClean="0">
                    <a:latin typeface="+mn-lt"/>
                  </a:rPr>
                  <a:t>  </a:t>
                </a:r>
                <a:r>
                  <a:rPr lang="en-US" sz="1600" dirty="0" smtClean="0">
                    <a:latin typeface="+mn-lt"/>
                  </a:rPr>
                  <a:t>is </a:t>
                </a:r>
                <a:r>
                  <a:rPr lang="en-US" sz="1600" dirty="0">
                    <a:latin typeface="+mn-lt"/>
                  </a:rPr>
                  <a:t>the accuracy of the model obtained with bootstrap sample </a:t>
                </a:r>
                <a:r>
                  <a:rPr lang="en-US" sz="1600" i="1" dirty="0">
                    <a:latin typeface="+mn-lt"/>
                  </a:rPr>
                  <a:t>i </a:t>
                </a:r>
                <a:r>
                  <a:rPr lang="en-US" sz="1600" dirty="0" smtClean="0">
                    <a:latin typeface="+mn-lt"/>
                  </a:rPr>
                  <a:t>when it </a:t>
                </a:r>
                <a:r>
                  <a:rPr lang="en-US" sz="1600" dirty="0">
                    <a:latin typeface="+mn-lt"/>
                  </a:rPr>
                  <a:t>is applied to test set </a:t>
                </a:r>
                <a:r>
                  <a:rPr lang="en-US" sz="1600" dirty="0" smtClean="0">
                    <a:latin typeface="+mn-lt"/>
                  </a:rPr>
                  <a:t>i</a:t>
                </a:r>
                <a:endParaRPr lang="en-US" sz="1600" i="1" dirty="0" smtClean="0">
                  <a:latin typeface="+mn-lt"/>
                </a:endParaRPr>
              </a:p>
              <a:p>
                <a:pPr lvl="2" algn="just">
                  <a:lnSpc>
                    <a:spcPct val="120000"/>
                  </a:lnSpc>
                  <a:buFont typeface="Wingdings" panose="05000000000000000000" pitchFamily="2" charset="2"/>
                  <a:buChar char="q"/>
                </a:pPr>
                <a14:m>
                  <m:oMath xmlns:m="http://schemas.openxmlformats.org/officeDocument/2006/math">
                    <m:r>
                      <a:rPr lang="en-US" sz="1600" i="1">
                        <a:latin typeface="Cambria Math" panose="02040503050406030204" pitchFamily="18" charset="0"/>
                      </a:rPr>
                      <m:t>𝐴𝑐𝑐</m:t>
                    </m:r>
                    <m:sSub>
                      <m:sSubPr>
                        <m:ctrlPr>
                          <a:rPr lang="en-US" sz="1600" i="1">
                            <a:latin typeface="Cambria Math" panose="02040503050406030204" pitchFamily="18" charset="0"/>
                          </a:rPr>
                        </m:ctrlPr>
                      </m:sSub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𝑖</m:t>
                                </m:r>
                              </m:sub>
                            </m:sSub>
                          </m:e>
                        </m:d>
                      </m:e>
                      <m:sub>
                        <m:r>
                          <a:rPr lang="en-US" sz="1600" i="1">
                            <a:latin typeface="Cambria Math" panose="02040503050406030204" pitchFamily="18" charset="0"/>
                          </a:rPr>
                          <m:t>𝑡</m:t>
                        </m:r>
                        <m:r>
                          <a:rPr lang="en-US" sz="1600" b="0" i="1" smtClean="0">
                            <a:latin typeface="Cambria Math" panose="02040503050406030204" pitchFamily="18" charset="0"/>
                          </a:rPr>
                          <m:t>𝑟𝑎𝑖𝑛</m:t>
                        </m:r>
                        <m:r>
                          <a:rPr lang="en-US" sz="1600" i="1">
                            <a:latin typeface="Cambria Math" panose="02040503050406030204" pitchFamily="18" charset="0"/>
                          </a:rPr>
                          <m:t>_</m:t>
                        </m:r>
                        <m:r>
                          <a:rPr lang="en-US" sz="1600" i="1">
                            <a:latin typeface="Cambria Math" panose="02040503050406030204" pitchFamily="18" charset="0"/>
                          </a:rPr>
                          <m:t>𝑠𝑒𝑡</m:t>
                        </m:r>
                      </m:sub>
                    </m:sSub>
                  </m:oMath>
                </a14:m>
                <a:r>
                  <a:rPr lang="en-US" sz="1600" dirty="0" smtClean="0">
                    <a:latin typeface="+mn-lt"/>
                  </a:rPr>
                  <a:t> is </a:t>
                </a:r>
                <a:r>
                  <a:rPr lang="en-US" sz="1600" dirty="0">
                    <a:latin typeface="+mn-lt"/>
                  </a:rPr>
                  <a:t>the accuracy of the model obtained with bootstrap sample </a:t>
                </a:r>
                <a:r>
                  <a:rPr lang="en-US" sz="1600" i="1" dirty="0">
                    <a:latin typeface="+mn-lt"/>
                  </a:rPr>
                  <a:t>i </a:t>
                </a:r>
                <a:r>
                  <a:rPr lang="en-US" sz="1600" dirty="0">
                    <a:latin typeface="+mn-lt"/>
                  </a:rPr>
                  <a:t>when it is applied to the original </a:t>
                </a:r>
                <a:r>
                  <a:rPr lang="en-US" sz="1600" dirty="0" smtClean="0">
                    <a:latin typeface="+mn-lt"/>
                  </a:rPr>
                  <a:t>full dataset</a:t>
                </a:r>
              </a:p>
              <a:p>
                <a:pPr lvl="2" algn="just">
                  <a:lnSpc>
                    <a:spcPct val="120000"/>
                  </a:lnSpc>
                  <a:buFont typeface="Wingdings" panose="05000000000000000000" pitchFamily="2" charset="2"/>
                  <a:buChar char="q"/>
                </a:pPr>
                <a:r>
                  <a:rPr lang="en-US" sz="1600" dirty="0" smtClean="0">
                    <a:latin typeface="+mn-lt"/>
                  </a:rPr>
                  <a:t>Bootstrapping tends to </a:t>
                </a:r>
                <a:r>
                  <a:rPr lang="en-US" sz="1600" dirty="0">
                    <a:latin typeface="+mn-lt"/>
                  </a:rPr>
                  <a:t>be overly optimistic. It works best with </a:t>
                </a:r>
                <a:r>
                  <a:rPr lang="en-US" sz="1600" dirty="0">
                    <a:solidFill>
                      <a:srgbClr val="0000FF"/>
                    </a:solidFill>
                    <a:latin typeface="+mn-lt"/>
                  </a:rPr>
                  <a:t>small data </a:t>
                </a:r>
                <a:r>
                  <a:rPr lang="en-US" sz="1600" dirty="0" smtClean="0">
                    <a:solidFill>
                      <a:srgbClr val="0000FF"/>
                    </a:solidFill>
                    <a:latin typeface="+mn-lt"/>
                  </a:rPr>
                  <a:t>sets</a:t>
                </a:r>
                <a:endParaRPr lang="en-US" sz="1600" dirty="0" smtClean="0">
                  <a:latin typeface="+mn-lt"/>
                </a:endParaRPr>
              </a:p>
            </p:txBody>
          </p:sp>
        </mc:Choice>
        <mc:Fallback xmlns="">
          <p:sp>
            <p:nvSpPr>
              <p:cNvPr id="31" name="Text Placeholder 2"/>
              <p:cNvSpPr>
                <a:spLocks noGrp="1" noRot="1" noChangeAspect="1" noMove="1" noResize="1" noEditPoints="1" noAdjustHandles="1" noChangeArrowheads="1" noChangeShapeType="1" noTextEdit="1"/>
              </p:cNvSpPr>
              <p:nvPr>
                <p:ph type="body" sz="quarter" idx="13"/>
              </p:nvPr>
            </p:nvSpPr>
            <p:spPr>
              <a:xfrm>
                <a:off x="329244" y="1691641"/>
                <a:ext cx="11405555" cy="4512424"/>
              </a:xfrm>
              <a:blipFill rotWithShape="0">
                <a:blip r:embed="rId2"/>
                <a:stretch>
                  <a:fillRect l="-695" t="-135" r="-321" b="-135"/>
                </a:stretch>
              </a:blipFill>
            </p:spPr>
            <p:txBody>
              <a:bodyPr/>
              <a:lstStyle/>
              <a:p>
                <a:r>
                  <a:rPr lang="en-IN">
                    <a:noFill/>
                  </a:rPr>
                  <a:t> </a:t>
                </a:r>
              </a:p>
            </p:txBody>
          </p:sp>
        </mc:Fallback>
      </mc:AlternateContent>
      <p:sp>
        <p:nvSpPr>
          <p:cNvPr id="9" name="Rectangle 8"/>
          <p:cNvSpPr/>
          <p:nvPr/>
        </p:nvSpPr>
        <p:spPr>
          <a:xfrm>
            <a:off x="7924800" y="6443990"/>
            <a:ext cx="3886200" cy="253916"/>
          </a:xfrm>
          <a:prstGeom prst="rect">
            <a:avLst/>
          </a:prstGeom>
        </p:spPr>
        <p:txBody>
          <a:bodyPr wrap="square">
            <a:spAutoFit/>
          </a:bodyPr>
          <a:lstStyle/>
          <a:p>
            <a:r>
              <a:rPr lang="en-US" sz="1000" dirty="0"/>
              <a:t>Source: Data Mining Concepts &amp; Techniques by Han, </a:t>
            </a:r>
            <a:r>
              <a:rPr lang="en-US" sz="1000" dirty="0" err="1"/>
              <a:t>Kamber</a:t>
            </a:r>
            <a:r>
              <a:rPr lang="en-US" sz="1000" dirty="0"/>
              <a:t>, &amp; Pei</a:t>
            </a:r>
          </a:p>
        </p:txBody>
      </p:sp>
    </p:spTree>
    <p:extLst>
      <p:ext uri="{BB962C8B-B14F-4D97-AF65-F5344CB8AC3E}">
        <p14:creationId xmlns:p14="http://schemas.microsoft.com/office/powerpoint/2010/main" val="26940311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a:bodyPr>
          <a:lstStyle/>
          <a:p>
            <a:pPr marL="0" indent="0">
              <a:buNone/>
            </a:pPr>
            <a:endParaRPr lang="en-US" dirty="0" smtClean="0"/>
          </a:p>
          <a:p>
            <a:pPr marL="0" indent="0">
              <a:buNone/>
            </a:pPr>
            <a:endParaRPr lang="en-US" dirty="0"/>
          </a:p>
          <a:p>
            <a:pPr marL="0" indent="0">
              <a:buNone/>
            </a:pPr>
            <a:r>
              <a:rPr lang="en-US" sz="6000" dirty="0" smtClean="0">
                <a:latin typeface="+mn-lt"/>
              </a:rPr>
              <a:t>                                                                  </a:t>
            </a:r>
            <a:r>
              <a:rPr lang="en-US" sz="6000" b="1" dirty="0" smtClean="0">
                <a:latin typeface="+mn-lt"/>
              </a:rPr>
              <a:t>ROC Curves</a:t>
            </a:r>
            <a:endParaRPr lang="en-IN" sz="6000" b="1" dirty="0">
              <a:latin typeface="+mn-lt"/>
            </a:endParaRPr>
          </a:p>
        </p:txBody>
      </p:sp>
    </p:spTree>
    <p:extLst>
      <p:ext uri="{BB962C8B-B14F-4D97-AF65-F5344CB8AC3E}">
        <p14:creationId xmlns:p14="http://schemas.microsoft.com/office/powerpoint/2010/main" val="11304898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914400"/>
            <a:ext cx="11196956" cy="548640"/>
          </a:xfrm>
        </p:spPr>
        <p:txBody>
          <a:bodyPr>
            <a:normAutofit/>
          </a:bodyPr>
          <a:lstStyle/>
          <a:p>
            <a:r>
              <a:rPr lang="en-US" dirty="0" smtClean="0"/>
              <a:t>History</a:t>
            </a:r>
            <a:endParaRPr lang="en-US" dirty="0"/>
          </a:p>
        </p:txBody>
      </p:sp>
      <p:sp>
        <p:nvSpPr>
          <p:cNvPr id="31" name="Text Placeholder 2"/>
          <p:cNvSpPr>
            <a:spLocks noGrp="1"/>
          </p:cNvSpPr>
          <p:nvPr>
            <p:ph type="body" sz="quarter" idx="13"/>
          </p:nvPr>
        </p:nvSpPr>
        <p:spPr>
          <a:xfrm>
            <a:off x="329245" y="1463041"/>
            <a:ext cx="11196958" cy="4741024"/>
          </a:xfrm>
        </p:spPr>
        <p:txBody>
          <a:bodyPr>
            <a:normAutofit lnSpcReduction="10000"/>
          </a:bodyPr>
          <a:lstStyle/>
          <a:p>
            <a:pPr>
              <a:lnSpc>
                <a:spcPct val="120000"/>
              </a:lnSpc>
              <a:buFont typeface="Wingdings" panose="05000000000000000000" pitchFamily="2" charset="2"/>
              <a:buChar char="§"/>
            </a:pPr>
            <a:r>
              <a:rPr lang="en-US" dirty="0" smtClean="0">
                <a:latin typeface="+mn-lt"/>
              </a:rPr>
              <a:t>Originated </a:t>
            </a:r>
            <a:r>
              <a:rPr lang="en-US" dirty="0">
                <a:latin typeface="+mn-lt"/>
              </a:rPr>
              <a:t>from signal detection theory</a:t>
            </a:r>
          </a:p>
          <a:p>
            <a:pPr>
              <a:lnSpc>
                <a:spcPct val="120000"/>
              </a:lnSpc>
              <a:buFont typeface="Wingdings" panose="05000000000000000000" pitchFamily="2" charset="2"/>
              <a:buChar char="§"/>
            </a:pPr>
            <a:r>
              <a:rPr lang="en-US" dirty="0" smtClean="0">
                <a:latin typeface="+mn-lt"/>
              </a:rPr>
              <a:t>Applied in WW2 </a:t>
            </a:r>
            <a:r>
              <a:rPr lang="en-US" dirty="0">
                <a:latin typeface="+mn-lt"/>
              </a:rPr>
              <a:t>Battle of Britain to address:</a:t>
            </a:r>
          </a:p>
          <a:p>
            <a:pPr lvl="1">
              <a:lnSpc>
                <a:spcPct val="120000"/>
              </a:lnSpc>
              <a:buFont typeface="Courier New" panose="02070309020205020404" pitchFamily="49" charset="0"/>
              <a:buChar char="o"/>
            </a:pPr>
            <a:r>
              <a:rPr lang="en-US" dirty="0">
                <a:latin typeface="+mn-lt"/>
              </a:rPr>
              <a:t>Accurately identifying the signals on the radar scan to predict the outcome of interest </a:t>
            </a:r>
            <a:r>
              <a:rPr lang="en-US" dirty="0" smtClean="0">
                <a:latin typeface="+mn-lt"/>
              </a:rPr>
              <a:t>– Enemy </a:t>
            </a:r>
            <a:r>
              <a:rPr lang="en-US" dirty="0">
                <a:latin typeface="+mn-lt"/>
              </a:rPr>
              <a:t>planes – when there were many extraneous signals (e.g. Geese)?</a:t>
            </a:r>
          </a:p>
          <a:p>
            <a:pPr>
              <a:lnSpc>
                <a:spcPct val="120000"/>
              </a:lnSpc>
              <a:buFont typeface="Wingdings" panose="05000000000000000000" pitchFamily="2" charset="2"/>
              <a:buChar char="§"/>
            </a:pPr>
            <a:r>
              <a:rPr lang="en-US" dirty="0" smtClean="0">
                <a:latin typeface="+mn-lt"/>
              </a:rPr>
              <a:t>True </a:t>
            </a:r>
            <a:r>
              <a:rPr lang="en-US" dirty="0">
                <a:latin typeface="+mn-lt"/>
              </a:rPr>
              <a:t>Positives </a:t>
            </a:r>
            <a:endParaRPr lang="en-US" dirty="0" smtClean="0">
              <a:latin typeface="+mn-lt"/>
            </a:endParaRPr>
          </a:p>
          <a:p>
            <a:pPr lvl="1">
              <a:lnSpc>
                <a:spcPct val="120000"/>
              </a:lnSpc>
              <a:buFont typeface="Courier New" panose="02070309020205020404" pitchFamily="49" charset="0"/>
              <a:buChar char="o"/>
            </a:pPr>
            <a:r>
              <a:rPr lang="en-US" dirty="0" smtClean="0">
                <a:latin typeface="+mn-lt"/>
              </a:rPr>
              <a:t>Radar </a:t>
            </a:r>
            <a:r>
              <a:rPr lang="en-US" dirty="0">
                <a:latin typeface="+mn-lt"/>
              </a:rPr>
              <a:t>Operator interpreted signal as Enemy Planes and there were Enemy planes (Good Result: No wasted Resources) </a:t>
            </a:r>
          </a:p>
          <a:p>
            <a:pPr>
              <a:lnSpc>
                <a:spcPct val="120000"/>
              </a:lnSpc>
              <a:buFont typeface="Wingdings" panose="05000000000000000000" pitchFamily="2" charset="2"/>
              <a:buChar char="§"/>
            </a:pPr>
            <a:r>
              <a:rPr lang="en-US" dirty="0">
                <a:latin typeface="+mn-lt"/>
              </a:rPr>
              <a:t>True Negatives </a:t>
            </a:r>
            <a:endParaRPr lang="en-US" dirty="0" smtClean="0">
              <a:latin typeface="+mn-lt"/>
            </a:endParaRPr>
          </a:p>
          <a:p>
            <a:pPr lvl="1">
              <a:lnSpc>
                <a:spcPct val="120000"/>
              </a:lnSpc>
              <a:buFont typeface="Courier New" panose="02070309020205020404" pitchFamily="49" charset="0"/>
              <a:buChar char="o"/>
            </a:pPr>
            <a:r>
              <a:rPr lang="en-US" dirty="0" smtClean="0">
                <a:latin typeface="+mn-lt"/>
              </a:rPr>
              <a:t>Radar </a:t>
            </a:r>
            <a:r>
              <a:rPr lang="en-US" dirty="0">
                <a:latin typeface="+mn-lt"/>
              </a:rPr>
              <a:t>Operator said no planes and there were none (Good Result:  No wasted resources)</a:t>
            </a:r>
          </a:p>
          <a:p>
            <a:pPr>
              <a:lnSpc>
                <a:spcPct val="120000"/>
              </a:lnSpc>
              <a:buFont typeface="Wingdings" panose="05000000000000000000" pitchFamily="2" charset="2"/>
              <a:buChar char="§"/>
            </a:pPr>
            <a:r>
              <a:rPr lang="en-US" dirty="0">
                <a:latin typeface="+mn-lt"/>
              </a:rPr>
              <a:t>False Positives </a:t>
            </a:r>
            <a:endParaRPr lang="en-US" dirty="0" smtClean="0">
              <a:latin typeface="+mn-lt"/>
            </a:endParaRPr>
          </a:p>
          <a:p>
            <a:pPr lvl="1">
              <a:lnSpc>
                <a:spcPct val="120000"/>
              </a:lnSpc>
              <a:buFont typeface="Courier New" panose="02070309020205020404" pitchFamily="49" charset="0"/>
              <a:buChar char="o"/>
            </a:pPr>
            <a:r>
              <a:rPr lang="en-US" dirty="0" smtClean="0">
                <a:latin typeface="+mn-lt"/>
              </a:rPr>
              <a:t>Radar </a:t>
            </a:r>
            <a:r>
              <a:rPr lang="en-US" dirty="0">
                <a:latin typeface="+mn-lt"/>
              </a:rPr>
              <a:t>Operator said planes, but there were none (Geese:  wasted resources)</a:t>
            </a:r>
          </a:p>
          <a:p>
            <a:pPr>
              <a:lnSpc>
                <a:spcPct val="120000"/>
              </a:lnSpc>
              <a:buFont typeface="Wingdings" panose="05000000000000000000" pitchFamily="2" charset="2"/>
              <a:buChar char="§"/>
            </a:pPr>
            <a:r>
              <a:rPr lang="en-US" dirty="0">
                <a:latin typeface="+mn-lt"/>
              </a:rPr>
              <a:t>False Negatives </a:t>
            </a:r>
            <a:endParaRPr lang="en-US" dirty="0" smtClean="0">
              <a:latin typeface="+mn-lt"/>
            </a:endParaRPr>
          </a:p>
          <a:p>
            <a:pPr lvl="1">
              <a:lnSpc>
                <a:spcPct val="120000"/>
              </a:lnSpc>
              <a:buFont typeface="Courier New" panose="02070309020205020404" pitchFamily="49" charset="0"/>
              <a:buChar char="o"/>
            </a:pPr>
            <a:r>
              <a:rPr lang="en-US" dirty="0" smtClean="0">
                <a:latin typeface="+mn-lt"/>
              </a:rPr>
              <a:t>Radar </a:t>
            </a:r>
            <a:r>
              <a:rPr lang="en-US" dirty="0">
                <a:latin typeface="+mn-lt"/>
              </a:rPr>
              <a:t>Operator said no plane, but there were planes (Bombs dropped: very bad outcome</a:t>
            </a:r>
            <a:r>
              <a:rPr lang="en-US" dirty="0" smtClean="0">
                <a:latin typeface="+mn-lt"/>
              </a:rPr>
              <a:t>)</a:t>
            </a:r>
            <a:endParaRPr lang="en-US" dirty="0">
              <a:latin typeface="+mn-lt"/>
            </a:endParaRPr>
          </a:p>
        </p:txBody>
      </p:sp>
      <p:sp>
        <p:nvSpPr>
          <p:cNvPr id="2" name="Title 1"/>
          <p:cNvSpPr>
            <a:spLocks noGrp="1"/>
          </p:cNvSpPr>
          <p:nvPr>
            <p:ph type="title"/>
          </p:nvPr>
        </p:nvSpPr>
        <p:spPr/>
        <p:txBody>
          <a:bodyPr>
            <a:normAutofit/>
          </a:bodyPr>
          <a:lstStyle/>
          <a:p>
            <a:r>
              <a:rPr lang="en-US" dirty="0" smtClean="0"/>
              <a:t>ROC Curves</a:t>
            </a:r>
            <a:endParaRPr lang="en-US" dirty="0"/>
          </a:p>
        </p:txBody>
      </p:sp>
      <p:pic>
        <p:nvPicPr>
          <p:cNvPr id="6" name="Picture 5"/>
          <p:cNvPicPr>
            <a:picLocks noChangeAspect="1"/>
          </p:cNvPicPr>
          <p:nvPr/>
        </p:nvPicPr>
        <p:blipFill>
          <a:blip r:embed="rId2"/>
          <a:stretch>
            <a:fillRect/>
          </a:stretch>
        </p:blipFill>
        <p:spPr>
          <a:xfrm>
            <a:off x="8153400" y="4267200"/>
            <a:ext cx="3639022" cy="161586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094920" y="1102320"/>
              <a:ext cx="344520" cy="365400"/>
            </p14:xfrm>
          </p:contentPart>
        </mc:Choice>
        <mc:Fallback>
          <p:pic>
            <p:nvPicPr>
              <p:cNvPr id="3" name="Ink 2"/>
              <p:cNvPicPr/>
              <p:nvPr/>
            </p:nvPicPr>
            <p:blipFill>
              <a:blip r:embed="rId4"/>
              <a:stretch>
                <a:fillRect/>
              </a:stretch>
            </p:blipFill>
            <p:spPr>
              <a:xfrm>
                <a:off x="3092040" y="1096200"/>
                <a:ext cx="353520" cy="374400"/>
              </a:xfrm>
              <a:prstGeom prst="rect">
                <a:avLst/>
              </a:prstGeom>
            </p:spPr>
          </p:pic>
        </mc:Fallback>
      </mc:AlternateContent>
    </p:spTree>
    <p:extLst>
      <p:ext uri="{BB962C8B-B14F-4D97-AF65-F5344CB8AC3E}">
        <p14:creationId xmlns:p14="http://schemas.microsoft.com/office/powerpoint/2010/main" val="21525417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Session 4 – 19</a:t>
            </a:r>
            <a:r>
              <a:rPr lang="en-US" baseline="30000" dirty="0" smtClean="0"/>
              <a:t>th</a:t>
            </a:r>
            <a:r>
              <a:rPr lang="en-US" dirty="0" smtClean="0"/>
              <a:t> August,2023</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433957454"/>
              </p:ext>
            </p:extLst>
          </p:nvPr>
        </p:nvGraphicFramePr>
        <p:xfrm>
          <a:off x="457201" y="2185797"/>
          <a:ext cx="11049000" cy="687832"/>
        </p:xfrm>
        <a:graphic>
          <a:graphicData uri="http://schemas.openxmlformats.org/drawingml/2006/table">
            <a:tbl>
              <a:tblPr>
                <a:tableStyleId>{5C22544A-7EE6-4342-B048-85BDC9FD1C3A}</a:tableStyleId>
              </a:tblPr>
              <a:tblGrid>
                <a:gridCol w="983701"/>
                <a:gridCol w="7956858"/>
                <a:gridCol w="2108441"/>
              </a:tblGrid>
              <a:tr h="160655">
                <a:tc>
                  <a:txBody>
                    <a:bodyPr/>
                    <a:lstStyle/>
                    <a:p>
                      <a:pPr algn="ctr">
                        <a:spcBef>
                          <a:spcPts val="720"/>
                        </a:spcBef>
                        <a:spcAft>
                          <a:spcPts val="720"/>
                        </a:spcAft>
                      </a:pPr>
                      <a:r>
                        <a:rPr lang="en-IN" sz="3200" dirty="0" smtClean="0">
                          <a:effectLst/>
                        </a:rPr>
                        <a:t>3</a:t>
                      </a:r>
                      <a:endParaRPr lang="en-IN" sz="3200" dirty="0">
                        <a:effectLst/>
                        <a:latin typeface="Calibri" panose="020F0502020204030204" pitchFamily="34" charset="0"/>
                      </a:endParaRPr>
                    </a:p>
                  </a:txBody>
                  <a:tcPr marL="31750" marR="63500" marT="63500" marB="63500"/>
                </a:tc>
                <a:tc>
                  <a:txBody>
                    <a:bodyPr/>
                    <a:lstStyle/>
                    <a:p>
                      <a:pPr marR="60325" algn="just">
                        <a:spcAft>
                          <a:spcPts val="0"/>
                        </a:spcAft>
                      </a:pPr>
                      <a:r>
                        <a:rPr lang="en-IN" sz="3200" dirty="0" smtClean="0">
                          <a:effectLst/>
                        </a:rPr>
                        <a:t>Topics from previous session - continuation</a:t>
                      </a:r>
                      <a:endParaRPr lang="en-IN" sz="3200" dirty="0">
                        <a:effectLst/>
                        <a:latin typeface="Calibri" panose="020F0502020204030204" pitchFamily="34" charset="0"/>
                      </a:endParaRPr>
                    </a:p>
                  </a:txBody>
                  <a:tcPr marL="31750" marR="63500" marT="63500" marB="63500" anchor="ctr"/>
                </a:tc>
                <a:tc>
                  <a:txBody>
                    <a:bodyPr/>
                    <a:lstStyle/>
                    <a:p>
                      <a:pPr marL="17145" algn="just">
                        <a:lnSpc>
                          <a:spcPct val="115000"/>
                        </a:lnSpc>
                        <a:spcAft>
                          <a:spcPts val="0"/>
                        </a:spcAft>
                        <a:tabLst>
                          <a:tab pos="-3313430" algn="l"/>
                        </a:tabLst>
                      </a:pPr>
                      <a:r>
                        <a:rPr lang="en-IN" sz="3200" dirty="0">
                          <a:effectLst/>
                        </a:rPr>
                        <a:t> </a:t>
                      </a:r>
                      <a:endParaRPr lang="en-IN" sz="3200" dirty="0">
                        <a:solidFill>
                          <a:srgbClr val="000000"/>
                        </a:solidFill>
                        <a:effectLst/>
                        <a:latin typeface="Calibri" panose="020F0502020204030204" pitchFamily="34" charset="0"/>
                        <a:ea typeface="Calibri" panose="020F0502020204030204" pitchFamily="34" charset="0"/>
                      </a:endParaRPr>
                    </a:p>
                  </a:txBody>
                  <a:tcPr marL="31750" marR="63500" marT="63500" marB="63500"/>
                </a:tc>
              </a:tr>
            </a:tbl>
          </a:graphicData>
        </a:graphic>
      </p:graphicFrame>
    </p:spTree>
    <p:extLst>
      <p:ext uri="{BB962C8B-B14F-4D97-AF65-F5344CB8AC3E}">
        <p14:creationId xmlns:p14="http://schemas.microsoft.com/office/powerpoint/2010/main" val="23812792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1143000"/>
            <a:ext cx="11196956" cy="548640"/>
          </a:xfrm>
        </p:spPr>
        <p:txBody>
          <a:bodyPr>
            <a:normAutofit/>
          </a:bodyPr>
          <a:lstStyle/>
          <a:p>
            <a:r>
              <a:rPr lang="en-US" dirty="0" smtClean="0"/>
              <a:t>Overview</a:t>
            </a:r>
            <a:endParaRPr lang="en-US" dirty="0"/>
          </a:p>
        </p:txBody>
      </p:sp>
      <p:sp>
        <p:nvSpPr>
          <p:cNvPr id="5" name="Title 4"/>
          <p:cNvSpPr>
            <a:spLocks noGrp="1"/>
          </p:cNvSpPr>
          <p:nvPr>
            <p:ph type="title"/>
          </p:nvPr>
        </p:nvSpPr>
        <p:spPr/>
        <p:txBody>
          <a:bodyPr>
            <a:noAutofit/>
          </a:bodyPr>
          <a:lstStyle/>
          <a:p>
            <a:r>
              <a:rPr lang="en-US" dirty="0" smtClean="0"/>
              <a:t>ROC Curves</a:t>
            </a:r>
            <a:endParaRPr lang="en-US" dirty="0"/>
          </a:p>
        </p:txBody>
      </p:sp>
      <p:sp>
        <p:nvSpPr>
          <p:cNvPr id="31" name="Text Placeholder 2"/>
          <p:cNvSpPr>
            <a:spLocks noGrp="1"/>
          </p:cNvSpPr>
          <p:nvPr>
            <p:ph type="body" sz="quarter" idx="13"/>
          </p:nvPr>
        </p:nvSpPr>
        <p:spPr>
          <a:xfrm>
            <a:off x="329245" y="1524001"/>
            <a:ext cx="7976555" cy="4680064"/>
          </a:xfrm>
        </p:spPr>
        <p:txBody>
          <a:bodyPr>
            <a:normAutofit/>
          </a:bodyPr>
          <a:lstStyle/>
          <a:p>
            <a:pPr>
              <a:lnSpc>
                <a:spcPct val="150000"/>
              </a:lnSpc>
              <a:spcBef>
                <a:spcPts val="0"/>
              </a:spcBef>
            </a:pPr>
            <a:r>
              <a:rPr lang="en-US" dirty="0">
                <a:latin typeface="+mn-lt"/>
              </a:rPr>
              <a:t>ROC curves are a useful visual tool for comparing two binary classification models</a:t>
            </a:r>
          </a:p>
          <a:p>
            <a:pPr>
              <a:lnSpc>
                <a:spcPct val="150000"/>
              </a:lnSpc>
              <a:spcBef>
                <a:spcPts val="0"/>
              </a:spcBef>
            </a:pPr>
            <a:r>
              <a:rPr lang="en-US" dirty="0" smtClean="0">
                <a:latin typeface="+mn-lt"/>
              </a:rPr>
              <a:t>Given TP</a:t>
            </a:r>
            <a:r>
              <a:rPr lang="en-US" dirty="0">
                <a:latin typeface="+mn-lt"/>
              </a:rPr>
              <a:t>, </a:t>
            </a:r>
            <a:r>
              <a:rPr lang="en-US" dirty="0" smtClean="0">
                <a:latin typeface="+mn-lt"/>
              </a:rPr>
              <a:t>TN, FP</a:t>
            </a:r>
            <a:r>
              <a:rPr lang="en-US" dirty="0">
                <a:latin typeface="+mn-lt"/>
              </a:rPr>
              <a:t>, </a:t>
            </a:r>
            <a:r>
              <a:rPr lang="en-US" dirty="0" smtClean="0">
                <a:latin typeface="+mn-lt"/>
              </a:rPr>
              <a:t>&amp; FN</a:t>
            </a:r>
          </a:p>
          <a:p>
            <a:pPr lvl="1">
              <a:lnSpc>
                <a:spcPct val="150000"/>
              </a:lnSpc>
              <a:spcBef>
                <a:spcPts val="0"/>
              </a:spcBef>
              <a:buFont typeface="Courier New" panose="02070309020205020404" pitchFamily="49" charset="0"/>
              <a:buChar char="o"/>
            </a:pPr>
            <a:r>
              <a:rPr lang="en-US" sz="1800" dirty="0" smtClean="0">
                <a:latin typeface="+mn-lt"/>
              </a:rPr>
              <a:t>TPR </a:t>
            </a:r>
            <a:r>
              <a:rPr lang="en-US" sz="1800" dirty="0">
                <a:latin typeface="+mn-lt"/>
              </a:rPr>
              <a:t>is the proportion of positive (or "yes") tuples that are correctly labeled by the </a:t>
            </a:r>
            <a:r>
              <a:rPr lang="en-US" sz="1800" dirty="0" smtClean="0">
                <a:latin typeface="+mn-lt"/>
              </a:rPr>
              <a:t>model</a:t>
            </a:r>
          </a:p>
          <a:p>
            <a:pPr marL="914400" lvl="2" indent="0">
              <a:lnSpc>
                <a:spcPct val="150000"/>
              </a:lnSpc>
              <a:spcBef>
                <a:spcPts val="0"/>
              </a:spcBef>
              <a:buNone/>
            </a:pPr>
            <a:r>
              <a:rPr lang="en-US" sz="1800" dirty="0" smtClean="0">
                <a:latin typeface="+mn-lt"/>
              </a:rPr>
              <a:t>= </a:t>
            </a:r>
            <a:r>
              <a:rPr lang="en-US" sz="1800" dirty="0">
                <a:latin typeface="+mn-lt"/>
              </a:rPr>
              <a:t>TP/(TP+FN), which is </a:t>
            </a:r>
            <a:r>
              <a:rPr lang="en-US" sz="1800" i="1" dirty="0">
                <a:latin typeface="+mn-lt"/>
              </a:rPr>
              <a:t>sensitivity</a:t>
            </a:r>
          </a:p>
          <a:p>
            <a:pPr lvl="1">
              <a:lnSpc>
                <a:spcPct val="150000"/>
              </a:lnSpc>
              <a:spcBef>
                <a:spcPts val="0"/>
              </a:spcBef>
              <a:buFont typeface="Courier New" panose="02070309020205020404" pitchFamily="49" charset="0"/>
              <a:buChar char="o"/>
            </a:pPr>
            <a:r>
              <a:rPr lang="en-US" sz="1800" dirty="0" smtClean="0">
                <a:latin typeface="+mn-lt"/>
              </a:rPr>
              <a:t>FPR </a:t>
            </a:r>
            <a:r>
              <a:rPr lang="en-US" sz="1800" dirty="0">
                <a:latin typeface="+mn-lt"/>
              </a:rPr>
              <a:t>is the proportion of negative (or “no”) tuples that are mislabeled as </a:t>
            </a:r>
            <a:r>
              <a:rPr lang="en-US" sz="1800" dirty="0" smtClean="0">
                <a:latin typeface="+mn-lt"/>
              </a:rPr>
              <a:t>positive</a:t>
            </a:r>
          </a:p>
          <a:p>
            <a:pPr marL="914400" lvl="2" indent="0">
              <a:lnSpc>
                <a:spcPct val="150000"/>
              </a:lnSpc>
              <a:spcBef>
                <a:spcPts val="0"/>
              </a:spcBef>
              <a:buNone/>
            </a:pPr>
            <a:r>
              <a:rPr lang="en-US" sz="1800" dirty="0" smtClean="0">
                <a:latin typeface="+mn-lt"/>
              </a:rPr>
              <a:t>= </a:t>
            </a:r>
            <a:r>
              <a:rPr lang="en-US" sz="1800" dirty="0">
                <a:latin typeface="+mn-lt"/>
              </a:rPr>
              <a:t>FP/(FP+TN) , which is 1 − </a:t>
            </a:r>
            <a:r>
              <a:rPr lang="en-US" sz="1800" i="1" dirty="0" smtClean="0">
                <a:latin typeface="+mn-lt"/>
              </a:rPr>
              <a:t>specificity</a:t>
            </a:r>
          </a:p>
          <a:p>
            <a:pPr algn="just">
              <a:lnSpc>
                <a:spcPct val="150000"/>
              </a:lnSpc>
              <a:spcBef>
                <a:spcPts val="0"/>
              </a:spcBef>
            </a:pPr>
            <a:r>
              <a:rPr lang="en-US" dirty="0">
                <a:latin typeface="+mn-lt"/>
              </a:rPr>
              <a:t>An ROC curve for a given model shows the trade-off between the true positive rate (TPR) and the false positive rate (FPR</a:t>
            </a:r>
            <a:r>
              <a:rPr lang="en-US" dirty="0" smtClean="0">
                <a:latin typeface="+mn-lt"/>
              </a:rPr>
              <a:t>)</a:t>
            </a:r>
            <a:endParaRPr lang="en-US" dirty="0">
              <a:latin typeface="+mn-lt"/>
            </a:endParaRPr>
          </a:p>
        </p:txBody>
      </p:sp>
      <p:sp>
        <p:nvSpPr>
          <p:cNvPr id="9" name="Rectangle 8"/>
          <p:cNvSpPr/>
          <p:nvPr/>
        </p:nvSpPr>
        <p:spPr>
          <a:xfrm>
            <a:off x="7924800" y="6443990"/>
            <a:ext cx="3886200" cy="253916"/>
          </a:xfrm>
          <a:prstGeom prst="rect">
            <a:avLst/>
          </a:prstGeom>
        </p:spPr>
        <p:txBody>
          <a:bodyPr wrap="square">
            <a:spAutoFit/>
          </a:bodyPr>
          <a:lstStyle/>
          <a:p>
            <a:r>
              <a:rPr lang="en-US" sz="1000" dirty="0"/>
              <a:t>Source: Data Mining Concepts &amp; Techniques by Han, </a:t>
            </a:r>
            <a:r>
              <a:rPr lang="en-US" sz="1000" dirty="0" err="1"/>
              <a:t>Kamber</a:t>
            </a:r>
            <a:r>
              <a:rPr lang="en-US" sz="1000" dirty="0"/>
              <a:t>, &amp; Pei</a:t>
            </a:r>
          </a:p>
        </p:txBody>
      </p:sp>
      <p:pic>
        <p:nvPicPr>
          <p:cNvPr id="3" name="Picture 2"/>
          <p:cNvPicPr>
            <a:picLocks noChangeAspect="1"/>
          </p:cNvPicPr>
          <p:nvPr/>
        </p:nvPicPr>
        <p:blipFill>
          <a:blip r:embed="rId2"/>
          <a:stretch>
            <a:fillRect/>
          </a:stretch>
        </p:blipFill>
        <p:spPr>
          <a:xfrm>
            <a:off x="8382000" y="1272924"/>
            <a:ext cx="3429000" cy="2079876"/>
          </a:xfrm>
          <a:prstGeom prst="rect">
            <a:avLst/>
          </a:prstGeom>
        </p:spPr>
      </p:pic>
      <p:pic>
        <p:nvPicPr>
          <p:cNvPr id="8" name="Picture 7"/>
          <p:cNvPicPr>
            <a:picLocks noChangeAspect="1"/>
          </p:cNvPicPr>
          <p:nvPr/>
        </p:nvPicPr>
        <p:blipFill>
          <a:blip r:embed="rId3"/>
          <a:stretch>
            <a:fillRect/>
          </a:stretch>
        </p:blipFill>
        <p:spPr>
          <a:xfrm>
            <a:off x="8534400" y="3482724"/>
            <a:ext cx="3428999" cy="2669423"/>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5754240" y="4184640"/>
              <a:ext cx="5214600" cy="2196000"/>
            </p14:xfrm>
          </p:contentPart>
        </mc:Choice>
        <mc:Fallback>
          <p:pic>
            <p:nvPicPr>
              <p:cNvPr id="2" name="Ink 1"/>
              <p:cNvPicPr/>
              <p:nvPr/>
            </p:nvPicPr>
            <p:blipFill>
              <a:blip r:embed="rId5"/>
              <a:stretch>
                <a:fillRect/>
              </a:stretch>
            </p:blipFill>
            <p:spPr>
              <a:xfrm>
                <a:off x="5748120" y="4175280"/>
                <a:ext cx="5226480" cy="2210760"/>
              </a:xfrm>
              <a:prstGeom prst="rect">
                <a:avLst/>
              </a:prstGeom>
            </p:spPr>
          </p:pic>
        </mc:Fallback>
      </mc:AlternateContent>
    </p:spTree>
    <p:extLst>
      <p:ext uri="{BB962C8B-B14F-4D97-AF65-F5344CB8AC3E}">
        <p14:creationId xmlns:p14="http://schemas.microsoft.com/office/powerpoint/2010/main" val="40469489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990600"/>
            <a:ext cx="11196956" cy="548640"/>
          </a:xfrm>
        </p:spPr>
        <p:txBody>
          <a:bodyPr>
            <a:normAutofit/>
          </a:bodyPr>
          <a:lstStyle/>
          <a:p>
            <a:r>
              <a:rPr lang="en-US" dirty="0"/>
              <a:t>Optimal Probability </a:t>
            </a:r>
            <a:r>
              <a:rPr lang="en-US" dirty="0" smtClean="0"/>
              <a:t>Threshold</a:t>
            </a:r>
            <a:endParaRPr lang="en-US" dirty="0"/>
          </a:p>
        </p:txBody>
      </p:sp>
      <p:sp>
        <p:nvSpPr>
          <p:cNvPr id="5" name="Title 4"/>
          <p:cNvSpPr>
            <a:spLocks noGrp="1"/>
          </p:cNvSpPr>
          <p:nvPr>
            <p:ph type="title"/>
          </p:nvPr>
        </p:nvSpPr>
        <p:spPr/>
        <p:txBody>
          <a:bodyPr>
            <a:noAutofit/>
          </a:bodyPr>
          <a:lstStyle/>
          <a:p>
            <a:r>
              <a:rPr lang="en-US" dirty="0" smtClean="0"/>
              <a:t>ROC Curves</a:t>
            </a:r>
            <a:endParaRPr lang="en-US" dirty="0"/>
          </a:p>
        </p:txBody>
      </p:sp>
      <p:sp>
        <p:nvSpPr>
          <p:cNvPr id="31" name="Text Placeholder 2"/>
          <p:cNvSpPr>
            <a:spLocks noGrp="1"/>
          </p:cNvSpPr>
          <p:nvPr>
            <p:ph type="body" sz="quarter" idx="13"/>
          </p:nvPr>
        </p:nvSpPr>
        <p:spPr>
          <a:xfrm>
            <a:off x="329245" y="1447800"/>
            <a:ext cx="11196958" cy="4996189"/>
          </a:xfrm>
        </p:spPr>
        <p:txBody>
          <a:bodyPr>
            <a:normAutofit/>
          </a:bodyPr>
          <a:lstStyle/>
          <a:p>
            <a:pPr algn="just">
              <a:lnSpc>
                <a:spcPct val="150000"/>
              </a:lnSpc>
              <a:spcBef>
                <a:spcPts val="0"/>
              </a:spcBef>
              <a:buFont typeface="Wingdings" panose="05000000000000000000" pitchFamily="2" charset="2"/>
              <a:buChar char="§"/>
            </a:pPr>
            <a:r>
              <a:rPr lang="en-US" sz="2000" dirty="0" smtClean="0">
                <a:latin typeface="+mn-lt"/>
              </a:rPr>
              <a:t>Consider an email classification model that detects suspicious communication between terrorists over regular email</a:t>
            </a:r>
          </a:p>
          <a:p>
            <a:pPr algn="just">
              <a:lnSpc>
                <a:spcPct val="150000"/>
              </a:lnSpc>
              <a:spcBef>
                <a:spcPts val="0"/>
              </a:spcBef>
              <a:buFont typeface="Wingdings" panose="05000000000000000000" pitchFamily="2" charset="2"/>
              <a:buChar char="§"/>
            </a:pPr>
            <a:r>
              <a:rPr lang="en-US" sz="2000" dirty="0" smtClean="0">
                <a:latin typeface="+mn-lt"/>
              </a:rPr>
              <a:t>Here, terrorist </a:t>
            </a:r>
            <a:r>
              <a:rPr lang="en-US" sz="2000" dirty="0">
                <a:latin typeface="+mn-lt"/>
              </a:rPr>
              <a:t>email is Class YES and a non-terrorist email is Class </a:t>
            </a:r>
            <a:r>
              <a:rPr lang="en-US" sz="2000" dirty="0" smtClean="0">
                <a:latin typeface="+mn-lt"/>
              </a:rPr>
              <a:t>NO</a:t>
            </a:r>
          </a:p>
          <a:p>
            <a:pPr algn="just">
              <a:lnSpc>
                <a:spcPct val="150000"/>
              </a:lnSpc>
              <a:spcBef>
                <a:spcPts val="0"/>
              </a:spcBef>
              <a:buFont typeface="Wingdings" panose="05000000000000000000" pitchFamily="2" charset="2"/>
              <a:buChar char="§"/>
            </a:pPr>
            <a:r>
              <a:rPr lang="en-US" sz="2000" dirty="0">
                <a:latin typeface="+mn-lt"/>
              </a:rPr>
              <a:t>It is absolutely necessary for the model to identify the terrorists’ emails </a:t>
            </a:r>
            <a:r>
              <a:rPr lang="en-US" sz="2000" dirty="0" smtClean="0">
                <a:latin typeface="+mn-lt"/>
              </a:rPr>
              <a:t>correctly (True Positive Rate)</a:t>
            </a:r>
          </a:p>
          <a:p>
            <a:pPr algn="just">
              <a:lnSpc>
                <a:spcPct val="150000"/>
              </a:lnSpc>
              <a:spcBef>
                <a:spcPts val="0"/>
              </a:spcBef>
              <a:buFont typeface="Wingdings" panose="05000000000000000000" pitchFamily="2" charset="2"/>
              <a:buChar char="§"/>
            </a:pPr>
            <a:r>
              <a:rPr lang="en-US" sz="2000" dirty="0" smtClean="0">
                <a:latin typeface="+mn-lt"/>
              </a:rPr>
              <a:t>That is, we choose Sensitivity as </a:t>
            </a:r>
            <a:r>
              <a:rPr lang="en-US" sz="2000" dirty="0">
                <a:latin typeface="+mn-lt"/>
              </a:rPr>
              <a:t>a metric to improve this model </a:t>
            </a:r>
            <a:r>
              <a:rPr lang="en-US" sz="2000" dirty="0" smtClean="0">
                <a:latin typeface="+mn-lt"/>
              </a:rPr>
              <a:t>because</a:t>
            </a:r>
          </a:p>
          <a:p>
            <a:pPr lvl="1" algn="just">
              <a:lnSpc>
                <a:spcPct val="150000"/>
              </a:lnSpc>
              <a:spcBef>
                <a:spcPts val="0"/>
              </a:spcBef>
              <a:buFont typeface="Courier New" panose="02070309020205020404" pitchFamily="49" charset="0"/>
              <a:buChar char="o"/>
            </a:pPr>
            <a:r>
              <a:rPr lang="en-US" sz="2000" dirty="0" smtClean="0">
                <a:latin typeface="+mn-lt"/>
              </a:rPr>
              <a:t>the occurrence </a:t>
            </a:r>
            <a:r>
              <a:rPr lang="en-US" sz="2000" dirty="0">
                <a:latin typeface="+mn-lt"/>
              </a:rPr>
              <a:t>of false negatives is </a:t>
            </a:r>
            <a:r>
              <a:rPr lang="en-US" sz="2000" dirty="0" smtClean="0">
                <a:latin typeface="+mn-lt"/>
              </a:rPr>
              <a:t>unacceptable</a:t>
            </a:r>
            <a:endParaRPr lang="en-US" sz="2000" dirty="0">
              <a:latin typeface="+mn-lt"/>
            </a:endParaRPr>
          </a:p>
          <a:p>
            <a:pPr algn="just">
              <a:lnSpc>
                <a:spcPct val="150000"/>
              </a:lnSpc>
              <a:spcBef>
                <a:spcPts val="0"/>
              </a:spcBef>
              <a:buFont typeface="Wingdings" panose="05000000000000000000" pitchFamily="2" charset="2"/>
              <a:buChar char="§"/>
            </a:pPr>
            <a:r>
              <a:rPr lang="en-US" sz="2000" dirty="0" smtClean="0">
                <a:latin typeface="+mn-lt"/>
              </a:rPr>
              <a:t>In </a:t>
            </a:r>
            <a:r>
              <a:rPr lang="en-US" sz="2000" dirty="0">
                <a:latin typeface="+mn-lt"/>
              </a:rPr>
              <a:t>this pursuit, we might end up having a few false positives/false alarms but that might be a compromise that we’ll have to make.</a:t>
            </a:r>
          </a:p>
          <a:p>
            <a:pPr algn="just">
              <a:lnSpc>
                <a:spcPct val="150000"/>
              </a:lnSpc>
              <a:spcBef>
                <a:spcPts val="0"/>
              </a:spcBef>
              <a:buFont typeface="Wingdings" panose="05000000000000000000" pitchFamily="2" charset="2"/>
              <a:buChar char="§"/>
            </a:pPr>
            <a:r>
              <a:rPr lang="en-US" sz="2000" dirty="0">
                <a:latin typeface="+mn-lt"/>
              </a:rPr>
              <a:t>Let us say we </a:t>
            </a:r>
            <a:r>
              <a:rPr lang="en-US" sz="2000" dirty="0" smtClean="0">
                <a:latin typeface="+mn-lt"/>
              </a:rPr>
              <a:t>develop </a:t>
            </a:r>
            <a:r>
              <a:rPr lang="en-US" sz="2000" dirty="0">
                <a:latin typeface="+mn-lt"/>
              </a:rPr>
              <a:t>2 </a:t>
            </a:r>
            <a:r>
              <a:rPr lang="en-US" sz="2000" dirty="0" smtClean="0">
                <a:latin typeface="+mn-lt"/>
              </a:rPr>
              <a:t>good </a:t>
            </a:r>
            <a:r>
              <a:rPr lang="en-US" sz="2000" dirty="0">
                <a:latin typeface="+mn-lt"/>
              </a:rPr>
              <a:t>models which have the same Sensitivity </a:t>
            </a:r>
            <a:r>
              <a:rPr lang="en-US" sz="2000" dirty="0" smtClean="0">
                <a:latin typeface="+mn-lt"/>
              </a:rPr>
              <a:t>score</a:t>
            </a:r>
          </a:p>
          <a:p>
            <a:pPr algn="just">
              <a:lnSpc>
                <a:spcPct val="150000"/>
              </a:lnSpc>
              <a:spcBef>
                <a:spcPts val="0"/>
              </a:spcBef>
              <a:buFont typeface="Wingdings" panose="05000000000000000000" pitchFamily="2" charset="2"/>
              <a:buChar char="§"/>
            </a:pPr>
            <a:r>
              <a:rPr lang="en-US" sz="2000" dirty="0" smtClean="0">
                <a:latin typeface="+mn-lt"/>
              </a:rPr>
              <a:t>Does </a:t>
            </a:r>
            <a:r>
              <a:rPr lang="en-US" sz="2000" dirty="0">
                <a:latin typeface="+mn-lt"/>
              </a:rPr>
              <a:t>that mean the two models have equal predictive </a:t>
            </a:r>
            <a:r>
              <a:rPr lang="en-US" sz="2000" dirty="0" smtClean="0">
                <a:latin typeface="+mn-lt"/>
              </a:rPr>
              <a:t>power? NO</a:t>
            </a:r>
            <a:endParaRPr lang="en-US" sz="2000" i="1" dirty="0">
              <a:latin typeface="+mn-lt"/>
            </a:endParaRPr>
          </a:p>
        </p:txBody>
      </p:sp>
      <p:sp>
        <p:nvSpPr>
          <p:cNvPr id="9" name="Rectangle 8"/>
          <p:cNvSpPr/>
          <p:nvPr/>
        </p:nvSpPr>
        <p:spPr>
          <a:xfrm>
            <a:off x="7010400" y="6443990"/>
            <a:ext cx="4800600" cy="246221"/>
          </a:xfrm>
          <a:prstGeom prst="rect">
            <a:avLst/>
          </a:prstGeom>
        </p:spPr>
        <p:txBody>
          <a:bodyPr wrap="square">
            <a:spAutoFit/>
          </a:bodyPr>
          <a:lstStyle/>
          <a:p>
            <a:r>
              <a:rPr lang="en-US" sz="1000" dirty="0"/>
              <a:t>Source</a:t>
            </a:r>
            <a:r>
              <a:rPr lang="en-US" sz="1000" dirty="0" smtClean="0"/>
              <a:t>: Analytics </a:t>
            </a:r>
            <a:r>
              <a:rPr lang="en-US" sz="1000" dirty="0" err="1" smtClean="0"/>
              <a:t>Vidhya</a:t>
            </a:r>
            <a:r>
              <a:rPr lang="en-US" sz="1000" dirty="0"/>
              <a:t> - How to select Performance Metrics for Classification Models</a:t>
            </a:r>
          </a:p>
        </p:txBody>
      </p:sp>
    </p:spTree>
    <p:extLst>
      <p:ext uri="{BB962C8B-B14F-4D97-AF65-F5344CB8AC3E}">
        <p14:creationId xmlns:p14="http://schemas.microsoft.com/office/powerpoint/2010/main" val="36310283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1143000"/>
            <a:ext cx="11196956" cy="548640"/>
          </a:xfrm>
        </p:spPr>
        <p:txBody>
          <a:bodyPr>
            <a:normAutofit/>
          </a:bodyPr>
          <a:lstStyle/>
          <a:p>
            <a:r>
              <a:rPr lang="en-US" dirty="0"/>
              <a:t>Optimal Probability </a:t>
            </a:r>
            <a:r>
              <a:rPr lang="en-US" dirty="0" smtClean="0"/>
              <a:t>Threshold</a:t>
            </a:r>
            <a:endParaRPr lang="en-US" dirty="0"/>
          </a:p>
        </p:txBody>
      </p:sp>
      <p:sp>
        <p:nvSpPr>
          <p:cNvPr id="5" name="Title 4"/>
          <p:cNvSpPr>
            <a:spLocks noGrp="1"/>
          </p:cNvSpPr>
          <p:nvPr>
            <p:ph type="title"/>
          </p:nvPr>
        </p:nvSpPr>
        <p:spPr/>
        <p:txBody>
          <a:bodyPr>
            <a:noAutofit/>
          </a:bodyPr>
          <a:lstStyle/>
          <a:p>
            <a:r>
              <a:rPr lang="en-US" dirty="0"/>
              <a:t>ROC Curves</a:t>
            </a:r>
          </a:p>
        </p:txBody>
      </p:sp>
      <p:sp>
        <p:nvSpPr>
          <p:cNvPr id="31" name="Text Placeholder 2"/>
          <p:cNvSpPr>
            <a:spLocks noGrp="1"/>
          </p:cNvSpPr>
          <p:nvPr>
            <p:ph type="body" sz="quarter" idx="13"/>
          </p:nvPr>
        </p:nvSpPr>
        <p:spPr>
          <a:xfrm>
            <a:off x="329245" y="1600200"/>
            <a:ext cx="11196958" cy="4724399"/>
          </a:xfrm>
        </p:spPr>
        <p:txBody>
          <a:bodyPr>
            <a:normAutofit/>
          </a:bodyPr>
          <a:lstStyle/>
          <a:p>
            <a:pPr>
              <a:lnSpc>
                <a:spcPct val="150000"/>
              </a:lnSpc>
              <a:spcBef>
                <a:spcPts val="0"/>
              </a:spcBef>
              <a:buFont typeface="Wingdings" panose="05000000000000000000" pitchFamily="2" charset="2"/>
              <a:buChar char="§"/>
            </a:pPr>
            <a:r>
              <a:rPr lang="en-US" dirty="0" smtClean="0">
                <a:latin typeface="+mn-lt"/>
              </a:rPr>
              <a:t>Most </a:t>
            </a:r>
            <a:r>
              <a:rPr lang="en-US" dirty="0">
                <a:latin typeface="+mn-lt"/>
              </a:rPr>
              <a:t>classification algorithms predict the probability that an observation belongs to class </a:t>
            </a:r>
            <a:r>
              <a:rPr lang="en-US" dirty="0" smtClean="0">
                <a:latin typeface="+mn-lt"/>
              </a:rPr>
              <a:t>YES</a:t>
            </a:r>
          </a:p>
          <a:p>
            <a:pPr>
              <a:lnSpc>
                <a:spcPct val="150000"/>
              </a:lnSpc>
              <a:spcBef>
                <a:spcPts val="0"/>
              </a:spcBef>
              <a:buFont typeface="Wingdings" panose="05000000000000000000" pitchFamily="2" charset="2"/>
              <a:buChar char="§"/>
            </a:pPr>
            <a:r>
              <a:rPr lang="en-US" dirty="0" smtClean="0">
                <a:latin typeface="+mn-lt"/>
              </a:rPr>
              <a:t>We </a:t>
            </a:r>
            <a:r>
              <a:rPr lang="en-US" dirty="0">
                <a:latin typeface="+mn-lt"/>
              </a:rPr>
              <a:t>need to decide a threshold for these probabilities, to classify the observations into one of the two </a:t>
            </a:r>
            <a:r>
              <a:rPr lang="en-US" dirty="0" smtClean="0">
                <a:latin typeface="+mn-lt"/>
              </a:rPr>
              <a:t>classes</a:t>
            </a:r>
          </a:p>
          <a:p>
            <a:pPr lvl="1">
              <a:lnSpc>
                <a:spcPct val="150000"/>
              </a:lnSpc>
              <a:spcBef>
                <a:spcPts val="0"/>
              </a:spcBef>
              <a:buFont typeface="Courier New" panose="02070309020205020404" pitchFamily="49" charset="0"/>
              <a:buChar char="o"/>
            </a:pPr>
            <a:r>
              <a:rPr lang="en-US" dirty="0" smtClean="0">
                <a:latin typeface="+mn-lt"/>
              </a:rPr>
              <a:t>The </a:t>
            </a:r>
            <a:r>
              <a:rPr lang="en-US" dirty="0">
                <a:latin typeface="+mn-lt"/>
              </a:rPr>
              <a:t>observation having probability higher than the threshold are classified as class YES.</a:t>
            </a:r>
          </a:p>
          <a:p>
            <a:pPr>
              <a:lnSpc>
                <a:spcPct val="150000"/>
              </a:lnSpc>
              <a:spcBef>
                <a:spcPts val="0"/>
              </a:spcBef>
              <a:buFont typeface="Wingdings" panose="05000000000000000000" pitchFamily="2" charset="2"/>
              <a:buChar char="§"/>
            </a:pPr>
            <a:r>
              <a:rPr lang="en-US" dirty="0" smtClean="0">
                <a:latin typeface="+mn-lt"/>
              </a:rPr>
              <a:t>For example:</a:t>
            </a:r>
          </a:p>
          <a:p>
            <a:pPr lvl="1">
              <a:lnSpc>
                <a:spcPct val="150000"/>
              </a:lnSpc>
              <a:spcBef>
                <a:spcPts val="0"/>
              </a:spcBef>
              <a:buFont typeface="Courier New" panose="02070309020205020404" pitchFamily="49" charset="0"/>
              <a:buChar char="o"/>
            </a:pPr>
            <a:r>
              <a:rPr lang="en-US" sz="1800" dirty="0" smtClean="0">
                <a:latin typeface="+mn-lt"/>
              </a:rPr>
              <a:t>the model predicts the </a:t>
            </a:r>
            <a:r>
              <a:rPr lang="en-US" sz="1800" dirty="0">
                <a:latin typeface="+mn-lt"/>
              </a:rPr>
              <a:t>probability of an email being a terrorist email as </a:t>
            </a:r>
            <a:r>
              <a:rPr lang="en-US" sz="1800" dirty="0" smtClean="0">
                <a:latin typeface="+mn-lt"/>
              </a:rPr>
              <a:t>0.75</a:t>
            </a:r>
          </a:p>
          <a:p>
            <a:pPr lvl="1">
              <a:lnSpc>
                <a:spcPct val="150000"/>
              </a:lnSpc>
              <a:spcBef>
                <a:spcPts val="0"/>
              </a:spcBef>
              <a:buFont typeface="Courier New" panose="02070309020205020404" pitchFamily="49" charset="0"/>
              <a:buChar char="o"/>
            </a:pPr>
            <a:r>
              <a:rPr lang="en-US" sz="1800" dirty="0" smtClean="0">
                <a:latin typeface="+mn-lt"/>
              </a:rPr>
              <a:t>If we set </a:t>
            </a:r>
            <a:r>
              <a:rPr lang="en-US" sz="1800" dirty="0">
                <a:latin typeface="+mn-lt"/>
              </a:rPr>
              <a:t>the threshold </a:t>
            </a:r>
            <a:r>
              <a:rPr lang="en-US" sz="1800" dirty="0" smtClean="0">
                <a:latin typeface="+mn-lt"/>
              </a:rPr>
              <a:t>as 0.8</a:t>
            </a:r>
            <a:r>
              <a:rPr lang="en-US" sz="1800" dirty="0">
                <a:latin typeface="+mn-lt"/>
              </a:rPr>
              <a:t>, then we will classify this email as non-terrorist </a:t>
            </a:r>
            <a:r>
              <a:rPr lang="en-US" sz="1800" dirty="0" smtClean="0">
                <a:latin typeface="+mn-lt"/>
              </a:rPr>
              <a:t>email</a:t>
            </a:r>
          </a:p>
          <a:p>
            <a:pPr lvl="1">
              <a:lnSpc>
                <a:spcPct val="150000"/>
              </a:lnSpc>
              <a:spcBef>
                <a:spcPts val="0"/>
              </a:spcBef>
              <a:buFont typeface="Courier New" panose="02070309020205020404" pitchFamily="49" charset="0"/>
              <a:buChar char="o"/>
            </a:pPr>
            <a:r>
              <a:rPr lang="en-US" sz="1800" dirty="0" smtClean="0">
                <a:latin typeface="+mn-lt"/>
              </a:rPr>
              <a:t>If </a:t>
            </a:r>
            <a:r>
              <a:rPr lang="en-US" sz="1800" dirty="0">
                <a:latin typeface="+mn-lt"/>
              </a:rPr>
              <a:t>we </a:t>
            </a:r>
            <a:r>
              <a:rPr lang="en-US" sz="1800" dirty="0" smtClean="0">
                <a:latin typeface="+mn-lt"/>
              </a:rPr>
              <a:t>set </a:t>
            </a:r>
            <a:r>
              <a:rPr lang="en-US" sz="1800" dirty="0">
                <a:latin typeface="+mn-lt"/>
              </a:rPr>
              <a:t>the threshold as 0.7, </a:t>
            </a:r>
            <a:r>
              <a:rPr lang="en-US" sz="1800" dirty="0" smtClean="0">
                <a:latin typeface="+mn-lt"/>
              </a:rPr>
              <a:t>then we </a:t>
            </a:r>
            <a:r>
              <a:rPr lang="en-US" sz="1800" dirty="0">
                <a:latin typeface="+mn-lt"/>
              </a:rPr>
              <a:t>will classify the email as a terrorist </a:t>
            </a:r>
            <a:r>
              <a:rPr lang="en-US" sz="1800" dirty="0" smtClean="0">
                <a:latin typeface="+mn-lt"/>
              </a:rPr>
              <a:t>email</a:t>
            </a:r>
          </a:p>
          <a:p>
            <a:pPr lvl="1">
              <a:lnSpc>
                <a:spcPct val="150000"/>
              </a:lnSpc>
              <a:spcBef>
                <a:spcPts val="0"/>
              </a:spcBef>
              <a:buFont typeface="Courier New" panose="02070309020205020404" pitchFamily="49" charset="0"/>
              <a:buChar char="o"/>
            </a:pPr>
            <a:r>
              <a:rPr lang="en-US" sz="1800" dirty="0" smtClean="0">
                <a:latin typeface="+mn-lt"/>
              </a:rPr>
              <a:t>So, the </a:t>
            </a:r>
            <a:r>
              <a:rPr lang="en-US" sz="1800" dirty="0">
                <a:latin typeface="+mn-lt"/>
              </a:rPr>
              <a:t>performance of our system would vary as we change this </a:t>
            </a:r>
            <a:r>
              <a:rPr lang="en-US" sz="1800" dirty="0" smtClean="0">
                <a:latin typeface="+mn-lt"/>
              </a:rPr>
              <a:t>threshold</a:t>
            </a:r>
            <a:endParaRPr lang="en-US" sz="1800" dirty="0">
              <a:latin typeface="+mn-lt"/>
            </a:endParaRPr>
          </a:p>
          <a:p>
            <a:pPr lvl="1">
              <a:lnSpc>
                <a:spcPct val="150000"/>
              </a:lnSpc>
              <a:spcBef>
                <a:spcPts val="0"/>
              </a:spcBef>
              <a:buFont typeface="Courier New" panose="02070309020205020404" pitchFamily="49" charset="0"/>
              <a:buChar char="o"/>
            </a:pPr>
            <a:r>
              <a:rPr lang="en-US" sz="1800" dirty="0">
                <a:latin typeface="+mn-lt"/>
              </a:rPr>
              <a:t>This threshold can be adjusted to tune the behavior of the model for a specific </a:t>
            </a:r>
            <a:r>
              <a:rPr lang="en-US" sz="1800" dirty="0" smtClean="0">
                <a:latin typeface="+mn-lt"/>
              </a:rPr>
              <a:t>problem</a:t>
            </a:r>
          </a:p>
          <a:p>
            <a:pPr lvl="1">
              <a:lnSpc>
                <a:spcPct val="150000"/>
              </a:lnSpc>
              <a:spcBef>
                <a:spcPts val="0"/>
              </a:spcBef>
              <a:buFont typeface="Courier New" panose="02070309020205020404" pitchFamily="49" charset="0"/>
              <a:buChar char="o"/>
            </a:pPr>
            <a:r>
              <a:rPr lang="en-US" sz="1800" dirty="0" smtClean="0">
                <a:latin typeface="+mn-lt"/>
              </a:rPr>
              <a:t>That is, we can </a:t>
            </a:r>
            <a:r>
              <a:rPr lang="en-US" sz="1800" dirty="0">
                <a:latin typeface="+mn-lt"/>
              </a:rPr>
              <a:t>reduce more of one or another type of error (FP/FN).</a:t>
            </a:r>
            <a:endParaRPr lang="en-US" sz="1800" i="1" dirty="0">
              <a:latin typeface="+mn-lt"/>
            </a:endParaRPr>
          </a:p>
        </p:txBody>
      </p:sp>
      <p:sp>
        <p:nvSpPr>
          <p:cNvPr id="9" name="Rectangle 8"/>
          <p:cNvSpPr/>
          <p:nvPr/>
        </p:nvSpPr>
        <p:spPr>
          <a:xfrm>
            <a:off x="7010400" y="6443990"/>
            <a:ext cx="4800600" cy="246221"/>
          </a:xfrm>
          <a:prstGeom prst="rect">
            <a:avLst/>
          </a:prstGeom>
        </p:spPr>
        <p:txBody>
          <a:bodyPr wrap="square">
            <a:spAutoFit/>
          </a:bodyPr>
          <a:lstStyle/>
          <a:p>
            <a:r>
              <a:rPr lang="en-US" sz="1000" dirty="0"/>
              <a:t>Source</a:t>
            </a:r>
            <a:r>
              <a:rPr lang="en-US" sz="1000" dirty="0" smtClean="0"/>
              <a:t>: Analytics </a:t>
            </a:r>
            <a:r>
              <a:rPr lang="en-US" sz="1000" dirty="0" err="1" smtClean="0"/>
              <a:t>Vidhya</a:t>
            </a:r>
            <a:r>
              <a:rPr lang="en-US" sz="1000" dirty="0"/>
              <a:t> - How to select Performance Metrics for Classification Models</a:t>
            </a:r>
          </a:p>
        </p:txBody>
      </p:sp>
    </p:spTree>
    <p:extLst>
      <p:ext uri="{BB962C8B-B14F-4D97-AF65-F5344CB8AC3E}">
        <p14:creationId xmlns:p14="http://schemas.microsoft.com/office/powerpoint/2010/main" val="17348822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1143000"/>
            <a:ext cx="11196956" cy="548640"/>
          </a:xfrm>
        </p:spPr>
        <p:txBody>
          <a:bodyPr>
            <a:normAutofit/>
          </a:bodyPr>
          <a:lstStyle/>
          <a:p>
            <a:r>
              <a:rPr lang="en-US" dirty="0"/>
              <a:t>Optimal Probability </a:t>
            </a:r>
            <a:r>
              <a:rPr lang="en-US" dirty="0" smtClean="0"/>
              <a:t>Threshold</a:t>
            </a:r>
            <a:endParaRPr lang="en-US" dirty="0"/>
          </a:p>
        </p:txBody>
      </p:sp>
      <p:sp>
        <p:nvSpPr>
          <p:cNvPr id="5" name="Title 4"/>
          <p:cNvSpPr>
            <a:spLocks noGrp="1"/>
          </p:cNvSpPr>
          <p:nvPr>
            <p:ph type="title"/>
          </p:nvPr>
        </p:nvSpPr>
        <p:spPr/>
        <p:txBody>
          <a:bodyPr>
            <a:noAutofit/>
          </a:bodyPr>
          <a:lstStyle/>
          <a:p>
            <a:r>
              <a:rPr lang="en-US" dirty="0"/>
              <a:t>ROC Curves</a:t>
            </a:r>
          </a:p>
        </p:txBody>
      </p:sp>
      <p:sp>
        <p:nvSpPr>
          <p:cNvPr id="31" name="Text Placeholder 2"/>
          <p:cNvSpPr>
            <a:spLocks noGrp="1"/>
          </p:cNvSpPr>
          <p:nvPr>
            <p:ph type="body" sz="quarter" idx="13"/>
          </p:nvPr>
        </p:nvSpPr>
        <p:spPr>
          <a:xfrm>
            <a:off x="609599" y="1600201"/>
            <a:ext cx="10916603" cy="4603864"/>
          </a:xfrm>
        </p:spPr>
        <p:txBody>
          <a:bodyPr>
            <a:normAutofit/>
          </a:bodyPr>
          <a:lstStyle/>
          <a:p>
            <a:pPr algn="just">
              <a:lnSpc>
                <a:spcPct val="120000"/>
              </a:lnSpc>
              <a:buFont typeface="Wingdings" panose="05000000000000000000" pitchFamily="2" charset="2"/>
              <a:buChar char="§"/>
            </a:pPr>
            <a:r>
              <a:rPr lang="en-US" sz="2000" dirty="0" smtClean="0">
                <a:latin typeface="+mn-lt"/>
              </a:rPr>
              <a:t>Two </a:t>
            </a:r>
            <a:r>
              <a:rPr lang="en-US" sz="2000" dirty="0">
                <a:latin typeface="+mn-lt"/>
              </a:rPr>
              <a:t>models with the </a:t>
            </a:r>
            <a:r>
              <a:rPr lang="en-US" sz="2000" dirty="0">
                <a:solidFill>
                  <a:srgbClr val="FF0000"/>
                </a:solidFill>
                <a:latin typeface="+mn-lt"/>
              </a:rPr>
              <a:t>same sensitivity (TPR) </a:t>
            </a:r>
            <a:r>
              <a:rPr lang="en-US" sz="2000" dirty="0">
                <a:latin typeface="+mn-lt"/>
              </a:rPr>
              <a:t>are </a:t>
            </a:r>
            <a:r>
              <a:rPr lang="en-US" sz="2000" dirty="0">
                <a:solidFill>
                  <a:srgbClr val="0000FF"/>
                </a:solidFill>
                <a:latin typeface="+mn-lt"/>
              </a:rPr>
              <a:t>not </a:t>
            </a:r>
            <a:r>
              <a:rPr lang="en-US" sz="2000" dirty="0" smtClean="0">
                <a:solidFill>
                  <a:srgbClr val="0000FF"/>
                </a:solidFill>
                <a:latin typeface="+mn-lt"/>
              </a:rPr>
              <a:t>equivalent</a:t>
            </a:r>
          </a:p>
          <a:p>
            <a:pPr algn="just">
              <a:lnSpc>
                <a:spcPct val="120000"/>
              </a:lnSpc>
              <a:buFont typeface="Wingdings" panose="05000000000000000000" pitchFamily="2" charset="2"/>
              <a:buChar char="§"/>
            </a:pPr>
            <a:r>
              <a:rPr lang="en-US" sz="2000" dirty="0" smtClean="0">
                <a:latin typeface="+mn-lt"/>
              </a:rPr>
              <a:t>Among </a:t>
            </a:r>
            <a:r>
              <a:rPr lang="en-US" sz="2000" dirty="0">
                <a:latin typeface="+mn-lt"/>
              </a:rPr>
              <a:t>these two, the model with a </a:t>
            </a:r>
            <a:r>
              <a:rPr lang="en-US" sz="2000" dirty="0">
                <a:solidFill>
                  <a:srgbClr val="FF0000"/>
                </a:solidFill>
                <a:latin typeface="+mn-lt"/>
              </a:rPr>
              <a:t>lower FPR </a:t>
            </a:r>
            <a:r>
              <a:rPr lang="en-US" sz="2000" dirty="0">
                <a:latin typeface="+mn-lt"/>
              </a:rPr>
              <a:t>is obviously a better, more reliable </a:t>
            </a:r>
            <a:r>
              <a:rPr lang="en-US" sz="2000" dirty="0" smtClean="0">
                <a:latin typeface="+mn-lt"/>
              </a:rPr>
              <a:t>model</a:t>
            </a:r>
          </a:p>
          <a:p>
            <a:pPr algn="just">
              <a:lnSpc>
                <a:spcPct val="120000"/>
              </a:lnSpc>
              <a:buFont typeface="Wingdings" panose="05000000000000000000" pitchFamily="2" charset="2"/>
              <a:buChar char="§"/>
            </a:pPr>
            <a:r>
              <a:rPr lang="en-US" sz="2000" dirty="0" smtClean="0">
                <a:latin typeface="+mn-lt"/>
              </a:rPr>
              <a:t>We </a:t>
            </a:r>
            <a:r>
              <a:rPr lang="en-US" sz="2000" dirty="0">
                <a:latin typeface="+mn-lt"/>
              </a:rPr>
              <a:t>do not want to waste any of our investigative resources on non-terrorist emails that were misclassified as terrorist </a:t>
            </a:r>
            <a:r>
              <a:rPr lang="en-US" sz="2000" dirty="0" smtClean="0">
                <a:latin typeface="+mn-lt"/>
              </a:rPr>
              <a:t>emails</a:t>
            </a:r>
            <a:endParaRPr lang="en-US" sz="2000" dirty="0">
              <a:latin typeface="+mn-lt"/>
            </a:endParaRPr>
          </a:p>
          <a:p>
            <a:pPr algn="just">
              <a:lnSpc>
                <a:spcPct val="120000"/>
              </a:lnSpc>
              <a:buFont typeface="Wingdings" panose="05000000000000000000" pitchFamily="2" charset="2"/>
              <a:buChar char="§"/>
            </a:pPr>
            <a:r>
              <a:rPr lang="en-US" sz="2000" dirty="0">
                <a:latin typeface="+mn-lt"/>
              </a:rPr>
              <a:t>The threshold that we set, can help us increase or decrease the </a:t>
            </a:r>
            <a:r>
              <a:rPr lang="en-US" sz="2000" dirty="0" smtClean="0">
                <a:latin typeface="+mn-lt"/>
              </a:rPr>
              <a:t>TPR</a:t>
            </a:r>
          </a:p>
          <a:p>
            <a:pPr algn="just">
              <a:lnSpc>
                <a:spcPct val="120000"/>
              </a:lnSpc>
              <a:buFont typeface="Wingdings" panose="05000000000000000000" pitchFamily="2" charset="2"/>
              <a:buChar char="§"/>
            </a:pPr>
            <a:r>
              <a:rPr lang="en-US" sz="2000" dirty="0" smtClean="0">
                <a:latin typeface="+mn-lt"/>
              </a:rPr>
              <a:t>If </a:t>
            </a:r>
            <a:r>
              <a:rPr lang="en-US" sz="2000" dirty="0">
                <a:latin typeface="+mn-lt"/>
              </a:rPr>
              <a:t>we choose a low threshold, more emails will be classified as terrorist emails, we will be able to catch more true positives but then even the false positive rate would </a:t>
            </a:r>
            <a:r>
              <a:rPr lang="en-US" sz="2000" dirty="0" smtClean="0">
                <a:latin typeface="+mn-lt"/>
              </a:rPr>
              <a:t>increase</a:t>
            </a:r>
          </a:p>
          <a:p>
            <a:pPr algn="just">
              <a:lnSpc>
                <a:spcPct val="120000"/>
              </a:lnSpc>
              <a:buFont typeface="Wingdings" panose="05000000000000000000" pitchFamily="2" charset="2"/>
              <a:buChar char="§"/>
            </a:pPr>
            <a:r>
              <a:rPr lang="en-US" sz="2000" dirty="0" smtClean="0">
                <a:latin typeface="+mn-lt"/>
              </a:rPr>
              <a:t>The </a:t>
            </a:r>
            <a:r>
              <a:rPr lang="en-US" sz="2000" dirty="0">
                <a:latin typeface="+mn-lt"/>
              </a:rPr>
              <a:t>choice of threshold entails a trade-off between false positives and false negatives.</a:t>
            </a:r>
          </a:p>
          <a:p>
            <a:pPr algn="just">
              <a:lnSpc>
                <a:spcPct val="120000"/>
              </a:lnSpc>
              <a:buFont typeface="Wingdings" panose="05000000000000000000" pitchFamily="2" charset="2"/>
              <a:buChar char="§"/>
            </a:pPr>
            <a:r>
              <a:rPr lang="en-US" sz="2000" dirty="0">
                <a:latin typeface="+mn-lt"/>
              </a:rPr>
              <a:t>An ROC curve is a useful resource in this regard.</a:t>
            </a:r>
            <a:endParaRPr lang="en-US" sz="2000" i="1" dirty="0">
              <a:latin typeface="+mn-lt"/>
            </a:endParaRPr>
          </a:p>
        </p:txBody>
      </p:sp>
      <p:sp>
        <p:nvSpPr>
          <p:cNvPr id="9" name="Rectangle 8"/>
          <p:cNvSpPr/>
          <p:nvPr/>
        </p:nvSpPr>
        <p:spPr>
          <a:xfrm>
            <a:off x="7010400" y="6443990"/>
            <a:ext cx="4800600" cy="246221"/>
          </a:xfrm>
          <a:prstGeom prst="rect">
            <a:avLst/>
          </a:prstGeom>
        </p:spPr>
        <p:txBody>
          <a:bodyPr wrap="square">
            <a:spAutoFit/>
          </a:bodyPr>
          <a:lstStyle/>
          <a:p>
            <a:r>
              <a:rPr lang="en-US" sz="1000" dirty="0"/>
              <a:t>Source</a:t>
            </a:r>
            <a:r>
              <a:rPr lang="en-US" sz="1000" dirty="0" smtClean="0"/>
              <a:t>: Analytics </a:t>
            </a:r>
            <a:r>
              <a:rPr lang="en-US" sz="1000" dirty="0" err="1" smtClean="0"/>
              <a:t>Vidhya</a:t>
            </a:r>
            <a:r>
              <a:rPr lang="en-US" sz="1000" dirty="0"/>
              <a:t> - How to select Performance Metrics for Classification Models</a:t>
            </a:r>
          </a:p>
        </p:txBody>
      </p:sp>
    </p:spTree>
    <p:extLst>
      <p:ext uri="{BB962C8B-B14F-4D97-AF65-F5344CB8AC3E}">
        <p14:creationId xmlns:p14="http://schemas.microsoft.com/office/powerpoint/2010/main" val="1188825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1143000"/>
            <a:ext cx="11196956" cy="548640"/>
          </a:xfrm>
        </p:spPr>
        <p:txBody>
          <a:bodyPr>
            <a:normAutofit/>
          </a:bodyPr>
          <a:lstStyle/>
          <a:p>
            <a:r>
              <a:rPr lang="en-US" dirty="0"/>
              <a:t>Optimal Probability </a:t>
            </a:r>
            <a:r>
              <a:rPr lang="en-US" dirty="0" smtClean="0"/>
              <a:t>Threshold</a:t>
            </a:r>
            <a:endParaRPr lang="en-US" dirty="0"/>
          </a:p>
        </p:txBody>
      </p:sp>
      <p:sp>
        <p:nvSpPr>
          <p:cNvPr id="5" name="Title 4"/>
          <p:cNvSpPr>
            <a:spLocks noGrp="1"/>
          </p:cNvSpPr>
          <p:nvPr>
            <p:ph type="title"/>
          </p:nvPr>
        </p:nvSpPr>
        <p:spPr/>
        <p:txBody>
          <a:bodyPr>
            <a:noAutofit/>
          </a:bodyPr>
          <a:lstStyle/>
          <a:p>
            <a:r>
              <a:rPr lang="en-US" dirty="0"/>
              <a:t>ROC Curves</a:t>
            </a:r>
          </a:p>
        </p:txBody>
      </p:sp>
      <p:sp>
        <p:nvSpPr>
          <p:cNvPr id="31" name="Text Placeholder 2"/>
          <p:cNvSpPr>
            <a:spLocks noGrp="1"/>
          </p:cNvSpPr>
          <p:nvPr>
            <p:ph type="body" sz="quarter" idx="13"/>
          </p:nvPr>
        </p:nvSpPr>
        <p:spPr>
          <a:xfrm>
            <a:off x="329245" y="1756355"/>
            <a:ext cx="11196958" cy="910645"/>
          </a:xfrm>
        </p:spPr>
        <p:txBody>
          <a:bodyPr>
            <a:normAutofit/>
          </a:bodyPr>
          <a:lstStyle/>
          <a:p>
            <a:pPr>
              <a:lnSpc>
                <a:spcPct val="120000"/>
              </a:lnSpc>
              <a:buFont typeface="Wingdings" panose="05000000000000000000" pitchFamily="2" charset="2"/>
              <a:buChar char="§"/>
            </a:pPr>
            <a:r>
              <a:rPr lang="en-US" dirty="0">
                <a:latin typeface="+mn-lt"/>
              </a:rPr>
              <a:t>1-dimensional data set containing 2 classes (positive and negative)</a:t>
            </a:r>
          </a:p>
          <a:p>
            <a:pPr>
              <a:lnSpc>
                <a:spcPct val="120000"/>
              </a:lnSpc>
              <a:buFont typeface="Wingdings" panose="05000000000000000000" pitchFamily="2" charset="2"/>
              <a:buChar char="§"/>
            </a:pPr>
            <a:r>
              <a:rPr lang="en-US" dirty="0">
                <a:latin typeface="+mn-lt"/>
              </a:rPr>
              <a:t>any points located at x &gt; t is classified as positive</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l="4286" r="5714"/>
          <a:stretch>
            <a:fillRect/>
          </a:stretch>
        </p:blipFill>
        <p:spPr bwMode="auto">
          <a:xfrm>
            <a:off x="810343" y="2779145"/>
            <a:ext cx="4218857" cy="3515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l="3069" r="6557"/>
          <a:stretch>
            <a:fillRect/>
          </a:stretch>
        </p:blipFill>
        <p:spPr bwMode="auto">
          <a:xfrm>
            <a:off x="7696200" y="2659310"/>
            <a:ext cx="3776663" cy="364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7"/>
          <p:cNvSpPr txBox="1">
            <a:spLocks noChangeArrowheads="1"/>
          </p:cNvSpPr>
          <p:nvPr/>
        </p:nvSpPr>
        <p:spPr bwMode="auto">
          <a:xfrm>
            <a:off x="5266036" y="5640233"/>
            <a:ext cx="4333875" cy="784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latin typeface="Trebuchet MS" panose="020B0603020202020204" pitchFamily="34" charset="0"/>
                <a:cs typeface="Helvetica" panose="020B0604020202020204" pitchFamily="34" charset="0"/>
              </a:rPr>
              <a:t>At threshold t:</a:t>
            </a:r>
          </a:p>
          <a:p>
            <a:pPr>
              <a:spcBef>
                <a:spcPct val="50000"/>
              </a:spcBef>
            </a:pPr>
            <a:r>
              <a:rPr lang="en-US" dirty="0">
                <a:latin typeface="Trebuchet MS" panose="020B0603020202020204" pitchFamily="34" charset="0"/>
                <a:cs typeface="Helvetica" panose="020B0604020202020204" pitchFamily="34" charset="0"/>
              </a:rPr>
              <a:t>TP=0.5, FN=0.5, FP=0.12, </a:t>
            </a:r>
            <a:r>
              <a:rPr lang="en-US" dirty="0" smtClean="0">
                <a:latin typeface="Trebuchet MS" panose="020B0603020202020204" pitchFamily="34" charset="0"/>
                <a:cs typeface="Helvetica" panose="020B0604020202020204" pitchFamily="34" charset="0"/>
              </a:rPr>
              <a:t>TN=0.88</a:t>
            </a:r>
            <a:endParaRPr lang="en-US" dirty="0">
              <a:latin typeface="Trebuchet MS" panose="020B0603020202020204" pitchFamily="34" charset="0"/>
              <a:cs typeface="Helvetica" panose="020B0604020202020204" pitchFamily="34" charset="0"/>
            </a:endParaRPr>
          </a:p>
        </p:txBody>
      </p:sp>
      <p:sp>
        <p:nvSpPr>
          <p:cNvPr id="11" name="Line 8"/>
          <p:cNvSpPr>
            <a:spLocks noChangeShapeType="1"/>
          </p:cNvSpPr>
          <p:nvPr/>
        </p:nvSpPr>
        <p:spPr bwMode="auto">
          <a:xfrm flipV="1">
            <a:off x="6984206" y="4390998"/>
            <a:ext cx="1423988" cy="1373153"/>
          </a:xfrm>
          <a:prstGeom prst="line">
            <a:avLst/>
          </a:prstGeom>
          <a:noFill/>
          <a:ln w="381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3211780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34383290"/>
              </p:ext>
            </p:extLst>
          </p:nvPr>
        </p:nvGraphicFramePr>
        <p:xfrm>
          <a:off x="457201" y="2185797"/>
          <a:ext cx="11049000" cy="1809496"/>
        </p:xfrm>
        <a:graphic>
          <a:graphicData uri="http://schemas.openxmlformats.org/drawingml/2006/table">
            <a:tbl>
              <a:tblPr>
                <a:tableStyleId>{5C22544A-7EE6-4342-B048-85BDC9FD1C3A}</a:tableStyleId>
              </a:tblPr>
              <a:tblGrid>
                <a:gridCol w="983701"/>
                <a:gridCol w="7956858"/>
                <a:gridCol w="2108441"/>
              </a:tblGrid>
              <a:tr h="160655">
                <a:tc>
                  <a:txBody>
                    <a:bodyPr/>
                    <a:lstStyle/>
                    <a:p>
                      <a:pPr algn="ctr">
                        <a:spcBef>
                          <a:spcPts val="720"/>
                        </a:spcBef>
                        <a:spcAft>
                          <a:spcPts val="720"/>
                        </a:spcAft>
                      </a:pPr>
                      <a:r>
                        <a:rPr lang="en-IN" sz="3200" dirty="0">
                          <a:effectLst/>
                        </a:rPr>
                        <a:t>4</a:t>
                      </a:r>
                      <a:endParaRPr lang="en-IN" sz="3200" dirty="0">
                        <a:effectLst/>
                        <a:latin typeface="Calibri" panose="020F0502020204030204" pitchFamily="34" charset="0"/>
                      </a:endParaRPr>
                    </a:p>
                  </a:txBody>
                  <a:tcPr marL="31750" marR="63500" marT="63500" marB="63500"/>
                </a:tc>
                <a:tc>
                  <a:txBody>
                    <a:bodyPr/>
                    <a:lstStyle/>
                    <a:p>
                      <a:pPr marR="60325" algn="just">
                        <a:spcAft>
                          <a:spcPts val="0"/>
                        </a:spcAft>
                      </a:pPr>
                      <a:r>
                        <a:rPr lang="en-IN" sz="3200" dirty="0">
                          <a:effectLst/>
                        </a:rPr>
                        <a:t>Linear Prediction Models:  Linear Regression, Gradient Descent and Variants, Regularization, Bias Vs. Variance </a:t>
                      </a:r>
                      <a:endParaRPr lang="en-IN" sz="3200" dirty="0">
                        <a:effectLst/>
                        <a:latin typeface="Calibri" panose="020F0502020204030204" pitchFamily="34" charset="0"/>
                      </a:endParaRPr>
                    </a:p>
                  </a:txBody>
                  <a:tcPr marL="31750" marR="63500" marT="63500" marB="63500" anchor="ctr"/>
                </a:tc>
                <a:tc>
                  <a:txBody>
                    <a:bodyPr/>
                    <a:lstStyle/>
                    <a:p>
                      <a:pPr marR="26035" algn="ctr">
                        <a:lnSpc>
                          <a:spcPct val="115000"/>
                        </a:lnSpc>
                        <a:spcAft>
                          <a:spcPts val="0"/>
                        </a:spcAft>
                      </a:pPr>
                      <a:r>
                        <a:rPr lang="en-IN" sz="3200" dirty="0">
                          <a:effectLst/>
                        </a:rPr>
                        <a:t>T1: Chapter 4</a:t>
                      </a:r>
                    </a:p>
                    <a:p>
                      <a:pPr marL="17145" algn="just">
                        <a:lnSpc>
                          <a:spcPct val="115000"/>
                        </a:lnSpc>
                        <a:spcAft>
                          <a:spcPts val="0"/>
                        </a:spcAft>
                        <a:tabLst>
                          <a:tab pos="-3313430" algn="l"/>
                        </a:tabLst>
                      </a:pPr>
                      <a:r>
                        <a:rPr lang="en-IN" sz="3200" dirty="0">
                          <a:effectLst/>
                        </a:rPr>
                        <a:t> </a:t>
                      </a:r>
                      <a:endParaRPr lang="en-IN" sz="3200" dirty="0">
                        <a:solidFill>
                          <a:srgbClr val="000000"/>
                        </a:solidFill>
                        <a:effectLst/>
                        <a:latin typeface="Calibri" panose="020F0502020204030204" pitchFamily="34" charset="0"/>
                        <a:ea typeface="Calibri" panose="020F0502020204030204" pitchFamily="34" charset="0"/>
                      </a:endParaRPr>
                    </a:p>
                  </a:txBody>
                  <a:tcPr marL="31750" marR="63500" marT="63500" marB="63500"/>
                </a:tc>
              </a:tr>
            </a:tbl>
          </a:graphicData>
        </a:graphic>
      </p:graphicFrame>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812880" y="233280"/>
              <a:ext cx="10734480" cy="6388200"/>
            </p14:xfrm>
          </p:contentPart>
        </mc:Choice>
        <mc:Fallback>
          <p:pic>
            <p:nvPicPr>
              <p:cNvPr id="2" name="Ink 1"/>
              <p:cNvPicPr/>
              <p:nvPr/>
            </p:nvPicPr>
            <p:blipFill>
              <a:blip r:embed="rId3"/>
              <a:stretch>
                <a:fillRect/>
              </a:stretch>
            </p:blipFill>
            <p:spPr>
              <a:xfrm>
                <a:off x="807840" y="230760"/>
                <a:ext cx="10745280" cy="6393960"/>
              </a:xfrm>
              <a:prstGeom prst="rect">
                <a:avLst/>
              </a:prstGeom>
            </p:spPr>
          </p:pic>
        </mc:Fallback>
      </mc:AlternateContent>
    </p:spTree>
    <p:extLst>
      <p:ext uri="{BB962C8B-B14F-4D97-AF65-F5344CB8AC3E}">
        <p14:creationId xmlns:p14="http://schemas.microsoft.com/office/powerpoint/2010/main" val="7380697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206" rIns="0" bIns="0" rtlCol="0" anchor="ctr">
            <a:spAutoFit/>
          </a:bodyPr>
          <a:lstStyle/>
          <a:p>
            <a:pPr marL="11206">
              <a:spcBef>
                <a:spcPts val="88"/>
              </a:spcBef>
            </a:pPr>
            <a:r>
              <a:rPr sz="3530" dirty="0"/>
              <a:t>Regression</a:t>
            </a:r>
          </a:p>
        </p:txBody>
      </p:sp>
      <p:sp>
        <p:nvSpPr>
          <p:cNvPr id="3" name="object 3"/>
          <p:cNvSpPr txBox="1"/>
          <p:nvPr/>
        </p:nvSpPr>
        <p:spPr>
          <a:xfrm>
            <a:off x="838201" y="1295400"/>
            <a:ext cx="10820400" cy="4903424"/>
          </a:xfrm>
          <a:prstGeom prst="rect">
            <a:avLst/>
          </a:prstGeom>
        </p:spPr>
        <p:txBody>
          <a:bodyPr vert="horz" wrap="square" lIns="0" tIns="11206" rIns="0" bIns="0" rtlCol="0">
            <a:spAutoFit/>
          </a:bodyPr>
          <a:lstStyle/>
          <a:p>
            <a:pPr marL="354106" indent="-342900" algn="just">
              <a:lnSpc>
                <a:spcPct val="150000"/>
              </a:lnSpc>
              <a:buFont typeface="Wingdings" panose="05000000000000000000" pitchFamily="2" charset="2"/>
              <a:buChar char="§"/>
            </a:pPr>
            <a:r>
              <a:rPr sz="2400" spc="-4" dirty="0">
                <a:cs typeface="Helvetica" panose="020B0604020202020204" pitchFamily="34" charset="0"/>
              </a:rPr>
              <a:t>Wish to </a:t>
            </a:r>
            <a:r>
              <a:rPr sz="2400" dirty="0">
                <a:cs typeface="Helvetica" panose="020B0604020202020204" pitchFamily="34" charset="0"/>
              </a:rPr>
              <a:t>learn</a:t>
            </a:r>
            <a:r>
              <a:rPr lang="en-IN" sz="2400" dirty="0">
                <a:cs typeface="Helvetica" panose="020B0604020202020204" pitchFamily="34" charset="0"/>
              </a:rPr>
              <a:t> a function</a:t>
            </a:r>
            <a:r>
              <a:rPr sz="2400" dirty="0">
                <a:cs typeface="Helvetica" panose="020B0604020202020204" pitchFamily="34" charset="0"/>
              </a:rPr>
              <a:t> </a:t>
            </a:r>
            <a:r>
              <a:rPr sz="2400" spc="-340" dirty="0">
                <a:cs typeface="Helvetica" panose="020B0604020202020204" pitchFamily="34" charset="0"/>
              </a:rPr>
              <a:t>f</a:t>
            </a:r>
            <a:r>
              <a:rPr lang="en-IN" sz="2400" spc="-340" dirty="0">
                <a:cs typeface="Helvetica" panose="020B0604020202020204" pitchFamily="34" charset="0"/>
              </a:rPr>
              <a:t>   ::    </a:t>
            </a:r>
            <a:r>
              <a:rPr sz="2400" spc="-340" dirty="0">
                <a:cs typeface="Helvetica" panose="020B0604020202020204" pitchFamily="34" charset="0"/>
              </a:rPr>
              <a:t>X</a:t>
            </a:r>
            <a:r>
              <a:rPr lang="en-IN" sz="2400" spc="-340" dirty="0">
                <a:cs typeface="Helvetica" panose="020B0604020202020204" pitchFamily="34" charset="0"/>
              </a:rPr>
              <a:t>  </a:t>
            </a:r>
            <a:r>
              <a:rPr lang="en-IN" sz="2400" spc="-340" dirty="0">
                <a:cs typeface="Helvetica" panose="020B0604020202020204" pitchFamily="34" charset="0"/>
                <a:sym typeface="Wingdings" panose="05000000000000000000" pitchFamily="2" charset="2"/>
              </a:rPr>
              <a:t>  </a:t>
            </a:r>
            <a:r>
              <a:rPr sz="2400" spc="-340" dirty="0">
                <a:cs typeface="Helvetica" panose="020B0604020202020204" pitchFamily="34" charset="0"/>
              </a:rPr>
              <a:t>Y</a:t>
            </a:r>
            <a:r>
              <a:rPr lang="en-IN" sz="2400" spc="-340" dirty="0">
                <a:cs typeface="Helvetica" panose="020B0604020202020204" pitchFamily="34" charset="0"/>
              </a:rPr>
              <a:t> </a:t>
            </a:r>
            <a:r>
              <a:rPr sz="2400" spc="-340" dirty="0">
                <a:cs typeface="Helvetica" panose="020B0604020202020204" pitchFamily="34" charset="0"/>
              </a:rPr>
              <a:t>,</a:t>
            </a:r>
            <a:r>
              <a:rPr lang="en-IN" sz="2400" spc="-340" dirty="0">
                <a:cs typeface="Helvetica" panose="020B0604020202020204" pitchFamily="34" charset="0"/>
              </a:rPr>
              <a:t> </a:t>
            </a:r>
            <a:r>
              <a:rPr sz="2400" spc="-340" dirty="0">
                <a:cs typeface="Helvetica" panose="020B0604020202020204" pitchFamily="34" charset="0"/>
              </a:rPr>
              <a:t> </a:t>
            </a:r>
            <a:r>
              <a:rPr lang="en-IN" sz="2400" spc="-340" dirty="0">
                <a:cs typeface="Helvetica" panose="020B0604020202020204" pitchFamily="34" charset="0"/>
              </a:rPr>
              <a:t> </a:t>
            </a:r>
            <a:r>
              <a:rPr sz="2400" dirty="0">
                <a:cs typeface="Helvetica" panose="020B0604020202020204" pitchFamily="34" charset="0"/>
              </a:rPr>
              <a:t>where </a:t>
            </a:r>
            <a:r>
              <a:rPr lang="en-IN" sz="2400" dirty="0">
                <a:cs typeface="Helvetica" panose="020B0604020202020204" pitchFamily="34" charset="0"/>
              </a:rPr>
              <a:t>predicted output </a:t>
            </a:r>
            <a:r>
              <a:rPr sz="2400" dirty="0">
                <a:cs typeface="Helvetica" panose="020B0604020202020204" pitchFamily="34" charset="0"/>
              </a:rPr>
              <a:t>Y is real, given</a:t>
            </a:r>
            <a:r>
              <a:rPr lang="en-IN" sz="2400" dirty="0">
                <a:cs typeface="Helvetica" panose="020B0604020202020204" pitchFamily="34" charset="0"/>
              </a:rPr>
              <a:t> the n training instances</a:t>
            </a:r>
            <a:r>
              <a:rPr sz="2400" spc="-243" dirty="0">
                <a:cs typeface="Helvetica" panose="020B0604020202020204" pitchFamily="34" charset="0"/>
              </a:rPr>
              <a:t> </a:t>
            </a:r>
            <a:r>
              <a:rPr sz="2400" spc="-4" dirty="0">
                <a:cs typeface="Helvetica" panose="020B0604020202020204" pitchFamily="34" charset="0"/>
              </a:rPr>
              <a:t>{&lt;x</a:t>
            </a:r>
            <a:r>
              <a:rPr sz="2400" spc="-6" baseline="24305" dirty="0">
                <a:cs typeface="Helvetica" panose="020B0604020202020204" pitchFamily="34" charset="0"/>
              </a:rPr>
              <a:t>1</a:t>
            </a:r>
            <a:r>
              <a:rPr sz="2400" spc="-4" dirty="0">
                <a:cs typeface="Helvetica" panose="020B0604020202020204" pitchFamily="34" charset="0"/>
              </a:rPr>
              <a:t>,y</a:t>
            </a:r>
            <a:r>
              <a:rPr sz="2400" spc="-6" baseline="24305" dirty="0">
                <a:cs typeface="Helvetica" panose="020B0604020202020204" pitchFamily="34" charset="0"/>
              </a:rPr>
              <a:t>1</a:t>
            </a:r>
            <a:r>
              <a:rPr sz="2400" spc="-4" dirty="0">
                <a:cs typeface="Helvetica" panose="020B0604020202020204" pitchFamily="34" charset="0"/>
              </a:rPr>
              <a:t>&gt;…&lt;</a:t>
            </a:r>
            <a:r>
              <a:rPr sz="2400" spc="-4" dirty="0" err="1">
                <a:cs typeface="Helvetica" panose="020B0604020202020204" pitchFamily="34" charset="0"/>
              </a:rPr>
              <a:t>x</a:t>
            </a:r>
            <a:r>
              <a:rPr sz="2400" spc="-6" baseline="24305" dirty="0" err="1">
                <a:cs typeface="Helvetica" panose="020B0604020202020204" pitchFamily="34" charset="0"/>
              </a:rPr>
              <a:t>n</a:t>
            </a:r>
            <a:r>
              <a:rPr sz="2400" spc="-4" dirty="0" err="1">
                <a:cs typeface="Helvetica" panose="020B0604020202020204" pitchFamily="34" charset="0"/>
              </a:rPr>
              <a:t>,y</a:t>
            </a:r>
            <a:r>
              <a:rPr sz="2400" spc="-6" baseline="24305" dirty="0" err="1">
                <a:cs typeface="Helvetica" panose="020B0604020202020204" pitchFamily="34" charset="0"/>
              </a:rPr>
              <a:t>n</a:t>
            </a:r>
            <a:r>
              <a:rPr sz="2400" spc="-4" dirty="0">
                <a:cs typeface="Helvetica" panose="020B0604020202020204" pitchFamily="34" charset="0"/>
              </a:rPr>
              <a:t>&gt;}</a:t>
            </a:r>
            <a:r>
              <a:rPr lang="en-IN" sz="2400" spc="-4" dirty="0">
                <a:cs typeface="Helvetica" panose="020B0604020202020204" pitchFamily="34" charset="0"/>
              </a:rPr>
              <a:t>.</a:t>
            </a:r>
          </a:p>
          <a:p>
            <a:pPr marL="354106" indent="-342900" algn="just">
              <a:lnSpc>
                <a:spcPct val="150000"/>
              </a:lnSpc>
              <a:buFont typeface="Wingdings" panose="05000000000000000000" pitchFamily="2" charset="2"/>
              <a:buChar char="§"/>
            </a:pPr>
            <a:r>
              <a:rPr lang="en-IN" sz="2400" spc="-4" dirty="0" smtClean="0">
                <a:cs typeface="Helvetica" panose="020B0604020202020204" pitchFamily="34" charset="0"/>
              </a:rPr>
              <a:t>For </a:t>
            </a:r>
            <a:r>
              <a:rPr lang="en-IN" sz="2400" spc="-4" dirty="0">
                <a:cs typeface="Helvetica" panose="020B0604020202020204" pitchFamily="34" charset="0"/>
              </a:rPr>
              <a:t>applications, where output will be  a real value </a:t>
            </a:r>
            <a:r>
              <a:rPr lang="en-IN" sz="2400" spc="-4" dirty="0" err="1">
                <a:cs typeface="Helvetica" panose="020B0604020202020204" pitchFamily="34" charset="0"/>
              </a:rPr>
              <a:t>eg</a:t>
            </a:r>
            <a:r>
              <a:rPr lang="en-IN" sz="2400" spc="-4" dirty="0">
                <a:cs typeface="Helvetica" panose="020B0604020202020204" pitchFamily="34" charset="0"/>
              </a:rPr>
              <a:t>: Predicting housing price, predicting price of a stock market.</a:t>
            </a:r>
          </a:p>
          <a:p>
            <a:pPr marL="354106" indent="-342900">
              <a:lnSpc>
                <a:spcPct val="150000"/>
              </a:lnSpc>
              <a:buFont typeface="Wingdings" panose="05000000000000000000" pitchFamily="2" charset="2"/>
              <a:buChar char="§"/>
            </a:pPr>
            <a:r>
              <a:rPr lang="en-IN" spc="-4" dirty="0" smtClean="0">
                <a:cs typeface="Helvetica" panose="020B0604020202020204" pitchFamily="34" charset="0"/>
              </a:rPr>
              <a:t>Examples </a:t>
            </a:r>
            <a:r>
              <a:rPr lang="en-IN" spc="-4" dirty="0">
                <a:cs typeface="Helvetica" panose="020B0604020202020204" pitchFamily="34" charset="0"/>
              </a:rPr>
              <a:t>include</a:t>
            </a:r>
          </a:p>
          <a:p>
            <a:pPr marL="811306" lvl="1" indent="-342900" algn="just">
              <a:lnSpc>
                <a:spcPct val="150000"/>
              </a:lnSpc>
              <a:buFont typeface="Courier New" panose="02070309020205020404" pitchFamily="49" charset="0"/>
              <a:buChar char="o"/>
            </a:pPr>
            <a:r>
              <a:rPr lang="en-US" sz="2000" dirty="0">
                <a:cs typeface="Helvetica" panose="020B0604020202020204" pitchFamily="34" charset="0"/>
              </a:rPr>
              <a:t>predict weight </a:t>
            </a:r>
            <a:r>
              <a:rPr lang="en-US" sz="2000" spc="-4" dirty="0">
                <a:cs typeface="Helvetica" panose="020B0604020202020204" pitchFamily="34" charset="0"/>
              </a:rPr>
              <a:t>from </a:t>
            </a:r>
            <a:r>
              <a:rPr lang="en-US" sz="2000" dirty="0">
                <a:cs typeface="Helvetica" panose="020B0604020202020204" pitchFamily="34" charset="0"/>
              </a:rPr>
              <a:t>gender, </a:t>
            </a:r>
            <a:r>
              <a:rPr lang="en-US" sz="2000" spc="-4" dirty="0">
                <a:cs typeface="Helvetica" panose="020B0604020202020204" pitchFamily="34" charset="0"/>
              </a:rPr>
              <a:t>height, </a:t>
            </a:r>
            <a:r>
              <a:rPr lang="en-US" sz="2000" dirty="0">
                <a:cs typeface="Helvetica" panose="020B0604020202020204" pitchFamily="34" charset="0"/>
              </a:rPr>
              <a:t>age,</a:t>
            </a:r>
            <a:r>
              <a:rPr lang="en-US" sz="2000" spc="-31" dirty="0">
                <a:cs typeface="Helvetica" panose="020B0604020202020204" pitchFamily="34" charset="0"/>
              </a:rPr>
              <a:t> </a:t>
            </a:r>
            <a:r>
              <a:rPr lang="en-US" sz="2000" dirty="0">
                <a:cs typeface="Helvetica" panose="020B0604020202020204" pitchFamily="34" charset="0"/>
              </a:rPr>
              <a:t>…</a:t>
            </a:r>
          </a:p>
          <a:p>
            <a:pPr marL="811306" lvl="1" indent="-342900" algn="just">
              <a:lnSpc>
                <a:spcPct val="150000"/>
              </a:lnSpc>
              <a:buFont typeface="Courier New" panose="02070309020205020404" pitchFamily="49" charset="0"/>
              <a:buChar char="o"/>
            </a:pPr>
            <a:r>
              <a:rPr lang="en-US" sz="2000" dirty="0">
                <a:cs typeface="Helvetica" panose="020B0604020202020204" pitchFamily="34" charset="0"/>
              </a:rPr>
              <a:t>Predict house price from locality, area, income, …</a:t>
            </a:r>
          </a:p>
          <a:p>
            <a:pPr marL="811306" lvl="1" indent="-342900" algn="just">
              <a:lnSpc>
                <a:spcPct val="150000"/>
              </a:lnSpc>
              <a:buFont typeface="Courier New" panose="02070309020205020404" pitchFamily="49" charset="0"/>
              <a:buChar char="o"/>
            </a:pPr>
            <a:r>
              <a:rPr lang="en-US" sz="2000" dirty="0">
                <a:cs typeface="Helvetica" panose="020B0604020202020204" pitchFamily="34" charset="0"/>
              </a:rPr>
              <a:t>predict </a:t>
            </a:r>
            <a:r>
              <a:rPr lang="en-US" sz="2000" spc="-4" dirty="0">
                <a:cs typeface="Helvetica" panose="020B0604020202020204" pitchFamily="34" charset="0"/>
              </a:rPr>
              <a:t>Google stock </a:t>
            </a:r>
            <a:r>
              <a:rPr lang="en-US" sz="2000" dirty="0">
                <a:cs typeface="Helvetica" panose="020B0604020202020204" pitchFamily="34" charset="0"/>
              </a:rPr>
              <a:t>price </a:t>
            </a:r>
            <a:r>
              <a:rPr lang="en-US" sz="2000" spc="-4" dirty="0">
                <a:cs typeface="Helvetica" panose="020B0604020202020204" pitchFamily="34" charset="0"/>
              </a:rPr>
              <a:t>today from Google, </a:t>
            </a:r>
            <a:r>
              <a:rPr lang="en-US" sz="2000" dirty="0">
                <a:cs typeface="Helvetica" panose="020B0604020202020204" pitchFamily="34" charset="0"/>
              </a:rPr>
              <a:t>Yahoo,  </a:t>
            </a:r>
            <a:r>
              <a:rPr lang="en-US" sz="2000" spc="-4" dirty="0">
                <a:cs typeface="Helvetica" panose="020B0604020202020204" pitchFamily="34" charset="0"/>
              </a:rPr>
              <a:t>MSFT </a:t>
            </a:r>
            <a:r>
              <a:rPr lang="en-US" sz="2000" dirty="0">
                <a:cs typeface="Helvetica" panose="020B0604020202020204" pitchFamily="34" charset="0"/>
              </a:rPr>
              <a:t>prices</a:t>
            </a:r>
            <a:r>
              <a:rPr lang="en-US" sz="2000" spc="-9" dirty="0">
                <a:cs typeface="Helvetica" panose="020B0604020202020204" pitchFamily="34" charset="0"/>
              </a:rPr>
              <a:t> </a:t>
            </a:r>
            <a:r>
              <a:rPr lang="en-US" sz="2000" spc="-4" dirty="0">
                <a:cs typeface="Helvetica" panose="020B0604020202020204" pitchFamily="34" charset="0"/>
              </a:rPr>
              <a:t>yesterday</a:t>
            </a:r>
            <a:endParaRPr lang="en-US" sz="2000" dirty="0">
              <a:cs typeface="Helvetica" panose="020B0604020202020204" pitchFamily="34" charset="0"/>
            </a:endParaRPr>
          </a:p>
          <a:p>
            <a:pPr marL="811306" lvl="1" indent="-342900" algn="just">
              <a:lnSpc>
                <a:spcPct val="150000"/>
              </a:lnSpc>
              <a:buFont typeface="Courier New" panose="02070309020205020404" pitchFamily="49" charset="0"/>
              <a:buChar char="o"/>
            </a:pPr>
            <a:r>
              <a:rPr lang="en-US" sz="2000" dirty="0">
                <a:cs typeface="Helvetica" panose="020B0604020202020204" pitchFamily="34" charset="0"/>
              </a:rPr>
              <a:t>predict each pixel </a:t>
            </a:r>
            <a:r>
              <a:rPr lang="en-US" sz="2000" spc="-4" dirty="0">
                <a:cs typeface="Helvetica" panose="020B0604020202020204" pitchFamily="34" charset="0"/>
              </a:rPr>
              <a:t>intensity </a:t>
            </a:r>
            <a:r>
              <a:rPr lang="en-US" sz="2000" dirty="0">
                <a:cs typeface="Helvetica" panose="020B0604020202020204" pitchFamily="34" charset="0"/>
              </a:rPr>
              <a:t>in </a:t>
            </a:r>
            <a:r>
              <a:rPr lang="en-US" sz="2000" spc="-4" dirty="0">
                <a:cs typeface="Helvetica" panose="020B0604020202020204" pitchFamily="34" charset="0"/>
              </a:rPr>
              <a:t>robot’s </a:t>
            </a:r>
            <a:r>
              <a:rPr lang="en-US" sz="2000" dirty="0">
                <a:cs typeface="Helvetica" panose="020B0604020202020204" pitchFamily="34" charset="0"/>
              </a:rPr>
              <a:t>current camera  image, </a:t>
            </a:r>
            <a:r>
              <a:rPr lang="en-US" sz="2000" spc="-4" dirty="0">
                <a:cs typeface="Helvetica" panose="020B0604020202020204" pitchFamily="34" charset="0"/>
              </a:rPr>
              <a:t>from </a:t>
            </a:r>
            <a:r>
              <a:rPr lang="en-US" sz="2000" dirty="0">
                <a:cs typeface="Helvetica" panose="020B0604020202020204" pitchFamily="34" charset="0"/>
              </a:rPr>
              <a:t>previous image and previous</a:t>
            </a:r>
            <a:r>
              <a:rPr lang="en-US" sz="2000" spc="-40" dirty="0">
                <a:cs typeface="Helvetica" panose="020B0604020202020204" pitchFamily="34" charset="0"/>
              </a:rPr>
              <a:t> </a:t>
            </a:r>
            <a:r>
              <a:rPr lang="en-US" sz="2000" spc="-4" dirty="0">
                <a:cs typeface="Helvetica" panose="020B0604020202020204" pitchFamily="34" charset="0"/>
              </a:rPr>
              <a:t>action</a:t>
            </a:r>
            <a:endParaRPr lang="en-US" sz="2000" dirty="0">
              <a:cs typeface="Helvetica"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719080" y="719280"/>
              <a:ext cx="9199080" cy="5806800"/>
            </p14:xfrm>
          </p:contentPart>
        </mc:Choice>
        <mc:Fallback>
          <p:pic>
            <p:nvPicPr>
              <p:cNvPr id="4" name="Ink 3"/>
              <p:cNvPicPr/>
              <p:nvPr/>
            </p:nvPicPr>
            <p:blipFill>
              <a:blip r:embed="rId4"/>
              <a:stretch>
                <a:fillRect/>
              </a:stretch>
            </p:blipFill>
            <p:spPr>
              <a:xfrm>
                <a:off x="2716560" y="713520"/>
                <a:ext cx="9207360" cy="5816880"/>
              </a:xfrm>
              <a:prstGeom prst="rect">
                <a:avLst/>
              </a:prstGeom>
            </p:spPr>
          </p:pic>
        </mc:Fallback>
      </mc:AlternateContent>
    </p:spTree>
    <p:extLst>
      <p:ext uri="{BB962C8B-B14F-4D97-AF65-F5344CB8AC3E}">
        <p14:creationId xmlns:p14="http://schemas.microsoft.com/office/powerpoint/2010/main" val="33029178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0" y="160569"/>
            <a:ext cx="10160000" cy="764364"/>
          </a:xfrm>
        </p:spPr>
        <p:txBody>
          <a:bodyPr>
            <a:normAutofit fontScale="90000"/>
          </a:bodyPr>
          <a:lstStyle/>
          <a:p>
            <a:r>
              <a:rPr lang="en-US" sz="2800" dirty="0"/>
              <a:t>Correlation measures the linear relationship between objects</a:t>
            </a:r>
          </a:p>
        </p:txBody>
      </p:sp>
      <p:pic>
        <p:nvPicPr>
          <p:cNvPr id="85160" name="Picture 1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990600"/>
            <a:ext cx="10515600"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9220200" y="2286000"/>
            <a:ext cx="609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9220200" y="1219200"/>
            <a:ext cx="609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17360" y="174600"/>
              <a:ext cx="11875320" cy="6423840"/>
            </p14:xfrm>
          </p:contentPart>
        </mc:Choice>
        <mc:Fallback>
          <p:pic>
            <p:nvPicPr>
              <p:cNvPr id="2" name="Ink 1"/>
              <p:cNvPicPr/>
              <p:nvPr/>
            </p:nvPicPr>
            <p:blipFill>
              <a:blip r:embed="rId5"/>
              <a:stretch>
                <a:fillRect/>
              </a:stretch>
            </p:blipFill>
            <p:spPr>
              <a:xfrm>
                <a:off x="113040" y="166320"/>
                <a:ext cx="11883240" cy="6438600"/>
              </a:xfrm>
              <a:prstGeom prst="rect">
                <a:avLst/>
              </a:prstGeom>
            </p:spPr>
          </p:pic>
        </mc:Fallback>
      </mc:AlternateContent>
    </p:spTree>
    <p:extLst>
      <p:ext uri="{BB962C8B-B14F-4D97-AF65-F5344CB8AC3E}">
        <p14:creationId xmlns:p14="http://schemas.microsoft.com/office/powerpoint/2010/main" val="31250409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sz="2800"/>
              <a:t>Visually Evaluating Correlation</a:t>
            </a:r>
          </a:p>
        </p:txBody>
      </p:sp>
      <p:graphicFrame>
        <p:nvGraphicFramePr>
          <p:cNvPr id="77827" name="Object 3"/>
          <p:cNvGraphicFramePr>
            <a:graphicFrameLocks noChangeAspect="1"/>
          </p:cNvGraphicFramePr>
          <p:nvPr>
            <p:extLst>
              <p:ext uri="{D42A27DB-BD31-4B8C-83A1-F6EECF244321}">
                <p14:modId xmlns:p14="http://schemas.microsoft.com/office/powerpoint/2010/main" val="243814636"/>
              </p:ext>
            </p:extLst>
          </p:nvPr>
        </p:nvGraphicFramePr>
        <p:xfrm>
          <a:off x="457200" y="990600"/>
          <a:ext cx="8305799" cy="5638800"/>
        </p:xfrm>
        <a:graphic>
          <a:graphicData uri="http://schemas.openxmlformats.org/presentationml/2006/ole">
            <mc:AlternateContent xmlns:mc="http://schemas.openxmlformats.org/markup-compatibility/2006">
              <mc:Choice xmlns:v="urn:schemas-microsoft-com:vml" Requires="v">
                <p:oleObj spid="_x0000_s12300" name="Bitmap Image" r:id="rId4" imgW="7542857" imgH="7228571" progId="Paint.Picture">
                  <p:embed/>
                </p:oleObj>
              </mc:Choice>
              <mc:Fallback>
                <p:oleObj name="Bitmap Image" r:id="rId4" imgW="7542857" imgH="7228571"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8243" t="1854" r="5334" b="10373"/>
                      <a:stretch>
                        <a:fillRect/>
                      </a:stretch>
                    </p:blipFill>
                    <p:spPr bwMode="auto">
                      <a:xfrm>
                        <a:off x="457200" y="990600"/>
                        <a:ext cx="8305799" cy="5638800"/>
                      </a:xfrm>
                      <a:prstGeom prst="rect">
                        <a:avLst/>
                      </a:prstGeom>
                      <a:noFill/>
                      <a:ln>
                        <a:noFill/>
                      </a:ln>
                      <a:effectLst/>
                      <a:extLst/>
                    </p:spPr>
                  </p:pic>
                </p:oleObj>
              </mc:Fallback>
            </mc:AlternateContent>
          </a:graphicData>
        </a:graphic>
      </p:graphicFrame>
      <p:sp>
        <p:nvSpPr>
          <p:cNvPr id="77828" name="Text Box 4"/>
          <p:cNvSpPr txBox="1">
            <a:spLocks noChangeArrowheads="1"/>
          </p:cNvSpPr>
          <p:nvPr/>
        </p:nvSpPr>
        <p:spPr bwMode="auto">
          <a:xfrm>
            <a:off x="8839200" y="2895600"/>
            <a:ext cx="3124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1800" b="0" dirty="0">
                <a:latin typeface="+mn-lt"/>
                <a:cs typeface="Helvetica" panose="020B0604020202020204" pitchFamily="34" charset="0"/>
              </a:rPr>
              <a:t>Scatter plots showing the similarity from –1 to 1.</a:t>
            </a:r>
          </a:p>
        </p:txBody>
      </p:sp>
      <p:grpSp>
        <p:nvGrpSpPr>
          <p:cNvPr id="77829" name="Group 5"/>
          <p:cNvGrpSpPr>
            <a:grpSpLocks/>
          </p:cNvGrpSpPr>
          <p:nvPr/>
        </p:nvGrpSpPr>
        <p:grpSpPr bwMode="auto">
          <a:xfrm>
            <a:off x="1828800" y="838200"/>
            <a:ext cx="8534400" cy="152400"/>
            <a:chOff x="264" y="788"/>
            <a:chExt cx="5232" cy="124"/>
          </a:xfrm>
        </p:grpSpPr>
        <p:sp>
          <p:nvSpPr>
            <p:cNvPr id="77830" name="Rectangle 6"/>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77831" name="Rectangle 7"/>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grpSp>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360720" y="911520"/>
              <a:ext cx="11539440" cy="5775480"/>
            </p14:xfrm>
          </p:contentPart>
        </mc:Choice>
        <mc:Fallback>
          <p:pic>
            <p:nvPicPr>
              <p:cNvPr id="2" name="Ink 1"/>
              <p:cNvPicPr/>
              <p:nvPr/>
            </p:nvPicPr>
            <p:blipFill>
              <a:blip r:embed="rId7"/>
              <a:stretch>
                <a:fillRect/>
              </a:stretch>
            </p:blipFill>
            <p:spPr>
              <a:xfrm>
                <a:off x="358200" y="902880"/>
                <a:ext cx="11548080" cy="5787360"/>
              </a:xfrm>
              <a:prstGeom prst="rect">
                <a:avLst/>
              </a:prstGeom>
            </p:spPr>
          </p:pic>
        </mc:Fallback>
      </mc:AlternateContent>
    </p:spTree>
    <p:extLst>
      <p:ext uri="{BB962C8B-B14F-4D97-AF65-F5344CB8AC3E}">
        <p14:creationId xmlns:p14="http://schemas.microsoft.com/office/powerpoint/2010/main" val="41283453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92635"/>
            <a:ext cx="9321800" cy="500232"/>
          </a:xfrm>
          <a:prstGeom prst="rect">
            <a:avLst/>
          </a:prstGeom>
        </p:spPr>
        <p:txBody>
          <a:bodyPr vert="horz" wrap="square" lIns="0" tIns="11206" rIns="0" bIns="0" rtlCol="0" anchor="ctr">
            <a:spAutoFit/>
          </a:bodyPr>
          <a:lstStyle/>
          <a:p>
            <a:pPr marL="11206">
              <a:spcBef>
                <a:spcPts val="88"/>
              </a:spcBef>
            </a:pPr>
            <a:r>
              <a:rPr lang="en-IN" sz="3530" dirty="0"/>
              <a:t>Two Approaches</a:t>
            </a:r>
            <a:endParaRPr sz="3530" dirty="0"/>
          </a:p>
        </p:txBody>
      </p:sp>
      <p:sp>
        <p:nvSpPr>
          <p:cNvPr id="5" name="TextBox 4">
            <a:extLst>
              <a:ext uri="{FF2B5EF4-FFF2-40B4-BE49-F238E27FC236}">
                <a16:creationId xmlns="" xmlns:a16="http://schemas.microsoft.com/office/drawing/2014/main" id="{1B4B73B9-D3EE-13AB-28EE-79698DCDA0CB}"/>
              </a:ext>
            </a:extLst>
          </p:cNvPr>
          <p:cNvSpPr txBox="1"/>
          <p:nvPr/>
        </p:nvSpPr>
        <p:spPr>
          <a:xfrm>
            <a:off x="457200" y="1548348"/>
            <a:ext cx="11277600" cy="3785652"/>
          </a:xfrm>
          <a:prstGeom prst="rect">
            <a:avLst/>
          </a:prstGeom>
          <a:noFill/>
        </p:spPr>
        <p:txBody>
          <a:bodyPr wrap="square">
            <a:spAutoFit/>
          </a:bodyPr>
          <a:lstStyle/>
          <a:p>
            <a:r>
              <a:rPr lang="en-IN" sz="2400" dirty="0">
                <a:effectLst/>
                <a:latin typeface="Calibri" panose="020F0502020204030204" pitchFamily="34" charset="0"/>
                <a:cs typeface="Calibri" panose="020F0502020204030204" pitchFamily="34" charset="0"/>
              </a:rPr>
              <a:t>Two very different ways to train it:</a:t>
            </a:r>
          </a:p>
          <a:p>
            <a:pPr marL="342900" indent="-342900" algn="just">
              <a:lnSpc>
                <a:spcPct val="150000"/>
              </a:lnSpc>
              <a:buFont typeface="Wingdings" panose="05000000000000000000" pitchFamily="2" charset="2"/>
              <a:buChar char="§"/>
            </a:pPr>
            <a:r>
              <a:rPr lang="en-IN" sz="2400" dirty="0" smtClean="0">
                <a:effectLst/>
                <a:latin typeface="Calibri" panose="020F0502020204030204" pitchFamily="34" charset="0"/>
                <a:cs typeface="Calibri" panose="020F0502020204030204" pitchFamily="34" charset="0"/>
              </a:rPr>
              <a:t>Using </a:t>
            </a:r>
            <a:r>
              <a:rPr lang="en-IN" sz="2400" dirty="0">
                <a:effectLst/>
                <a:latin typeface="Calibri" panose="020F0502020204030204" pitchFamily="34" charset="0"/>
                <a:cs typeface="Calibri" panose="020F0502020204030204" pitchFamily="34" charset="0"/>
              </a:rPr>
              <a:t>a direct “closed-form” equation that directly computes the model parameters that best fit the model to the training set (i.e., the model parameters that minimize the cost function over the training set).</a:t>
            </a:r>
          </a:p>
          <a:p>
            <a:pPr marL="342900" indent="-342900" algn="just">
              <a:lnSpc>
                <a:spcPct val="150000"/>
              </a:lnSpc>
              <a:buFont typeface="Wingdings" panose="05000000000000000000" pitchFamily="2" charset="2"/>
              <a:buChar char="§"/>
            </a:pPr>
            <a:r>
              <a:rPr lang="en-IN" sz="2400" dirty="0" smtClean="0">
                <a:effectLst/>
                <a:latin typeface="Calibri" panose="020F0502020204030204" pitchFamily="34" charset="0"/>
                <a:cs typeface="Calibri" panose="020F0502020204030204" pitchFamily="34" charset="0"/>
              </a:rPr>
              <a:t>Using </a:t>
            </a:r>
            <a:r>
              <a:rPr lang="en-IN" sz="2400" dirty="0">
                <a:effectLst/>
                <a:latin typeface="Calibri" panose="020F0502020204030204" pitchFamily="34" charset="0"/>
                <a:cs typeface="Calibri" panose="020F0502020204030204" pitchFamily="34" charset="0"/>
              </a:rPr>
              <a:t>an iterative optimization approach, called Gradient Descent (GD), </a:t>
            </a:r>
            <a:r>
              <a:rPr lang="en-IN" sz="2400" dirty="0" smtClean="0">
                <a:effectLst/>
                <a:latin typeface="Calibri" panose="020F0502020204030204" pitchFamily="34" charset="0"/>
                <a:cs typeface="Calibri" panose="020F0502020204030204" pitchFamily="34" charset="0"/>
              </a:rPr>
              <a:t>that gradually </a:t>
            </a:r>
            <a:r>
              <a:rPr lang="en-IN" sz="2400" dirty="0">
                <a:effectLst/>
                <a:latin typeface="Calibri" panose="020F0502020204030204" pitchFamily="34" charset="0"/>
                <a:cs typeface="Calibri" panose="020F0502020204030204" pitchFamily="34" charset="0"/>
              </a:rPr>
              <a:t>tweaks the model parameters to minimize the cost function over </a:t>
            </a:r>
            <a:r>
              <a:rPr lang="en-IN" sz="2400" dirty="0" smtClean="0">
                <a:effectLst/>
                <a:latin typeface="Calibri" panose="020F0502020204030204" pitchFamily="34" charset="0"/>
                <a:cs typeface="Calibri" panose="020F0502020204030204" pitchFamily="34" charset="0"/>
              </a:rPr>
              <a:t>the training </a:t>
            </a:r>
            <a:r>
              <a:rPr lang="en-IN" sz="2400" dirty="0">
                <a:effectLst/>
                <a:latin typeface="Calibri" panose="020F0502020204030204" pitchFamily="34" charset="0"/>
                <a:cs typeface="Calibri" panose="020F0502020204030204" pitchFamily="34" charset="0"/>
              </a:rPr>
              <a:t>set, eventually converging to the same set of parameters as the </a:t>
            </a:r>
            <a:r>
              <a:rPr lang="en-IN" sz="2400" dirty="0" smtClean="0">
                <a:effectLst/>
                <a:latin typeface="Calibri" panose="020F0502020204030204" pitchFamily="34" charset="0"/>
                <a:cs typeface="Calibri" panose="020F0502020204030204" pitchFamily="34" charset="0"/>
              </a:rPr>
              <a:t>first method</a:t>
            </a:r>
            <a:r>
              <a:rPr lang="en-IN" sz="2400" dirty="0">
                <a:effectLst/>
                <a:latin typeface="Calibri" panose="020F0502020204030204" pitchFamily="34" charset="0"/>
                <a:cs typeface="Calibri" panose="020F0502020204030204" pitchFamily="34" charset="0"/>
              </a:rPr>
              <a:t>. </a:t>
            </a: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5090400" y="697320"/>
              <a:ext cx="6786000" cy="6145560"/>
            </p14:xfrm>
          </p:contentPart>
        </mc:Choice>
        <mc:Fallback>
          <p:pic>
            <p:nvPicPr>
              <p:cNvPr id="3" name="Ink 2"/>
              <p:cNvPicPr/>
              <p:nvPr/>
            </p:nvPicPr>
            <p:blipFill>
              <a:blip r:embed="rId4"/>
              <a:stretch>
                <a:fillRect/>
              </a:stretch>
            </p:blipFill>
            <p:spPr>
              <a:xfrm>
                <a:off x="5085720" y="693720"/>
                <a:ext cx="6797880" cy="6153120"/>
              </a:xfrm>
              <a:prstGeom prst="rect">
                <a:avLst/>
              </a:prstGeom>
            </p:spPr>
          </p:pic>
        </mc:Fallback>
      </mc:AlternateContent>
    </p:spTree>
    <p:extLst>
      <p:ext uri="{BB962C8B-B14F-4D97-AF65-F5344CB8AC3E}">
        <p14:creationId xmlns:p14="http://schemas.microsoft.com/office/powerpoint/2010/main" val="18691985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Model Evaluation – Confusion Matrix</a:t>
            </a:r>
            <a:endParaRPr lang="en-US" dirty="0"/>
          </a:p>
        </p:txBody>
      </p:sp>
      <p:sp>
        <p:nvSpPr>
          <p:cNvPr id="31" name="Text Placeholder 2"/>
          <p:cNvSpPr>
            <a:spLocks noGrp="1"/>
          </p:cNvSpPr>
          <p:nvPr>
            <p:ph type="body" sz="quarter" idx="13"/>
          </p:nvPr>
        </p:nvSpPr>
        <p:spPr>
          <a:xfrm>
            <a:off x="329245" y="1447800"/>
            <a:ext cx="6757355" cy="5181599"/>
          </a:xfrm>
        </p:spPr>
        <p:txBody>
          <a:bodyPr>
            <a:normAutofit/>
          </a:bodyPr>
          <a:lstStyle/>
          <a:p>
            <a:pPr algn="just">
              <a:lnSpc>
                <a:spcPct val="150000"/>
              </a:lnSpc>
              <a:spcBef>
                <a:spcPts val="0"/>
              </a:spcBef>
              <a:buFont typeface="Wingdings" panose="05000000000000000000" pitchFamily="2" charset="2"/>
              <a:buChar char="§"/>
            </a:pPr>
            <a:r>
              <a:rPr lang="en-US" dirty="0">
                <a:latin typeface="+mn-lt"/>
              </a:rPr>
              <a:t>The confusion matrix is a useful tool for analyzing how well </a:t>
            </a:r>
            <a:r>
              <a:rPr lang="en-US" dirty="0" smtClean="0">
                <a:latin typeface="+mn-lt"/>
              </a:rPr>
              <a:t>the </a:t>
            </a:r>
            <a:r>
              <a:rPr lang="en-US" dirty="0">
                <a:latin typeface="+mn-lt"/>
              </a:rPr>
              <a:t>classifier </a:t>
            </a:r>
            <a:r>
              <a:rPr lang="en-US" dirty="0" smtClean="0">
                <a:latin typeface="+mn-lt"/>
              </a:rPr>
              <a:t>can recognize </a:t>
            </a:r>
            <a:r>
              <a:rPr lang="en-US" dirty="0">
                <a:latin typeface="+mn-lt"/>
              </a:rPr>
              <a:t>tuples of different </a:t>
            </a:r>
            <a:r>
              <a:rPr lang="en-US" dirty="0" smtClean="0">
                <a:latin typeface="+mn-lt"/>
              </a:rPr>
              <a:t>classes</a:t>
            </a:r>
          </a:p>
          <a:p>
            <a:pPr algn="just">
              <a:lnSpc>
                <a:spcPct val="150000"/>
              </a:lnSpc>
              <a:spcBef>
                <a:spcPts val="0"/>
              </a:spcBef>
              <a:buFont typeface="Wingdings" panose="05000000000000000000" pitchFamily="2" charset="2"/>
              <a:buChar char="§"/>
            </a:pPr>
            <a:r>
              <a:rPr lang="en-US" dirty="0">
                <a:latin typeface="+mn-lt"/>
              </a:rPr>
              <a:t>For two classes, a </a:t>
            </a:r>
            <a:r>
              <a:rPr lang="en-US" b="1" dirty="0">
                <a:latin typeface="+mn-lt"/>
              </a:rPr>
              <a:t>confusion matrix </a:t>
            </a:r>
            <a:r>
              <a:rPr lang="en-US" dirty="0">
                <a:latin typeface="+mn-lt"/>
              </a:rPr>
              <a:t>is a 2 by 2 table</a:t>
            </a:r>
            <a:endParaRPr lang="en-US" i="1" baseline="-25000" dirty="0">
              <a:latin typeface="+mn-lt"/>
              <a:sym typeface="Symbol" panose="05050102010706020507" pitchFamily="18" charset="2"/>
            </a:endParaRPr>
          </a:p>
          <a:p>
            <a:pPr algn="just">
              <a:lnSpc>
                <a:spcPct val="150000"/>
              </a:lnSpc>
              <a:spcBef>
                <a:spcPts val="0"/>
              </a:spcBef>
              <a:buFont typeface="Wingdings" panose="05000000000000000000" pitchFamily="2" charset="2"/>
              <a:buChar char="§"/>
            </a:pPr>
            <a:r>
              <a:rPr lang="en-US" i="1" dirty="0" smtClean="0">
                <a:latin typeface="+mn-lt"/>
              </a:rPr>
              <a:t>TP</a:t>
            </a:r>
            <a:r>
              <a:rPr lang="en-US" dirty="0" smtClean="0">
                <a:latin typeface="+mn-lt"/>
              </a:rPr>
              <a:t> </a:t>
            </a:r>
            <a:r>
              <a:rPr lang="en-US" dirty="0">
                <a:latin typeface="+mn-lt"/>
              </a:rPr>
              <a:t>and </a:t>
            </a:r>
            <a:r>
              <a:rPr lang="en-US" i="1" dirty="0">
                <a:latin typeface="+mn-lt"/>
              </a:rPr>
              <a:t>TN</a:t>
            </a:r>
            <a:r>
              <a:rPr lang="en-US" dirty="0">
                <a:latin typeface="+mn-lt"/>
              </a:rPr>
              <a:t> </a:t>
            </a:r>
            <a:r>
              <a:rPr lang="en-US" dirty="0" smtClean="0">
                <a:latin typeface="+mn-lt"/>
              </a:rPr>
              <a:t>- Tell </a:t>
            </a:r>
            <a:r>
              <a:rPr lang="en-US" dirty="0">
                <a:latin typeface="+mn-lt"/>
              </a:rPr>
              <a:t>us when the classifier is </a:t>
            </a:r>
            <a:r>
              <a:rPr lang="en-US" dirty="0" smtClean="0">
                <a:latin typeface="+mn-lt"/>
              </a:rPr>
              <a:t>getting things right</a:t>
            </a:r>
          </a:p>
          <a:p>
            <a:pPr algn="just">
              <a:lnSpc>
                <a:spcPct val="150000"/>
              </a:lnSpc>
              <a:spcBef>
                <a:spcPts val="0"/>
              </a:spcBef>
              <a:buFont typeface="Wingdings" panose="05000000000000000000" pitchFamily="2" charset="2"/>
              <a:buChar char="§"/>
            </a:pPr>
            <a:r>
              <a:rPr lang="en-US" i="1" dirty="0" smtClean="0">
                <a:latin typeface="+mn-lt"/>
              </a:rPr>
              <a:t>FP</a:t>
            </a:r>
            <a:r>
              <a:rPr lang="en-US" dirty="0" smtClean="0">
                <a:latin typeface="+mn-lt"/>
              </a:rPr>
              <a:t> </a:t>
            </a:r>
            <a:r>
              <a:rPr lang="en-US" dirty="0">
                <a:latin typeface="+mn-lt"/>
              </a:rPr>
              <a:t>and </a:t>
            </a:r>
            <a:r>
              <a:rPr lang="en-US" i="1" dirty="0">
                <a:latin typeface="+mn-lt"/>
              </a:rPr>
              <a:t>FN</a:t>
            </a:r>
            <a:r>
              <a:rPr lang="en-US" dirty="0">
                <a:latin typeface="+mn-lt"/>
              </a:rPr>
              <a:t> </a:t>
            </a:r>
            <a:r>
              <a:rPr lang="en-US" dirty="0" smtClean="0">
                <a:latin typeface="+mn-lt"/>
              </a:rPr>
              <a:t>- Tell </a:t>
            </a:r>
            <a:r>
              <a:rPr lang="en-US" dirty="0">
                <a:latin typeface="+mn-lt"/>
              </a:rPr>
              <a:t>us when the classifier is getting things </a:t>
            </a:r>
            <a:r>
              <a:rPr lang="en-US" dirty="0" smtClean="0">
                <a:latin typeface="+mn-lt"/>
              </a:rPr>
              <a:t>wrong (i.e., mislabeling)</a:t>
            </a:r>
          </a:p>
          <a:p>
            <a:pPr algn="just">
              <a:lnSpc>
                <a:spcPct val="150000"/>
              </a:lnSpc>
              <a:spcBef>
                <a:spcPts val="0"/>
              </a:spcBef>
              <a:buFont typeface="Wingdings" panose="05000000000000000000" pitchFamily="2" charset="2"/>
              <a:buChar char="§"/>
            </a:pPr>
            <a:r>
              <a:rPr lang="en-US" i="1" dirty="0" smtClean="0">
                <a:latin typeface="+mn-lt"/>
              </a:rPr>
              <a:t>P </a:t>
            </a:r>
            <a:r>
              <a:rPr lang="en-US" dirty="0" smtClean="0">
                <a:latin typeface="+mn-lt"/>
              </a:rPr>
              <a:t>is </a:t>
            </a:r>
            <a:r>
              <a:rPr lang="en-US" dirty="0">
                <a:latin typeface="+mn-lt"/>
              </a:rPr>
              <a:t>the number of tuples that are actually </a:t>
            </a:r>
            <a:r>
              <a:rPr lang="en-US" dirty="0" smtClean="0">
                <a:latin typeface="+mn-lt"/>
              </a:rPr>
              <a:t>positive</a:t>
            </a:r>
            <a:endParaRPr lang="en-US" dirty="0">
              <a:latin typeface="+mn-lt"/>
            </a:endParaRPr>
          </a:p>
          <a:p>
            <a:pPr algn="just">
              <a:lnSpc>
                <a:spcPct val="150000"/>
              </a:lnSpc>
              <a:spcBef>
                <a:spcPts val="0"/>
              </a:spcBef>
              <a:buFont typeface="Wingdings" panose="05000000000000000000" pitchFamily="2" charset="2"/>
              <a:buChar char="§"/>
            </a:pPr>
            <a:r>
              <a:rPr lang="en-US" i="1" dirty="0">
                <a:latin typeface="+mn-lt"/>
              </a:rPr>
              <a:t>N </a:t>
            </a:r>
            <a:r>
              <a:rPr lang="en-US" dirty="0">
                <a:latin typeface="+mn-lt"/>
              </a:rPr>
              <a:t>is the number of tuples that are actually </a:t>
            </a:r>
            <a:r>
              <a:rPr lang="en-US" dirty="0" smtClean="0">
                <a:latin typeface="+mn-lt"/>
              </a:rPr>
              <a:t>negative</a:t>
            </a:r>
          </a:p>
          <a:p>
            <a:pPr algn="just">
              <a:lnSpc>
                <a:spcPct val="150000"/>
              </a:lnSpc>
              <a:spcBef>
                <a:spcPts val="0"/>
              </a:spcBef>
              <a:buFont typeface="Wingdings" panose="05000000000000000000" pitchFamily="2" charset="2"/>
              <a:buChar char="§"/>
            </a:pPr>
            <a:r>
              <a:rPr lang="en-US" i="1" dirty="0">
                <a:latin typeface="+mn-lt"/>
              </a:rPr>
              <a:t>P'</a:t>
            </a:r>
            <a:r>
              <a:rPr lang="en-US" dirty="0">
                <a:latin typeface="+mn-lt"/>
              </a:rPr>
              <a:t> is the number of tuples that are predicted as </a:t>
            </a:r>
            <a:r>
              <a:rPr lang="en-US" dirty="0" smtClean="0">
                <a:latin typeface="+mn-lt"/>
              </a:rPr>
              <a:t>positive (</a:t>
            </a:r>
            <a:r>
              <a:rPr lang="en-US" i="1" dirty="0">
                <a:latin typeface="+mn-lt"/>
              </a:rPr>
              <a:t>TP +</a:t>
            </a:r>
            <a:r>
              <a:rPr lang="en-US" dirty="0">
                <a:latin typeface="+mn-lt"/>
              </a:rPr>
              <a:t> </a:t>
            </a:r>
            <a:r>
              <a:rPr lang="en-US" i="1" dirty="0">
                <a:latin typeface="+mn-lt"/>
              </a:rPr>
              <a:t>FP</a:t>
            </a:r>
            <a:r>
              <a:rPr lang="en-US" dirty="0">
                <a:latin typeface="+mn-lt"/>
              </a:rPr>
              <a:t>)</a:t>
            </a:r>
          </a:p>
          <a:p>
            <a:pPr algn="just">
              <a:lnSpc>
                <a:spcPct val="150000"/>
              </a:lnSpc>
              <a:spcBef>
                <a:spcPts val="0"/>
              </a:spcBef>
              <a:buFont typeface="Wingdings" panose="05000000000000000000" pitchFamily="2" charset="2"/>
              <a:buChar char="§"/>
            </a:pPr>
            <a:r>
              <a:rPr lang="en-US" i="1" dirty="0">
                <a:latin typeface="+mn-lt"/>
              </a:rPr>
              <a:t>N'</a:t>
            </a:r>
            <a:r>
              <a:rPr lang="en-US" dirty="0">
                <a:latin typeface="+mn-lt"/>
              </a:rPr>
              <a:t> is the number of tuples that are predicted as </a:t>
            </a:r>
            <a:r>
              <a:rPr lang="en-US" dirty="0" smtClean="0">
                <a:latin typeface="+mn-lt"/>
              </a:rPr>
              <a:t>negative  (</a:t>
            </a:r>
            <a:r>
              <a:rPr lang="en-US" i="1" dirty="0">
                <a:latin typeface="+mn-lt"/>
              </a:rPr>
              <a:t>TN +</a:t>
            </a:r>
            <a:r>
              <a:rPr lang="en-US" dirty="0">
                <a:latin typeface="+mn-lt"/>
              </a:rPr>
              <a:t> </a:t>
            </a:r>
            <a:r>
              <a:rPr lang="en-US" i="1" dirty="0">
                <a:latin typeface="+mn-lt"/>
              </a:rPr>
              <a:t>FN</a:t>
            </a:r>
            <a:r>
              <a:rPr lang="en-US" dirty="0">
                <a:latin typeface="+mn-lt"/>
              </a:rPr>
              <a:t>) </a:t>
            </a:r>
          </a:p>
          <a:p>
            <a:pPr algn="just">
              <a:lnSpc>
                <a:spcPct val="150000"/>
              </a:lnSpc>
              <a:spcBef>
                <a:spcPts val="0"/>
              </a:spcBef>
              <a:buFont typeface="Wingdings" panose="05000000000000000000" pitchFamily="2" charset="2"/>
              <a:buChar char="§"/>
            </a:pPr>
            <a:r>
              <a:rPr lang="en-US" dirty="0">
                <a:latin typeface="+mn-lt"/>
              </a:rPr>
              <a:t>The total number of </a:t>
            </a:r>
            <a:r>
              <a:rPr lang="en-US" dirty="0" smtClean="0">
                <a:latin typeface="+mn-lt"/>
              </a:rPr>
              <a:t>tuples</a:t>
            </a:r>
            <a:endParaRPr lang="en-US" dirty="0">
              <a:latin typeface="+mn-lt"/>
            </a:endParaRPr>
          </a:p>
          <a:p>
            <a:pPr lvl="1">
              <a:lnSpc>
                <a:spcPct val="110000"/>
              </a:lnSpc>
              <a:buFont typeface="Courier New" panose="02070309020205020404" pitchFamily="49" charset="0"/>
              <a:buChar char="o"/>
            </a:pPr>
            <a:r>
              <a:rPr lang="en-US" i="1" dirty="0">
                <a:latin typeface="+mn-lt"/>
              </a:rPr>
              <a:t>TP +</a:t>
            </a:r>
            <a:r>
              <a:rPr lang="en-US" dirty="0">
                <a:latin typeface="+mn-lt"/>
              </a:rPr>
              <a:t> </a:t>
            </a:r>
            <a:r>
              <a:rPr lang="en-US" i="1" dirty="0">
                <a:latin typeface="+mn-lt"/>
              </a:rPr>
              <a:t>TN +</a:t>
            </a:r>
            <a:r>
              <a:rPr lang="en-US" dirty="0">
                <a:latin typeface="+mn-lt"/>
              </a:rPr>
              <a:t> </a:t>
            </a:r>
            <a:r>
              <a:rPr lang="en-US" i="1" dirty="0">
                <a:latin typeface="+mn-lt"/>
              </a:rPr>
              <a:t>FP +</a:t>
            </a:r>
            <a:r>
              <a:rPr lang="en-US" dirty="0">
                <a:latin typeface="+mn-lt"/>
              </a:rPr>
              <a:t> </a:t>
            </a:r>
            <a:r>
              <a:rPr lang="en-US" i="1" dirty="0">
                <a:latin typeface="+mn-lt"/>
              </a:rPr>
              <a:t>TN = P +</a:t>
            </a:r>
            <a:r>
              <a:rPr lang="en-US" dirty="0">
                <a:latin typeface="+mn-lt"/>
              </a:rPr>
              <a:t> </a:t>
            </a:r>
            <a:r>
              <a:rPr lang="en-US" i="1" dirty="0">
                <a:latin typeface="+mn-lt"/>
              </a:rPr>
              <a:t>N = P'</a:t>
            </a:r>
            <a:r>
              <a:rPr lang="en-US" dirty="0">
                <a:latin typeface="+mn-lt"/>
              </a:rPr>
              <a:t> + </a:t>
            </a:r>
            <a:r>
              <a:rPr lang="en-US" i="1" dirty="0">
                <a:latin typeface="+mn-lt"/>
              </a:rPr>
              <a:t>N'</a:t>
            </a:r>
            <a:r>
              <a:rPr lang="en-US" dirty="0">
                <a:latin typeface="+mn-lt"/>
              </a:rPr>
              <a:t> </a:t>
            </a:r>
          </a:p>
        </p:txBody>
      </p:sp>
      <p:graphicFrame>
        <p:nvGraphicFramePr>
          <p:cNvPr id="7" name="Group 77"/>
          <p:cNvGraphicFramePr>
            <a:graphicFrameLocks noGrp="1"/>
          </p:cNvGraphicFramePr>
          <p:nvPr>
            <p:extLst>
              <p:ext uri="{D42A27DB-BD31-4B8C-83A1-F6EECF244321}">
                <p14:modId xmlns:p14="http://schemas.microsoft.com/office/powerpoint/2010/main" val="680034813"/>
              </p:ext>
            </p:extLst>
          </p:nvPr>
        </p:nvGraphicFramePr>
        <p:xfrm>
          <a:off x="7447597" y="2057400"/>
          <a:ext cx="4439603" cy="3661057"/>
        </p:xfrm>
        <a:graphic>
          <a:graphicData uri="http://schemas.openxmlformats.org/drawingml/2006/table">
            <a:tbl>
              <a:tblPr/>
              <a:tblGrid>
                <a:gridCol w="880856">
                  <a:extLst>
                    <a:ext uri="{9D8B030D-6E8A-4147-A177-3AD203B41FA5}">
                      <a16:colId xmlns="" xmlns:a16="http://schemas.microsoft.com/office/drawing/2014/main" val="4225718737"/>
                    </a:ext>
                  </a:extLst>
                </a:gridCol>
                <a:gridCol w="548273">
                  <a:extLst>
                    <a:ext uri="{9D8B030D-6E8A-4147-A177-3AD203B41FA5}">
                      <a16:colId xmlns="" xmlns:a16="http://schemas.microsoft.com/office/drawing/2014/main" val="20000"/>
                    </a:ext>
                  </a:extLst>
                </a:gridCol>
                <a:gridCol w="1059592">
                  <a:extLst>
                    <a:ext uri="{9D8B030D-6E8A-4147-A177-3AD203B41FA5}">
                      <a16:colId xmlns="" xmlns:a16="http://schemas.microsoft.com/office/drawing/2014/main" val="20001"/>
                    </a:ext>
                  </a:extLst>
                </a:gridCol>
                <a:gridCol w="1147389">
                  <a:extLst>
                    <a:ext uri="{9D8B030D-6E8A-4147-A177-3AD203B41FA5}">
                      <a16:colId xmlns="" xmlns:a16="http://schemas.microsoft.com/office/drawing/2014/main" val="20002"/>
                    </a:ext>
                  </a:extLst>
                </a:gridCol>
                <a:gridCol w="803493">
                  <a:extLst>
                    <a:ext uri="{9D8B030D-6E8A-4147-A177-3AD203B41FA5}">
                      <a16:colId xmlns="" xmlns:a16="http://schemas.microsoft.com/office/drawing/2014/main" val="469528922"/>
                    </a:ext>
                  </a:extLst>
                </a:gridCol>
              </a:tblGrid>
              <a:tr h="587373">
                <a:tc>
                  <a:txBody>
                    <a:bodyPr/>
                    <a:lstStyle/>
                    <a:p>
                      <a:pPr marL="0" marR="0" lvl="0" indent="0" algn="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2800" b="0"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2800" b="0"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800" b="0" i="0" u="none" strike="noStrike" cap="none" normalizeH="0" baseline="0" dirty="0" smtClean="0">
                          <a:ln>
                            <a:noFill/>
                          </a:ln>
                          <a:solidFill>
                            <a:schemeClr val="tx1"/>
                          </a:solidFill>
                          <a:effectLst/>
                          <a:latin typeface="Calibri" pitchFamily="34" charset="0"/>
                        </a:rPr>
                        <a:t>Predicted class</a:t>
                      </a:r>
                      <a:endParaRPr kumimoji="0" lang="en-US" sz="2800" b="0" i="0" u="none" strike="noStrike" cap="none" normalizeH="0" baseline="-2500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800" b="0" i="0" u="none" strike="noStrike" cap="none" normalizeH="0" baseline="0" dirty="0" smtClean="0">
                          <a:ln>
                            <a:noFill/>
                          </a:ln>
                          <a:solidFill>
                            <a:schemeClr val="tx1"/>
                          </a:solidFill>
                          <a:effectLst/>
                          <a:latin typeface="Calibri" pitchFamily="34" charset="0"/>
                        </a:rPr>
                        <a:t>Total</a:t>
                      </a:r>
                      <a:endParaRPr kumimoji="0" lang="en-US" sz="2800" b="0"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60596843"/>
                  </a:ext>
                </a:extLst>
              </a:tr>
              <a:tr h="587373">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2800" b="0" i="0" u="none" strike="noStrike" cap="none" normalizeH="0" baseline="0" dirty="0" smtClean="0">
                        <a:ln>
                          <a:noFill/>
                        </a:ln>
                        <a:solidFill>
                          <a:schemeClr val="tx1"/>
                        </a:solidFill>
                        <a:effectLst/>
                        <a:latin typeface="Calibri" pitchFamily="34" charset="0"/>
                      </a:endParaRPr>
                    </a:p>
                  </a:txBody>
                  <a:tcPr marL="18288" marR="18288" marT="18288" marB="1828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2800" b="0" i="0" u="none" strike="noStrike" cap="none" normalizeH="0" baseline="-25000" dirty="0" smtClean="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800" b="0" i="0" u="none" strike="noStrike" cap="none" normalizeH="0" baseline="0" dirty="0" smtClean="0">
                          <a:ln>
                            <a:noFill/>
                          </a:ln>
                          <a:solidFill>
                            <a:srgbClr val="009900"/>
                          </a:solidFill>
                          <a:effectLst/>
                          <a:latin typeface="Calibri" pitchFamily="34" charset="0"/>
                        </a:rPr>
                        <a:t>Yes</a:t>
                      </a:r>
                      <a:endParaRPr kumimoji="0" lang="en-US" sz="2800" b="0" i="0" u="none" strike="noStrike" cap="none" normalizeH="0" baseline="-25000" dirty="0">
                        <a:ln>
                          <a:noFill/>
                        </a:ln>
                        <a:solidFill>
                          <a:srgbClr val="009900"/>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800" b="0" i="0" u="none" strike="noStrike" cap="none" normalizeH="0" baseline="0" dirty="0" smtClean="0">
                          <a:ln>
                            <a:noFill/>
                          </a:ln>
                          <a:solidFill>
                            <a:srgbClr val="FF00FF"/>
                          </a:solidFill>
                          <a:effectLst/>
                          <a:latin typeface="Calibri" pitchFamily="34" charset="0"/>
                        </a:rPr>
                        <a:t>No</a:t>
                      </a:r>
                      <a:endParaRPr kumimoji="0" lang="en-US" sz="2800" b="0" i="0" u="none" strike="noStrike" cap="none" normalizeH="0" baseline="-25000" dirty="0">
                        <a:ln>
                          <a:noFill/>
                        </a:ln>
                        <a:solidFill>
                          <a:srgbClr val="FF00FF"/>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2800" b="0"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860790">
                <a:tc rowSpan="2">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r>
                        <a:rPr kumimoji="0" lang="en-US" sz="2800" b="0" i="0" u="none" strike="noStrike" cap="none" normalizeH="0" baseline="0" dirty="0" smtClean="0">
                          <a:ln>
                            <a:noFill/>
                          </a:ln>
                          <a:solidFill>
                            <a:schemeClr val="tx1"/>
                          </a:solidFill>
                          <a:effectLst/>
                          <a:latin typeface="Calibri" pitchFamily="34" charset="0"/>
                        </a:rPr>
                        <a:t>Actual class </a:t>
                      </a:r>
                      <a:endParaRPr kumimoji="0" lang="en-US" sz="2800" b="0" i="0" u="none" strike="noStrike" cap="none" normalizeH="0" baseline="0" dirty="0">
                        <a:ln>
                          <a:noFill/>
                        </a:ln>
                        <a:solidFill>
                          <a:schemeClr val="tx1"/>
                        </a:solidFill>
                        <a:effectLst/>
                        <a:latin typeface="Calibri" pitchFamily="34" charset="0"/>
                      </a:endParaRPr>
                    </a:p>
                  </a:txBody>
                  <a:tcPr marL="18288" marR="18288" marT="18288" marB="18288" vert="vert27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r>
                        <a:rPr kumimoji="0" lang="en-US" sz="2800" b="0" i="0" u="none" strike="noStrike" cap="none" normalizeH="0" baseline="0" dirty="0" smtClean="0">
                          <a:ln>
                            <a:noFill/>
                          </a:ln>
                          <a:solidFill>
                            <a:srgbClr val="009900"/>
                          </a:solidFill>
                          <a:effectLst/>
                          <a:latin typeface="Calibri" pitchFamily="34" charset="0"/>
                        </a:rPr>
                        <a:t>Yes</a:t>
                      </a:r>
                      <a:endParaRPr kumimoji="0" lang="en-US" sz="2800" b="0" i="0" u="none" strike="noStrike" cap="none" normalizeH="0" baseline="-25000" dirty="0">
                        <a:ln>
                          <a:noFill/>
                        </a:ln>
                        <a:solidFill>
                          <a:srgbClr val="009900"/>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800" b="1" i="0" u="none" strike="noStrike" cap="none" normalizeH="0" baseline="0" dirty="0" smtClean="0">
                          <a:ln>
                            <a:noFill/>
                          </a:ln>
                          <a:solidFill>
                            <a:srgbClr val="0000FF"/>
                          </a:solidFill>
                          <a:effectLst/>
                          <a:latin typeface="Calibri" pitchFamily="34" charset="0"/>
                        </a:rPr>
                        <a:t>TP</a:t>
                      </a:r>
                      <a:endParaRPr kumimoji="0" lang="en-US" sz="2800" b="1" i="0" u="none" strike="noStrike" cap="none" normalizeH="0" baseline="0" dirty="0">
                        <a:ln>
                          <a:noFill/>
                        </a:ln>
                        <a:solidFill>
                          <a:srgbClr val="0000FF"/>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800" b="1" i="0" u="none" strike="noStrike" cap="none" normalizeH="0" baseline="0" dirty="0" smtClean="0">
                          <a:ln>
                            <a:noFill/>
                          </a:ln>
                          <a:solidFill>
                            <a:srgbClr val="FF0000"/>
                          </a:solidFill>
                          <a:effectLst/>
                          <a:latin typeface="Calibri" pitchFamily="34" charset="0"/>
                        </a:rPr>
                        <a:t>FN</a:t>
                      </a:r>
                      <a:endParaRPr kumimoji="0" lang="en-US" sz="2800" b="1" i="0" u="none" strike="noStrike" cap="none" normalizeH="0" baseline="0" dirty="0">
                        <a:ln>
                          <a:noFill/>
                        </a:ln>
                        <a:solidFill>
                          <a:srgbClr val="FF0000"/>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800" b="0" i="0" u="none" strike="noStrike" cap="none" normalizeH="0" baseline="0" dirty="0" smtClean="0">
                          <a:ln>
                            <a:noFill/>
                          </a:ln>
                          <a:solidFill>
                            <a:schemeClr val="tx1"/>
                          </a:solidFill>
                          <a:effectLst/>
                          <a:latin typeface="Calibri" pitchFamily="34" charset="0"/>
                        </a:rPr>
                        <a:t>P</a:t>
                      </a:r>
                      <a:endParaRPr kumimoji="0" lang="en-US" sz="2800" b="0"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1038148">
                <a:tc vMerge="1">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r>
                        <a:rPr kumimoji="0" lang="en-US" sz="2800" b="0" i="0" u="none" strike="noStrike" cap="none" normalizeH="0" baseline="0" dirty="0" smtClean="0">
                          <a:ln>
                            <a:noFill/>
                          </a:ln>
                          <a:solidFill>
                            <a:srgbClr val="FF00FF"/>
                          </a:solidFill>
                          <a:effectLst/>
                          <a:latin typeface="Calibri" pitchFamily="34" charset="0"/>
                        </a:rPr>
                        <a:t>No</a:t>
                      </a:r>
                      <a:endParaRPr kumimoji="0" lang="en-US" sz="2800" b="0" i="0" u="none" strike="noStrike" cap="none" normalizeH="0" baseline="-25000" dirty="0">
                        <a:ln>
                          <a:noFill/>
                        </a:ln>
                        <a:solidFill>
                          <a:srgbClr val="FF00FF"/>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800" b="1" i="0" u="none" strike="noStrike" cap="none" normalizeH="0" baseline="0" dirty="0" smtClean="0">
                          <a:ln>
                            <a:noFill/>
                          </a:ln>
                          <a:solidFill>
                            <a:srgbClr val="FF0000"/>
                          </a:solidFill>
                          <a:effectLst/>
                          <a:latin typeface="Calibri" pitchFamily="34" charset="0"/>
                        </a:rPr>
                        <a:t>FP</a:t>
                      </a:r>
                      <a:endParaRPr kumimoji="0" lang="en-US" sz="2800" b="1" i="0" u="none" strike="noStrike" cap="none" normalizeH="0" baseline="0" dirty="0">
                        <a:ln>
                          <a:noFill/>
                        </a:ln>
                        <a:solidFill>
                          <a:srgbClr val="FF0000"/>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800" b="1" i="0" u="none" strike="noStrike" cap="none" normalizeH="0" baseline="0" dirty="0" smtClean="0">
                          <a:ln>
                            <a:noFill/>
                          </a:ln>
                          <a:solidFill>
                            <a:srgbClr val="0000FF"/>
                          </a:solidFill>
                          <a:effectLst/>
                          <a:latin typeface="Calibri" pitchFamily="34" charset="0"/>
                        </a:rPr>
                        <a:t>TN</a:t>
                      </a:r>
                      <a:endParaRPr kumimoji="0" lang="en-US" sz="2800" b="1" i="0" u="none" strike="noStrike" cap="none" normalizeH="0" baseline="0" dirty="0">
                        <a:ln>
                          <a:noFill/>
                        </a:ln>
                        <a:solidFill>
                          <a:srgbClr val="0000FF"/>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800" b="0" i="0" u="none" strike="noStrike" cap="none" normalizeH="0" baseline="0" dirty="0" smtClean="0">
                          <a:ln>
                            <a:noFill/>
                          </a:ln>
                          <a:solidFill>
                            <a:schemeClr val="tx1"/>
                          </a:solidFill>
                          <a:effectLst/>
                          <a:latin typeface="Calibri" pitchFamily="34" charset="0"/>
                        </a:rPr>
                        <a:t>N</a:t>
                      </a:r>
                      <a:endParaRPr kumimoji="0" lang="en-US" sz="2800" b="0"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492421876"/>
                  </a:ext>
                </a:extLst>
              </a:tr>
              <a:tr h="587373">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2800" b="0" i="0" u="none" strike="noStrike" cap="none" normalizeH="0" baseline="0" dirty="0">
                        <a:ln>
                          <a:noFill/>
                        </a:ln>
                        <a:solidFill>
                          <a:schemeClr val="tx1"/>
                        </a:solidFill>
                        <a:effectLst/>
                        <a:latin typeface="Calibri" pitchFamily="34" charset="0"/>
                      </a:endParaRPr>
                    </a:p>
                  </a:txBody>
                  <a:tcPr marL="18288" marR="18288" marT="18288" marB="18288" vert="vert27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defRPr/>
                      </a:pPr>
                      <a:endParaRPr kumimoji="0" lang="en-US" sz="2800" b="0" i="0" u="none" strike="noStrike" cap="none" normalizeH="0" baseline="-2500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800" b="0" i="0" u="none" strike="noStrike" cap="none" normalizeH="0" baseline="0" dirty="0" smtClean="0">
                          <a:ln>
                            <a:noFill/>
                          </a:ln>
                          <a:solidFill>
                            <a:schemeClr val="tx1"/>
                          </a:solidFill>
                          <a:effectLst/>
                          <a:latin typeface="Calibri" pitchFamily="34" charset="0"/>
                        </a:rPr>
                        <a:t>P'</a:t>
                      </a:r>
                      <a:endParaRPr kumimoji="0" lang="en-US" sz="2800" b="0"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r>
                        <a:rPr kumimoji="0" lang="en-US" sz="2800" b="0" i="0" u="none" strike="noStrike" cap="none" normalizeH="0" baseline="0" dirty="0" smtClean="0">
                          <a:ln>
                            <a:noFill/>
                          </a:ln>
                          <a:solidFill>
                            <a:schemeClr val="tx1"/>
                          </a:solidFill>
                          <a:effectLst/>
                          <a:latin typeface="Calibri" pitchFamily="34" charset="0"/>
                        </a:rPr>
                        <a:t>N'</a:t>
                      </a:r>
                      <a:endParaRPr kumimoji="0" lang="en-US" sz="2800" b="0"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folHlink"/>
                        </a:buClr>
                        <a:buSzPct val="60000"/>
                        <a:buFont typeface="Wingdings" pitchFamily="2" charset="2"/>
                        <a:buNone/>
                        <a:tabLst/>
                      </a:pPr>
                      <a:endParaRPr kumimoji="0" lang="en-US" sz="2800" b="1" i="0" u="none" strike="noStrike" cap="none" normalizeH="0" baseline="0" dirty="0">
                        <a:ln>
                          <a:noFill/>
                        </a:ln>
                        <a:solidFill>
                          <a:schemeClr val="tx1"/>
                        </a:solidFill>
                        <a:effectLst/>
                        <a:latin typeface="Calibri" pitchFamily="34" charset="0"/>
                      </a:endParaRPr>
                    </a:p>
                  </a:txBody>
                  <a:tcPr marL="18288" marR="18288" marT="18288" marB="18288"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2965957492"/>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8233560" y="2651760"/>
              <a:ext cx="3734280" cy="2991240"/>
            </p14:xfrm>
          </p:contentPart>
        </mc:Choice>
        <mc:Fallback>
          <p:pic>
            <p:nvPicPr>
              <p:cNvPr id="2" name="Ink 1"/>
              <p:cNvPicPr/>
              <p:nvPr/>
            </p:nvPicPr>
            <p:blipFill>
              <a:blip r:embed="rId3"/>
              <a:stretch>
                <a:fillRect/>
              </a:stretch>
            </p:blipFill>
            <p:spPr>
              <a:xfrm>
                <a:off x="8223840" y="2643840"/>
                <a:ext cx="3746880" cy="3003480"/>
              </a:xfrm>
              <a:prstGeom prst="rect">
                <a:avLst/>
              </a:prstGeom>
            </p:spPr>
          </p:pic>
        </mc:Fallback>
      </mc:AlternateContent>
    </p:spTree>
    <p:extLst>
      <p:ext uri="{BB962C8B-B14F-4D97-AF65-F5344CB8AC3E}">
        <p14:creationId xmlns:p14="http://schemas.microsoft.com/office/powerpoint/2010/main" val="17129204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6949"/>
          <a:stretch/>
        </p:blipFill>
        <p:spPr>
          <a:xfrm>
            <a:off x="33867" y="970423"/>
            <a:ext cx="9753600" cy="5695666"/>
          </a:xfrm>
          <a:prstGeom prst="rect">
            <a:avLst/>
          </a:prstGeom>
        </p:spPr>
      </p:pic>
      <p:sp>
        <p:nvSpPr>
          <p:cNvPr id="3" name="TextBox 2"/>
          <p:cNvSpPr txBox="1"/>
          <p:nvPr/>
        </p:nvSpPr>
        <p:spPr>
          <a:xfrm>
            <a:off x="609600" y="228600"/>
            <a:ext cx="6400800" cy="646331"/>
          </a:xfrm>
          <a:prstGeom prst="rect">
            <a:avLst/>
          </a:prstGeom>
          <a:noFill/>
        </p:spPr>
        <p:txBody>
          <a:bodyPr wrap="square" rtlCol="0">
            <a:spAutoFit/>
          </a:bodyPr>
          <a:lstStyle/>
          <a:p>
            <a:r>
              <a:rPr lang="en-IN" sz="3600" b="1" dirty="0">
                <a:solidFill>
                  <a:schemeClr val="bg1"/>
                </a:solidFill>
              </a:rPr>
              <a:t>Least Squares Approach </a:t>
            </a:r>
          </a:p>
        </p:txBody>
      </p:sp>
      <p:sp>
        <p:nvSpPr>
          <p:cNvPr id="4" name="Rectangle 3"/>
          <p:cNvSpPr/>
          <p:nvPr/>
        </p:nvSpPr>
        <p:spPr>
          <a:xfrm>
            <a:off x="103632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 xmlns:a16="http://schemas.microsoft.com/office/drawing/2014/main" id="{87EB3353-185B-D64F-750C-AD18AF882A6A}"/>
              </a:ext>
            </a:extLst>
          </p:cNvPr>
          <p:cNvSpPr txBox="1"/>
          <p:nvPr/>
        </p:nvSpPr>
        <p:spPr>
          <a:xfrm>
            <a:off x="9982200" y="2810470"/>
            <a:ext cx="1763624" cy="923330"/>
          </a:xfrm>
          <a:prstGeom prst="rect">
            <a:avLst/>
          </a:prstGeom>
          <a:noFill/>
        </p:spPr>
        <p:txBody>
          <a:bodyPr wrap="none" rtlCol="0">
            <a:spAutoFit/>
          </a:bodyPr>
          <a:lstStyle/>
          <a:p>
            <a:r>
              <a:rPr lang="en-US" dirty="0"/>
              <a:t>N- no of samples</a:t>
            </a:r>
          </a:p>
          <a:p>
            <a:r>
              <a:rPr lang="en-US" dirty="0"/>
              <a:t>D: dimension</a:t>
            </a:r>
          </a:p>
          <a:p>
            <a:r>
              <a:rPr lang="en-US" dirty="0" err="1"/>
              <a:t>i</a:t>
            </a:r>
            <a:r>
              <a:rPr lang="en-US" dirty="0"/>
              <a:t>- </a:t>
            </a:r>
            <a:r>
              <a:rPr lang="en-US" dirty="0" err="1"/>
              <a:t>ith</a:t>
            </a:r>
            <a:r>
              <a:rPr lang="en-US" dirty="0"/>
              <a:t> sample</a:t>
            </a:r>
          </a:p>
        </p:txBody>
      </p:sp>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380160" y="932400"/>
              <a:ext cx="11116800" cy="5636160"/>
            </p14:xfrm>
          </p:contentPart>
        </mc:Choice>
        <mc:Fallback>
          <p:pic>
            <p:nvPicPr>
              <p:cNvPr id="6" name="Ink 5"/>
              <p:cNvPicPr/>
              <p:nvPr/>
            </p:nvPicPr>
            <p:blipFill>
              <a:blip r:embed="rId5"/>
              <a:stretch>
                <a:fillRect/>
              </a:stretch>
            </p:blipFill>
            <p:spPr>
              <a:xfrm>
                <a:off x="374040" y="925560"/>
                <a:ext cx="11126520" cy="5645880"/>
              </a:xfrm>
              <a:prstGeom prst="rect">
                <a:avLst/>
              </a:prstGeom>
            </p:spPr>
          </p:pic>
        </mc:Fallback>
      </mc:AlternateContent>
    </p:spTree>
    <p:extLst>
      <p:ext uri="{BB962C8B-B14F-4D97-AF65-F5344CB8AC3E}">
        <p14:creationId xmlns:p14="http://schemas.microsoft.com/office/powerpoint/2010/main" val="29155842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extBox 2"/>
          <p:cNvSpPr txBox="1"/>
          <p:nvPr/>
        </p:nvSpPr>
        <p:spPr>
          <a:xfrm>
            <a:off x="609600" y="228600"/>
            <a:ext cx="6400800" cy="646331"/>
          </a:xfrm>
          <a:prstGeom prst="rect">
            <a:avLst/>
          </a:prstGeom>
          <a:noFill/>
        </p:spPr>
        <p:txBody>
          <a:bodyPr wrap="square" rtlCol="0">
            <a:spAutoFit/>
          </a:bodyPr>
          <a:lstStyle/>
          <a:p>
            <a:r>
              <a:rPr lang="en-IN" sz="3600" b="1" dirty="0">
                <a:solidFill>
                  <a:schemeClr val="bg1"/>
                </a:solidFill>
              </a:rPr>
              <a:t>Least Squares Approach </a:t>
            </a:r>
          </a:p>
        </p:txBody>
      </p:sp>
      <p:sp>
        <p:nvSpPr>
          <p:cNvPr id="4" name="Rectangle 3"/>
          <p:cNvSpPr/>
          <p:nvPr/>
        </p:nvSpPr>
        <p:spPr>
          <a:xfrm>
            <a:off x="103632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 xmlns:a16="http://schemas.microsoft.com/office/drawing/2014/main" id="{CF76CB99-926C-1B07-73AB-3AF73FB730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219200"/>
            <a:ext cx="8077200" cy="518160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6111000" y="467640"/>
              <a:ext cx="5814720" cy="5082480"/>
            </p14:xfrm>
          </p:contentPart>
        </mc:Choice>
        <mc:Fallback>
          <p:pic>
            <p:nvPicPr>
              <p:cNvPr id="2" name="Ink 1"/>
              <p:cNvPicPr/>
              <p:nvPr/>
            </p:nvPicPr>
            <p:blipFill>
              <a:blip r:embed="rId5"/>
              <a:stretch>
                <a:fillRect/>
              </a:stretch>
            </p:blipFill>
            <p:spPr>
              <a:xfrm>
                <a:off x="6105600" y="460440"/>
                <a:ext cx="5822640" cy="5095080"/>
              </a:xfrm>
              <a:prstGeom prst="rect">
                <a:avLst/>
              </a:prstGeom>
            </p:spPr>
          </p:pic>
        </mc:Fallback>
      </mc:AlternateContent>
    </p:spTree>
    <p:extLst>
      <p:ext uri="{BB962C8B-B14F-4D97-AF65-F5344CB8AC3E}">
        <p14:creationId xmlns:p14="http://schemas.microsoft.com/office/powerpoint/2010/main" val="38647853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4527"/>
          <a:stretch/>
        </p:blipFill>
        <p:spPr>
          <a:xfrm>
            <a:off x="33867" y="1011011"/>
            <a:ext cx="9166190" cy="5552067"/>
          </a:xfrm>
          <a:prstGeom prst="rect">
            <a:avLst/>
          </a:prstGeom>
        </p:spPr>
      </p:pic>
      <p:sp>
        <p:nvSpPr>
          <p:cNvPr id="3" name="Title 2"/>
          <p:cNvSpPr>
            <a:spLocks noGrp="1"/>
          </p:cNvSpPr>
          <p:nvPr>
            <p:ph type="title"/>
          </p:nvPr>
        </p:nvSpPr>
        <p:spPr/>
        <p:txBody>
          <a:bodyPr/>
          <a:lstStyle/>
          <a:p>
            <a:r>
              <a:rPr lang="en-IN" dirty="0"/>
              <a:t>Least Squares Linear Regression</a:t>
            </a:r>
          </a:p>
        </p:txBody>
      </p:sp>
      <p:sp>
        <p:nvSpPr>
          <p:cNvPr id="4" name="Rectangle 3"/>
          <p:cNvSpPr/>
          <p:nvPr/>
        </p:nvSpPr>
        <p:spPr>
          <a:xfrm>
            <a:off x="10515600" y="64770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1456200" y="833040"/>
              <a:ext cx="10312560" cy="5563080"/>
            </p14:xfrm>
          </p:contentPart>
        </mc:Choice>
        <mc:Fallback>
          <p:pic>
            <p:nvPicPr>
              <p:cNvPr id="5" name="Ink 4"/>
              <p:cNvPicPr/>
              <p:nvPr/>
            </p:nvPicPr>
            <p:blipFill>
              <a:blip r:embed="rId5"/>
              <a:stretch>
                <a:fillRect/>
              </a:stretch>
            </p:blipFill>
            <p:spPr>
              <a:xfrm>
                <a:off x="1447920" y="825480"/>
                <a:ext cx="10328400" cy="5577840"/>
              </a:xfrm>
              <a:prstGeom prst="rect">
                <a:avLst/>
              </a:prstGeom>
            </p:spPr>
          </p:pic>
        </mc:Fallback>
      </mc:AlternateContent>
    </p:spTree>
    <p:extLst>
      <p:ext uri="{BB962C8B-B14F-4D97-AF65-F5344CB8AC3E}">
        <p14:creationId xmlns:p14="http://schemas.microsoft.com/office/powerpoint/2010/main" val="24071717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Least Squares Linear Regression</a:t>
            </a:r>
          </a:p>
        </p:txBody>
      </p:sp>
      <p:sp>
        <p:nvSpPr>
          <p:cNvPr id="4" name="Rectangle 3"/>
          <p:cNvSpPr/>
          <p:nvPr/>
        </p:nvSpPr>
        <p:spPr>
          <a:xfrm>
            <a:off x="10515600" y="64770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 xmlns:a16="http://schemas.microsoft.com/office/drawing/2014/main" id="{7695DC6E-B8D1-8B52-A7AB-270E804D4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732" y="1295400"/>
            <a:ext cx="8465297" cy="4654772"/>
          </a:xfrm>
          <a:prstGeom prst="rect">
            <a:avLst/>
          </a:prstGeom>
        </p:spPr>
      </p:pic>
      <p:sp>
        <p:nvSpPr>
          <p:cNvPr id="7" name="TextBox 6">
            <a:extLst>
              <a:ext uri="{FF2B5EF4-FFF2-40B4-BE49-F238E27FC236}">
                <a16:creationId xmlns="" xmlns:a16="http://schemas.microsoft.com/office/drawing/2014/main" id="{44AE6C1D-B0BE-A821-C507-4360F4AE0741}"/>
              </a:ext>
            </a:extLst>
          </p:cNvPr>
          <p:cNvSpPr txBox="1"/>
          <p:nvPr/>
        </p:nvSpPr>
        <p:spPr>
          <a:xfrm>
            <a:off x="5644444" y="6276622"/>
            <a:ext cx="2035814" cy="369332"/>
          </a:xfrm>
          <a:prstGeom prst="rect">
            <a:avLst/>
          </a:prstGeom>
          <a:noFill/>
        </p:spPr>
        <p:txBody>
          <a:bodyPr wrap="none" rtlCol="0">
            <a:spAutoFit/>
          </a:bodyPr>
          <a:lstStyle/>
          <a:p>
            <a:r>
              <a:rPr lang="en-US" dirty="0"/>
              <a:t>How to minimize J()</a:t>
            </a: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723600" y="802800"/>
              <a:ext cx="11296800" cy="5655600"/>
            </p14:xfrm>
          </p:contentPart>
        </mc:Choice>
        <mc:Fallback>
          <p:pic>
            <p:nvPicPr>
              <p:cNvPr id="2" name="Ink 1"/>
              <p:cNvPicPr/>
              <p:nvPr/>
            </p:nvPicPr>
            <p:blipFill>
              <a:blip r:embed="rId5"/>
              <a:stretch>
                <a:fillRect/>
              </a:stretch>
            </p:blipFill>
            <p:spPr>
              <a:xfrm>
                <a:off x="716400" y="797040"/>
                <a:ext cx="11311920" cy="5668560"/>
              </a:xfrm>
              <a:prstGeom prst="rect">
                <a:avLst/>
              </a:prstGeom>
            </p:spPr>
          </p:pic>
        </mc:Fallback>
      </mc:AlternateContent>
    </p:spTree>
    <p:extLst>
      <p:ext uri="{BB962C8B-B14F-4D97-AF65-F5344CB8AC3E}">
        <p14:creationId xmlns:p14="http://schemas.microsoft.com/office/powerpoint/2010/main" val="14341479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6179"/>
          <a:stretch/>
        </p:blipFill>
        <p:spPr>
          <a:xfrm>
            <a:off x="990600" y="990600"/>
            <a:ext cx="9677400" cy="5748409"/>
          </a:xfrm>
          <a:prstGeom prst="rect">
            <a:avLst/>
          </a:prstGeom>
        </p:spPr>
      </p:pic>
      <p:sp>
        <p:nvSpPr>
          <p:cNvPr id="3" name="Title 2"/>
          <p:cNvSpPr>
            <a:spLocks noGrp="1"/>
          </p:cNvSpPr>
          <p:nvPr>
            <p:ph type="title"/>
          </p:nvPr>
        </p:nvSpPr>
        <p:spPr/>
        <p:txBody>
          <a:bodyPr/>
          <a:lstStyle/>
          <a:p>
            <a:r>
              <a:rPr lang="en-IN" dirty="0"/>
              <a:t>Least Squares Based Solution</a:t>
            </a:r>
          </a:p>
        </p:txBody>
      </p:sp>
      <p:sp>
        <p:nvSpPr>
          <p:cNvPr id="6" name="Rectangle 5"/>
          <p:cNvSpPr/>
          <p:nvPr/>
        </p:nvSpPr>
        <p:spPr>
          <a:xfrm>
            <a:off x="10287000" y="6400800"/>
            <a:ext cx="3048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253926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5184"/>
          <a:stretch/>
        </p:blipFill>
        <p:spPr>
          <a:xfrm>
            <a:off x="685800" y="1011344"/>
            <a:ext cx="9982200" cy="5719703"/>
          </a:xfrm>
          <a:prstGeom prst="rect">
            <a:avLst/>
          </a:prstGeom>
        </p:spPr>
      </p:pic>
      <p:sp>
        <p:nvSpPr>
          <p:cNvPr id="3" name="Title 2"/>
          <p:cNvSpPr>
            <a:spLocks noGrp="1"/>
          </p:cNvSpPr>
          <p:nvPr>
            <p:ph type="title"/>
          </p:nvPr>
        </p:nvSpPr>
        <p:spPr/>
        <p:txBody>
          <a:bodyPr/>
          <a:lstStyle/>
          <a:p>
            <a:r>
              <a:rPr lang="en-IN" dirty="0"/>
              <a:t>Least Squares Based Solution</a:t>
            </a:r>
          </a:p>
        </p:txBody>
      </p:sp>
      <p:sp>
        <p:nvSpPr>
          <p:cNvPr id="6" name="Rectangle 5"/>
          <p:cNvSpPr/>
          <p:nvPr/>
        </p:nvSpPr>
        <p:spPr>
          <a:xfrm>
            <a:off x="10439400" y="64770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964648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6378"/>
          <a:stretch/>
        </p:blipFill>
        <p:spPr>
          <a:xfrm>
            <a:off x="914400" y="1132764"/>
            <a:ext cx="9144000" cy="5304654"/>
          </a:xfrm>
          <a:prstGeom prst="rect">
            <a:avLst/>
          </a:prstGeom>
        </p:spPr>
      </p:pic>
      <p:sp>
        <p:nvSpPr>
          <p:cNvPr id="3" name="Title 2"/>
          <p:cNvSpPr>
            <a:spLocks noGrp="1"/>
          </p:cNvSpPr>
          <p:nvPr>
            <p:ph type="title"/>
          </p:nvPr>
        </p:nvSpPr>
        <p:spPr/>
        <p:txBody>
          <a:bodyPr/>
          <a:lstStyle/>
          <a:p>
            <a:r>
              <a:rPr lang="en-IN" dirty="0"/>
              <a:t>Least Squares Based Solution</a:t>
            </a:r>
          </a:p>
        </p:txBody>
      </p:sp>
      <p:sp>
        <p:nvSpPr>
          <p:cNvPr id="6" name="Rectangle 5"/>
          <p:cNvSpPr/>
          <p:nvPr/>
        </p:nvSpPr>
        <p:spPr>
          <a:xfrm>
            <a:off x="9829800" y="61722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58427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6179"/>
          <a:stretch/>
        </p:blipFill>
        <p:spPr>
          <a:xfrm>
            <a:off x="1143000" y="1066800"/>
            <a:ext cx="9372600" cy="5556795"/>
          </a:xfrm>
          <a:prstGeom prst="rect">
            <a:avLst/>
          </a:prstGeom>
        </p:spPr>
      </p:pic>
      <p:sp>
        <p:nvSpPr>
          <p:cNvPr id="3" name="Title 2"/>
          <p:cNvSpPr>
            <a:spLocks noGrp="1"/>
          </p:cNvSpPr>
          <p:nvPr>
            <p:ph type="title"/>
          </p:nvPr>
        </p:nvSpPr>
        <p:spPr/>
        <p:txBody>
          <a:bodyPr/>
          <a:lstStyle/>
          <a:p>
            <a:r>
              <a:rPr lang="en-IN" dirty="0"/>
              <a:t>Least Squares Based Solution</a:t>
            </a:r>
          </a:p>
        </p:txBody>
      </p:sp>
      <p:sp>
        <p:nvSpPr>
          <p:cNvPr id="6" name="Rectangle 5"/>
          <p:cNvSpPr/>
          <p:nvPr/>
        </p:nvSpPr>
        <p:spPr>
          <a:xfrm>
            <a:off x="10287000" y="63246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1600200" y="1066800"/>
            <a:ext cx="8077200" cy="492443"/>
          </a:xfrm>
          <a:prstGeom prst="rect">
            <a:avLst/>
          </a:prstGeom>
          <a:solidFill>
            <a:schemeClr val="bg1"/>
          </a:solidFill>
        </p:spPr>
        <p:txBody>
          <a:bodyPr wrap="square" rtlCol="0">
            <a:spAutoFit/>
          </a:bodyPr>
          <a:lstStyle/>
          <a:p>
            <a:pPr marL="457200" indent="-457200">
              <a:buFont typeface="Arial" panose="020B0604020202020204" pitchFamily="34" charset="0"/>
              <a:buChar char="•"/>
            </a:pPr>
            <a:r>
              <a:rPr lang="en-IN" sz="2600" dirty="0"/>
              <a:t>Solve for optimal </a:t>
            </a:r>
            <a:r>
              <a:rPr lang="el-GR" sz="2600" dirty="0"/>
              <a:t>θ</a:t>
            </a:r>
            <a:r>
              <a:rPr lang="en-IN" sz="2600" dirty="0"/>
              <a:t> analytically </a:t>
            </a:r>
          </a:p>
        </p:txBody>
      </p:sp>
      <p:sp>
        <p:nvSpPr>
          <p:cNvPr id="5" name="Rectangle 4"/>
          <p:cNvSpPr/>
          <p:nvPr/>
        </p:nvSpPr>
        <p:spPr>
          <a:xfrm>
            <a:off x="8534400" y="1143000"/>
            <a:ext cx="2133600" cy="152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516619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6378"/>
          <a:stretch/>
        </p:blipFill>
        <p:spPr>
          <a:xfrm>
            <a:off x="1447800" y="990600"/>
            <a:ext cx="9144000" cy="5734761"/>
          </a:xfrm>
          <a:prstGeom prst="rect">
            <a:avLst/>
          </a:prstGeom>
        </p:spPr>
      </p:pic>
      <p:sp>
        <p:nvSpPr>
          <p:cNvPr id="3" name="Title 2"/>
          <p:cNvSpPr>
            <a:spLocks noGrp="1"/>
          </p:cNvSpPr>
          <p:nvPr>
            <p:ph type="title"/>
          </p:nvPr>
        </p:nvSpPr>
        <p:spPr/>
        <p:txBody>
          <a:bodyPr/>
          <a:lstStyle/>
          <a:p>
            <a:r>
              <a:rPr lang="en-IN" dirty="0"/>
              <a:t>Least Squares Based Solution</a:t>
            </a:r>
          </a:p>
        </p:txBody>
      </p:sp>
      <p:sp>
        <p:nvSpPr>
          <p:cNvPr id="6" name="Rectangle 5"/>
          <p:cNvSpPr/>
          <p:nvPr/>
        </p:nvSpPr>
        <p:spPr>
          <a:xfrm>
            <a:off x="103632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34092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Intuition Behind Cost Function</a:t>
            </a:r>
          </a:p>
        </p:txBody>
      </p:sp>
      <p:sp>
        <p:nvSpPr>
          <p:cNvPr id="5" name="Rectangle 4"/>
          <p:cNvSpPr/>
          <p:nvPr/>
        </p:nvSpPr>
        <p:spPr>
          <a:xfrm>
            <a:off x="103632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 xmlns:a16="http://schemas.microsoft.com/office/drawing/2014/main" id="{E7C64F5D-A380-3D03-5657-98B54FC0A324}"/>
              </a:ext>
            </a:extLst>
          </p:cNvPr>
          <p:cNvPicPr>
            <a:picLocks noChangeAspect="1"/>
          </p:cNvPicPr>
          <p:nvPr/>
        </p:nvPicPr>
        <p:blipFill>
          <a:blip r:embed="rId2"/>
          <a:stretch>
            <a:fillRect/>
          </a:stretch>
        </p:blipFill>
        <p:spPr>
          <a:xfrm>
            <a:off x="838200" y="1119544"/>
            <a:ext cx="9144000" cy="4016446"/>
          </a:xfrm>
          <a:prstGeom prst="rect">
            <a:avLst/>
          </a:prstGeom>
        </p:spPr>
      </p:pic>
    </p:spTree>
    <p:extLst>
      <p:ext uri="{BB962C8B-B14F-4D97-AF65-F5344CB8AC3E}">
        <p14:creationId xmlns:p14="http://schemas.microsoft.com/office/powerpoint/2010/main" val="30768802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Model Evaluation – Confusion Matrix</a:t>
            </a:r>
            <a:endParaRPr lang="en-US" dirty="0"/>
          </a:p>
        </p:txBody>
      </p:sp>
      <p:sp>
        <p:nvSpPr>
          <p:cNvPr id="9" name="Rectangle 8"/>
          <p:cNvSpPr/>
          <p:nvPr/>
        </p:nvSpPr>
        <p:spPr>
          <a:xfrm>
            <a:off x="7086600" y="6443990"/>
            <a:ext cx="4724400" cy="246221"/>
          </a:xfrm>
          <a:prstGeom prst="rect">
            <a:avLst/>
          </a:prstGeom>
        </p:spPr>
        <p:txBody>
          <a:bodyPr wrap="square">
            <a:spAutoFit/>
          </a:bodyPr>
          <a:lstStyle/>
          <a:p>
            <a:r>
              <a:rPr lang="en-US" sz="1000" dirty="0"/>
              <a:t>Image: https://</a:t>
            </a:r>
            <a:r>
              <a:rPr lang="en-US" sz="1000" dirty="0" smtClean="0"/>
              <a:t>manisha-sirsat.blogspot.com/2019/04/confusion-matrix.html</a:t>
            </a:r>
          </a:p>
        </p:txBody>
      </p:sp>
      <p:pic>
        <p:nvPicPr>
          <p:cNvPr id="3" name="Picture 2"/>
          <p:cNvPicPr>
            <a:picLocks noChangeAspect="1"/>
          </p:cNvPicPr>
          <p:nvPr/>
        </p:nvPicPr>
        <p:blipFill>
          <a:blip r:embed="rId2"/>
          <a:stretch>
            <a:fillRect/>
          </a:stretch>
        </p:blipFill>
        <p:spPr>
          <a:xfrm>
            <a:off x="762000" y="1691640"/>
            <a:ext cx="10287000" cy="442122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542960" y="1100520"/>
              <a:ext cx="9350640" cy="4636080"/>
            </p14:xfrm>
          </p:contentPart>
        </mc:Choice>
        <mc:Fallback>
          <p:pic>
            <p:nvPicPr>
              <p:cNvPr id="2" name="Ink 1"/>
              <p:cNvPicPr/>
              <p:nvPr/>
            </p:nvPicPr>
            <p:blipFill>
              <a:blip r:embed="rId4"/>
              <a:stretch>
                <a:fillRect/>
              </a:stretch>
            </p:blipFill>
            <p:spPr>
              <a:xfrm>
                <a:off x="1540440" y="1095120"/>
                <a:ext cx="9358200" cy="4647240"/>
              </a:xfrm>
              <a:prstGeom prst="rect">
                <a:avLst/>
              </a:prstGeom>
            </p:spPr>
          </p:pic>
        </mc:Fallback>
      </mc:AlternateContent>
    </p:spTree>
    <p:extLst>
      <p:ext uri="{BB962C8B-B14F-4D97-AF65-F5344CB8AC3E}">
        <p14:creationId xmlns:p14="http://schemas.microsoft.com/office/powerpoint/2010/main" val="31183051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Intuition Behind Cost Function</a:t>
            </a:r>
          </a:p>
        </p:txBody>
      </p:sp>
      <p:sp>
        <p:nvSpPr>
          <p:cNvPr id="5" name="Rectangle 4"/>
          <p:cNvSpPr/>
          <p:nvPr/>
        </p:nvSpPr>
        <p:spPr>
          <a:xfrm>
            <a:off x="103632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D8944E3C-FCDA-865A-C0F5-14A4B4305E3F}"/>
              </a:ext>
            </a:extLst>
          </p:cNvPr>
          <p:cNvPicPr>
            <a:picLocks noChangeAspect="1"/>
          </p:cNvPicPr>
          <p:nvPr/>
        </p:nvPicPr>
        <p:blipFill>
          <a:blip r:embed="rId2"/>
          <a:stretch>
            <a:fillRect/>
          </a:stretch>
        </p:blipFill>
        <p:spPr>
          <a:xfrm>
            <a:off x="228600" y="1143000"/>
            <a:ext cx="9677400" cy="4800732"/>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176120" y="1354320"/>
              <a:ext cx="10809000" cy="5231880"/>
            </p14:xfrm>
          </p:contentPart>
        </mc:Choice>
        <mc:Fallback>
          <p:pic>
            <p:nvPicPr>
              <p:cNvPr id="4" name="Ink 3"/>
              <p:cNvPicPr/>
              <p:nvPr/>
            </p:nvPicPr>
            <p:blipFill>
              <a:blip r:embed="rId4"/>
              <a:stretch>
                <a:fillRect/>
              </a:stretch>
            </p:blipFill>
            <p:spPr>
              <a:xfrm>
                <a:off x="1169640" y="1348920"/>
                <a:ext cx="10819800" cy="5246280"/>
              </a:xfrm>
              <a:prstGeom prst="rect">
                <a:avLst/>
              </a:prstGeom>
            </p:spPr>
          </p:pic>
        </mc:Fallback>
      </mc:AlternateContent>
    </p:spTree>
    <p:extLst>
      <p:ext uri="{BB962C8B-B14F-4D97-AF65-F5344CB8AC3E}">
        <p14:creationId xmlns:p14="http://schemas.microsoft.com/office/powerpoint/2010/main" val="6354264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2"/>
          <a:srcRect t="13990"/>
          <a:stretch/>
        </p:blipFill>
        <p:spPr>
          <a:xfrm>
            <a:off x="1524000" y="968991"/>
            <a:ext cx="8991600" cy="5800225"/>
          </a:xfrm>
          <a:prstGeom prst="rect">
            <a:avLst/>
          </a:prstGeom>
        </p:spPr>
      </p:pic>
      <p:sp>
        <p:nvSpPr>
          <p:cNvPr id="3" name="Title 2"/>
          <p:cNvSpPr>
            <a:spLocks noGrp="1"/>
          </p:cNvSpPr>
          <p:nvPr>
            <p:ph type="title"/>
          </p:nvPr>
        </p:nvSpPr>
        <p:spPr/>
        <p:txBody>
          <a:bodyPr/>
          <a:lstStyle/>
          <a:p>
            <a:r>
              <a:rPr lang="en-IN" dirty="0"/>
              <a:t>Intuition Behind Cost Function</a:t>
            </a:r>
          </a:p>
        </p:txBody>
      </p:sp>
      <p:sp>
        <p:nvSpPr>
          <p:cNvPr id="4" name="TextBox 3"/>
          <p:cNvSpPr txBox="1"/>
          <p:nvPr/>
        </p:nvSpPr>
        <p:spPr>
          <a:xfrm>
            <a:off x="8458200" y="3657600"/>
            <a:ext cx="760144" cy="369332"/>
          </a:xfrm>
          <a:prstGeom prst="rect">
            <a:avLst/>
          </a:prstGeom>
          <a:noFill/>
        </p:spPr>
        <p:txBody>
          <a:bodyPr wrap="none" rtlCol="0">
            <a:spAutoFit/>
          </a:bodyPr>
          <a:lstStyle/>
          <a:p>
            <a:r>
              <a:rPr lang="en-IN" i="1" dirty="0">
                <a:latin typeface="Helvetica" panose="020B0604020202020204" pitchFamily="34" charset="0"/>
                <a:cs typeface="Helvetica" panose="020B0604020202020204" pitchFamily="34" charset="0"/>
              </a:rPr>
              <a:t>Ɵ</a:t>
            </a:r>
            <a:r>
              <a:rPr lang="en-IN" baseline="-25000" dirty="0">
                <a:latin typeface="Helvetica" panose="020B0604020202020204" pitchFamily="34" charset="0"/>
                <a:cs typeface="Helvetica" panose="020B0604020202020204" pitchFamily="34" charset="0"/>
              </a:rPr>
              <a:t>0</a:t>
            </a:r>
            <a:r>
              <a:rPr lang="en-IN" sz="2000" baseline="-25000" dirty="0">
                <a:latin typeface="Helvetica" panose="020B0604020202020204" pitchFamily="34" charset="0"/>
                <a:cs typeface="Helvetica" panose="020B0604020202020204" pitchFamily="34" charset="0"/>
              </a:rPr>
              <a:t> </a:t>
            </a:r>
            <a:r>
              <a:rPr lang="en-IN" dirty="0">
                <a:latin typeface="Helvetica" panose="020B0604020202020204" pitchFamily="34" charset="0"/>
                <a:cs typeface="Helvetica" panose="020B0604020202020204" pitchFamily="34" charset="0"/>
              </a:rPr>
              <a:t>=0</a:t>
            </a:r>
            <a:endParaRPr lang="en-IN" sz="2000" dirty="0">
              <a:latin typeface="Helvetica" panose="020B0604020202020204" pitchFamily="34" charset="0"/>
              <a:cs typeface="Helvetica" panose="020B0604020202020204" pitchFamily="34" charset="0"/>
            </a:endParaRPr>
          </a:p>
        </p:txBody>
      </p:sp>
      <p:sp>
        <p:nvSpPr>
          <p:cNvPr id="5" name="Rectangle 4"/>
          <p:cNvSpPr/>
          <p:nvPr/>
        </p:nvSpPr>
        <p:spPr>
          <a:xfrm>
            <a:off x="103632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59757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Intuition Behind Cost Function</a:t>
            </a:r>
          </a:p>
        </p:txBody>
      </p:sp>
      <p:sp>
        <p:nvSpPr>
          <p:cNvPr id="5" name="Rectangle 4"/>
          <p:cNvSpPr/>
          <p:nvPr/>
        </p:nvSpPr>
        <p:spPr>
          <a:xfrm>
            <a:off x="103632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A43DA10E-49BA-DE01-5172-12640FAA1C5C}"/>
              </a:ext>
            </a:extLst>
          </p:cNvPr>
          <p:cNvPicPr>
            <a:picLocks noChangeAspect="1"/>
          </p:cNvPicPr>
          <p:nvPr/>
        </p:nvPicPr>
        <p:blipFill>
          <a:blip r:embed="rId2"/>
          <a:stretch>
            <a:fillRect/>
          </a:stretch>
        </p:blipFill>
        <p:spPr>
          <a:xfrm>
            <a:off x="381000" y="1064790"/>
            <a:ext cx="9525000" cy="4728420"/>
          </a:xfrm>
          <a:prstGeom prst="rect">
            <a:avLst/>
          </a:prstGeom>
        </p:spPr>
      </p:pic>
    </p:spTree>
    <p:extLst>
      <p:ext uri="{BB962C8B-B14F-4D97-AF65-F5344CB8AC3E}">
        <p14:creationId xmlns:p14="http://schemas.microsoft.com/office/powerpoint/2010/main" val="37909289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Intuition Behind Cost Function</a:t>
            </a:r>
          </a:p>
        </p:txBody>
      </p:sp>
      <p:sp>
        <p:nvSpPr>
          <p:cNvPr id="5" name="Rectangle 4"/>
          <p:cNvSpPr/>
          <p:nvPr/>
        </p:nvSpPr>
        <p:spPr>
          <a:xfrm>
            <a:off x="103632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28D53BE9-F2F2-6B03-0D66-7F38BE58A175}"/>
              </a:ext>
            </a:extLst>
          </p:cNvPr>
          <p:cNvPicPr>
            <a:picLocks noChangeAspect="1"/>
          </p:cNvPicPr>
          <p:nvPr/>
        </p:nvPicPr>
        <p:blipFill>
          <a:blip r:embed="rId2"/>
          <a:stretch>
            <a:fillRect/>
          </a:stretch>
        </p:blipFill>
        <p:spPr>
          <a:xfrm>
            <a:off x="228600" y="886309"/>
            <a:ext cx="9677400" cy="4787855"/>
          </a:xfrm>
          <a:prstGeom prst="rect">
            <a:avLst/>
          </a:prstGeom>
        </p:spPr>
      </p:pic>
    </p:spTree>
    <p:extLst>
      <p:ext uri="{BB962C8B-B14F-4D97-AF65-F5344CB8AC3E}">
        <p14:creationId xmlns:p14="http://schemas.microsoft.com/office/powerpoint/2010/main" val="14970980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Intuition Behind Cost Function</a:t>
            </a:r>
          </a:p>
        </p:txBody>
      </p:sp>
      <p:sp>
        <p:nvSpPr>
          <p:cNvPr id="5" name="Rectangle 4"/>
          <p:cNvSpPr/>
          <p:nvPr/>
        </p:nvSpPr>
        <p:spPr>
          <a:xfrm>
            <a:off x="103632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44BDF1B1-D469-8B30-9189-2F88E7A5F6AC}"/>
              </a:ext>
            </a:extLst>
          </p:cNvPr>
          <p:cNvPicPr>
            <a:picLocks noChangeAspect="1"/>
          </p:cNvPicPr>
          <p:nvPr/>
        </p:nvPicPr>
        <p:blipFill>
          <a:blip r:embed="rId2"/>
          <a:stretch>
            <a:fillRect/>
          </a:stretch>
        </p:blipFill>
        <p:spPr>
          <a:xfrm>
            <a:off x="457200" y="1371600"/>
            <a:ext cx="9220200" cy="4614132"/>
          </a:xfrm>
          <a:prstGeom prst="rect">
            <a:avLst/>
          </a:prstGeom>
        </p:spPr>
      </p:pic>
    </p:spTree>
    <p:extLst>
      <p:ext uri="{BB962C8B-B14F-4D97-AF65-F5344CB8AC3E}">
        <p14:creationId xmlns:p14="http://schemas.microsoft.com/office/powerpoint/2010/main" val="3986473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Intuition Behind Cost Function</a:t>
            </a:r>
          </a:p>
        </p:txBody>
      </p:sp>
      <p:sp>
        <p:nvSpPr>
          <p:cNvPr id="5" name="Rectangle 4"/>
          <p:cNvSpPr/>
          <p:nvPr/>
        </p:nvSpPr>
        <p:spPr>
          <a:xfrm>
            <a:off x="103632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 xmlns:a16="http://schemas.microsoft.com/office/drawing/2014/main" id="{2D9F5B5A-3D99-8AF7-6446-B1E5270C2EE3}"/>
              </a:ext>
            </a:extLst>
          </p:cNvPr>
          <p:cNvPicPr>
            <a:picLocks noChangeAspect="1"/>
          </p:cNvPicPr>
          <p:nvPr/>
        </p:nvPicPr>
        <p:blipFill>
          <a:blip r:embed="rId2"/>
          <a:stretch>
            <a:fillRect/>
          </a:stretch>
        </p:blipFill>
        <p:spPr>
          <a:xfrm>
            <a:off x="533400" y="1524000"/>
            <a:ext cx="9321800" cy="4616043"/>
          </a:xfrm>
          <a:prstGeom prst="rect">
            <a:avLst/>
          </a:prstGeom>
        </p:spPr>
      </p:pic>
    </p:spTree>
    <p:extLst>
      <p:ext uri="{BB962C8B-B14F-4D97-AF65-F5344CB8AC3E}">
        <p14:creationId xmlns:p14="http://schemas.microsoft.com/office/powerpoint/2010/main" val="21643811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Intuition Behind Cost Function</a:t>
            </a:r>
          </a:p>
        </p:txBody>
      </p:sp>
      <p:sp>
        <p:nvSpPr>
          <p:cNvPr id="5" name="Rectangle 4"/>
          <p:cNvSpPr/>
          <p:nvPr/>
        </p:nvSpPr>
        <p:spPr>
          <a:xfrm>
            <a:off x="103632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AF0F8628-2A7E-A267-409D-285BD45B6215}"/>
              </a:ext>
            </a:extLst>
          </p:cNvPr>
          <p:cNvPicPr>
            <a:picLocks noChangeAspect="1"/>
          </p:cNvPicPr>
          <p:nvPr/>
        </p:nvPicPr>
        <p:blipFill>
          <a:blip r:embed="rId2"/>
          <a:stretch>
            <a:fillRect/>
          </a:stretch>
        </p:blipFill>
        <p:spPr>
          <a:xfrm>
            <a:off x="533400" y="1295400"/>
            <a:ext cx="9144000" cy="4543602"/>
          </a:xfrm>
          <a:prstGeom prst="rect">
            <a:avLst/>
          </a:prstGeom>
        </p:spPr>
      </p:pic>
    </p:spTree>
    <p:extLst>
      <p:ext uri="{BB962C8B-B14F-4D97-AF65-F5344CB8AC3E}">
        <p14:creationId xmlns:p14="http://schemas.microsoft.com/office/powerpoint/2010/main" val="17811774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Intuition Behind Cost Function</a:t>
            </a:r>
          </a:p>
        </p:txBody>
      </p:sp>
      <p:sp>
        <p:nvSpPr>
          <p:cNvPr id="5" name="Rectangle 4"/>
          <p:cNvSpPr/>
          <p:nvPr/>
        </p:nvSpPr>
        <p:spPr>
          <a:xfrm>
            <a:off x="103632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031106ED-2375-D2CD-EB36-C41006669D46}"/>
              </a:ext>
            </a:extLst>
          </p:cNvPr>
          <p:cNvPicPr>
            <a:picLocks noChangeAspect="1"/>
          </p:cNvPicPr>
          <p:nvPr/>
        </p:nvPicPr>
        <p:blipFill>
          <a:blip r:embed="rId2"/>
          <a:stretch>
            <a:fillRect/>
          </a:stretch>
        </p:blipFill>
        <p:spPr>
          <a:xfrm>
            <a:off x="381000" y="1371600"/>
            <a:ext cx="8991600" cy="454031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 xmlns:a16="http://schemas.microsoft.com/office/drawing/2014/main" id="{6B66FF65-B99A-75A9-84A8-4750A9418521}"/>
                  </a:ext>
                </a:extLst>
              </p14:cNvPr>
              <p14:cNvContentPartPr/>
              <p14:nvPr/>
            </p14:nvContentPartPr>
            <p14:xfrm>
              <a:off x="7112160" y="4580640"/>
              <a:ext cx="232200" cy="237600"/>
            </p14:xfrm>
          </p:contentPart>
        </mc:Choice>
        <mc:Fallback xmlns="">
          <p:pic>
            <p:nvPicPr>
              <p:cNvPr id="4" name="Ink 3">
                <a:extLst>
                  <a:ext uri="{FF2B5EF4-FFF2-40B4-BE49-F238E27FC236}">
                    <a16:creationId xmlns:a16="http://schemas.microsoft.com/office/drawing/2014/main" id="{6B66FF65-B99A-75A9-84A8-4750A9418521}"/>
                  </a:ext>
                </a:extLst>
              </p:cNvPr>
              <p:cNvPicPr/>
              <p:nvPr/>
            </p:nvPicPr>
            <p:blipFill>
              <a:blip r:embed="rId4"/>
              <a:stretch>
                <a:fillRect/>
              </a:stretch>
            </p:blipFill>
            <p:spPr>
              <a:xfrm>
                <a:off x="7095960" y="4564440"/>
                <a:ext cx="264600" cy="270000"/>
              </a:xfrm>
              <a:prstGeom prst="rect">
                <a:avLst/>
              </a:prstGeom>
            </p:spPr>
          </p:pic>
        </mc:Fallback>
      </mc:AlternateContent>
    </p:spTree>
    <p:extLst>
      <p:ext uri="{BB962C8B-B14F-4D97-AF65-F5344CB8AC3E}">
        <p14:creationId xmlns:p14="http://schemas.microsoft.com/office/powerpoint/2010/main" val="22070293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Intuition Behind Cost Function</a:t>
            </a:r>
          </a:p>
        </p:txBody>
      </p:sp>
      <p:sp>
        <p:nvSpPr>
          <p:cNvPr id="5" name="Rectangle 4"/>
          <p:cNvSpPr/>
          <p:nvPr/>
        </p:nvSpPr>
        <p:spPr>
          <a:xfrm>
            <a:off x="103632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1333FE76-CA73-0EB7-A5E4-D09D58272E12}"/>
              </a:ext>
            </a:extLst>
          </p:cNvPr>
          <p:cNvPicPr>
            <a:picLocks noChangeAspect="1"/>
          </p:cNvPicPr>
          <p:nvPr/>
        </p:nvPicPr>
        <p:blipFill>
          <a:blip r:embed="rId2"/>
          <a:stretch>
            <a:fillRect/>
          </a:stretch>
        </p:blipFill>
        <p:spPr>
          <a:xfrm>
            <a:off x="809978" y="1676400"/>
            <a:ext cx="7772400" cy="381342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 xmlns:a16="http://schemas.microsoft.com/office/drawing/2014/main" id="{B46CAD3C-D544-73EA-EE23-957C225C387C}"/>
                  </a:ext>
                </a:extLst>
              </p14:cNvPr>
              <p14:cNvContentPartPr/>
              <p14:nvPr/>
            </p14:nvContentPartPr>
            <p14:xfrm>
              <a:off x="8969400" y="5887080"/>
              <a:ext cx="360" cy="360"/>
            </p14:xfrm>
          </p:contentPart>
        </mc:Choice>
        <mc:Fallback xmlns="">
          <p:pic>
            <p:nvPicPr>
              <p:cNvPr id="4" name="Ink 3">
                <a:extLst>
                  <a:ext uri="{FF2B5EF4-FFF2-40B4-BE49-F238E27FC236}">
                    <a16:creationId xmlns:a16="http://schemas.microsoft.com/office/drawing/2014/main" id="{B46CAD3C-D544-73EA-EE23-957C225C387C}"/>
                  </a:ext>
                </a:extLst>
              </p:cNvPr>
              <p:cNvPicPr/>
              <p:nvPr/>
            </p:nvPicPr>
            <p:blipFill>
              <a:blip r:embed="rId4"/>
              <a:stretch>
                <a:fillRect/>
              </a:stretch>
            </p:blipFill>
            <p:spPr>
              <a:xfrm>
                <a:off x="8960040" y="5877720"/>
                <a:ext cx="19080" cy="19080"/>
              </a:xfrm>
              <a:prstGeom prst="rect">
                <a:avLst/>
              </a:prstGeom>
            </p:spPr>
          </p:pic>
        </mc:Fallback>
      </mc:AlternateContent>
    </p:spTree>
    <p:extLst>
      <p:ext uri="{BB962C8B-B14F-4D97-AF65-F5344CB8AC3E}">
        <p14:creationId xmlns:p14="http://schemas.microsoft.com/office/powerpoint/2010/main" val="9165304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effectLst/>
                <a:latin typeface="Helvetica" pitchFamily="2" charset="0"/>
              </a:rPr>
              <a:t>Gradient Descent</a:t>
            </a:r>
          </a:p>
        </p:txBody>
      </p:sp>
      <p:sp>
        <p:nvSpPr>
          <p:cNvPr id="5" name="Rectangle 4"/>
          <p:cNvSpPr/>
          <p:nvPr/>
        </p:nvSpPr>
        <p:spPr>
          <a:xfrm>
            <a:off x="103632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 xmlns:a16="http://schemas.microsoft.com/office/drawing/2014/main" id="{2B5681AF-06EC-CC3F-F84C-7CCB6FBB0233}"/>
              </a:ext>
            </a:extLst>
          </p:cNvPr>
          <p:cNvSpPr txBox="1"/>
          <p:nvPr/>
        </p:nvSpPr>
        <p:spPr>
          <a:xfrm>
            <a:off x="152400" y="1003102"/>
            <a:ext cx="9829800" cy="1600438"/>
          </a:xfrm>
          <a:prstGeom prst="rect">
            <a:avLst/>
          </a:prstGeom>
          <a:noFill/>
        </p:spPr>
        <p:txBody>
          <a:bodyPr wrap="square">
            <a:spAutoFit/>
          </a:bodyPr>
          <a:lstStyle/>
          <a:p>
            <a:r>
              <a:rPr lang="en-IN" sz="2000" dirty="0">
                <a:effectLst/>
              </a:rPr>
              <a:t>Gradient Descent is a very generic optimization algorithm capable of finding optimal solutions to a wide range of problems. </a:t>
            </a:r>
          </a:p>
          <a:p>
            <a:r>
              <a:rPr lang="en-IN" sz="2000" dirty="0">
                <a:effectLst/>
              </a:rPr>
              <a:t>The general idea of Gradient Descent is to tweak parameters iteratively in order to minimize a cost function.</a:t>
            </a:r>
          </a:p>
          <a:p>
            <a:endParaRPr lang="en-IN" dirty="0">
              <a:effectLst/>
              <a:latin typeface="Times" pitchFamily="2" charset="0"/>
            </a:endParaRPr>
          </a:p>
        </p:txBody>
      </p:sp>
      <p:sp>
        <p:nvSpPr>
          <p:cNvPr id="8" name="TextBox 7">
            <a:extLst>
              <a:ext uri="{FF2B5EF4-FFF2-40B4-BE49-F238E27FC236}">
                <a16:creationId xmlns="" xmlns:a16="http://schemas.microsoft.com/office/drawing/2014/main" id="{55CE45AF-7BB7-9F1A-778D-92828CE31EA3}"/>
              </a:ext>
            </a:extLst>
          </p:cNvPr>
          <p:cNvSpPr txBox="1"/>
          <p:nvPr/>
        </p:nvSpPr>
        <p:spPr>
          <a:xfrm>
            <a:off x="164939" y="2346246"/>
            <a:ext cx="6094070" cy="1631216"/>
          </a:xfrm>
          <a:prstGeom prst="rect">
            <a:avLst/>
          </a:prstGeom>
          <a:noFill/>
        </p:spPr>
        <p:txBody>
          <a:bodyPr wrap="square">
            <a:spAutoFit/>
          </a:bodyPr>
          <a:lstStyle/>
          <a:p>
            <a:pPr algn="just"/>
            <a:r>
              <a:rPr lang="en-IN" sz="2000" dirty="0">
                <a:effectLst/>
              </a:rPr>
              <a:t>Concretely, you start by filling </a:t>
            </a:r>
            <a:r>
              <a:rPr lang="el-GR" sz="2000" dirty="0">
                <a:effectLst/>
              </a:rPr>
              <a:t>θ </a:t>
            </a:r>
            <a:r>
              <a:rPr lang="en-IN" sz="2000" dirty="0">
                <a:effectLst/>
              </a:rPr>
              <a:t>with random values (this is called random initialization), and then you improve it gradually, taking one baby step at a time, each step attempting to decrease the cost function (e.g., the MSE), until the algorithm converges to a minimum</a:t>
            </a:r>
          </a:p>
        </p:txBody>
      </p:sp>
      <p:pic>
        <p:nvPicPr>
          <p:cNvPr id="9" name="Picture 8">
            <a:extLst>
              <a:ext uri="{FF2B5EF4-FFF2-40B4-BE49-F238E27FC236}">
                <a16:creationId xmlns="" xmlns:a16="http://schemas.microsoft.com/office/drawing/2014/main" id="{42F91C8A-5D35-7C89-B08E-0673E0D78F9C}"/>
              </a:ext>
            </a:extLst>
          </p:cNvPr>
          <p:cNvPicPr>
            <a:picLocks noChangeAspect="1"/>
          </p:cNvPicPr>
          <p:nvPr/>
        </p:nvPicPr>
        <p:blipFill>
          <a:blip r:embed="rId2"/>
          <a:stretch>
            <a:fillRect/>
          </a:stretch>
        </p:blipFill>
        <p:spPr>
          <a:xfrm>
            <a:off x="6553198" y="3606703"/>
            <a:ext cx="5321300" cy="3183105"/>
          </a:xfrm>
          <a:prstGeom prst="rect">
            <a:avLst/>
          </a:prstGeom>
        </p:spPr>
      </p:pic>
    </p:spTree>
    <p:extLst>
      <p:ext uri="{BB962C8B-B14F-4D97-AF65-F5344CB8AC3E}">
        <p14:creationId xmlns:p14="http://schemas.microsoft.com/office/powerpoint/2010/main" val="6509858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Model Evaluation – Misclassification Error</a:t>
            </a:r>
            <a:endParaRPr lang="en-US" dirty="0"/>
          </a:p>
        </p:txBody>
      </p:sp>
      <p:sp>
        <p:nvSpPr>
          <p:cNvPr id="31" name="Text Placeholder 2"/>
          <p:cNvSpPr>
            <a:spLocks noGrp="1"/>
          </p:cNvSpPr>
          <p:nvPr>
            <p:ph type="body" sz="quarter" idx="13"/>
          </p:nvPr>
        </p:nvSpPr>
        <p:spPr>
          <a:xfrm>
            <a:off x="329245" y="1219201"/>
            <a:ext cx="5766755" cy="5105400"/>
          </a:xfrm>
        </p:spPr>
        <p:txBody>
          <a:bodyPr>
            <a:normAutofit/>
          </a:bodyPr>
          <a:lstStyle/>
          <a:p>
            <a:pPr>
              <a:lnSpc>
                <a:spcPct val="150000"/>
              </a:lnSpc>
              <a:spcBef>
                <a:spcPts val="0"/>
              </a:spcBef>
              <a:buFont typeface="Wingdings" panose="05000000000000000000" pitchFamily="2" charset="2"/>
              <a:buChar char="§"/>
            </a:pPr>
            <a:r>
              <a:rPr lang="en-US" sz="2000" dirty="0" smtClean="0">
                <a:latin typeface="+mn-lt"/>
              </a:rPr>
              <a:t>1’s </a:t>
            </a:r>
            <a:r>
              <a:rPr lang="en-US" sz="2000" dirty="0">
                <a:latin typeface="+mn-lt"/>
              </a:rPr>
              <a:t>correctly classified as "1</a:t>
            </a:r>
            <a:r>
              <a:rPr lang="en-US" sz="2000" dirty="0" smtClean="0">
                <a:latin typeface="+mn-lt"/>
              </a:rPr>
              <a:t>" = 201</a:t>
            </a:r>
            <a:endParaRPr lang="en-US" sz="2000" dirty="0">
              <a:latin typeface="+mn-lt"/>
            </a:endParaRPr>
          </a:p>
          <a:p>
            <a:pPr>
              <a:lnSpc>
                <a:spcPct val="150000"/>
              </a:lnSpc>
              <a:spcBef>
                <a:spcPts val="0"/>
              </a:spcBef>
              <a:buFont typeface="Wingdings" panose="05000000000000000000" pitchFamily="2" charset="2"/>
              <a:buChar char="§"/>
            </a:pPr>
            <a:r>
              <a:rPr lang="en-US" sz="2000" dirty="0" smtClean="0">
                <a:latin typeface="+mn-lt"/>
              </a:rPr>
              <a:t>1’s </a:t>
            </a:r>
            <a:r>
              <a:rPr lang="en-US" sz="2000" dirty="0">
                <a:latin typeface="+mn-lt"/>
              </a:rPr>
              <a:t>incorrectly classified as "0</a:t>
            </a:r>
            <a:r>
              <a:rPr lang="en-US" sz="2000" dirty="0" smtClean="0">
                <a:latin typeface="+mn-lt"/>
              </a:rPr>
              <a:t>" = 85</a:t>
            </a:r>
            <a:endParaRPr lang="en-US" sz="2000" dirty="0">
              <a:latin typeface="+mn-lt"/>
            </a:endParaRPr>
          </a:p>
          <a:p>
            <a:pPr>
              <a:lnSpc>
                <a:spcPct val="150000"/>
              </a:lnSpc>
              <a:spcBef>
                <a:spcPts val="0"/>
              </a:spcBef>
              <a:buFont typeface="Wingdings" panose="05000000000000000000" pitchFamily="2" charset="2"/>
              <a:buChar char="§"/>
            </a:pPr>
            <a:r>
              <a:rPr lang="en-US" sz="2000" dirty="0" smtClean="0">
                <a:latin typeface="+mn-lt"/>
              </a:rPr>
              <a:t>0’s </a:t>
            </a:r>
            <a:r>
              <a:rPr lang="en-US" sz="2000" dirty="0">
                <a:latin typeface="+mn-lt"/>
              </a:rPr>
              <a:t>incorrectly classified as "1</a:t>
            </a:r>
            <a:r>
              <a:rPr lang="en-US" sz="2000" dirty="0" smtClean="0">
                <a:latin typeface="+mn-lt"/>
              </a:rPr>
              <a:t>" = 25</a:t>
            </a:r>
            <a:endParaRPr lang="en-US" sz="2000" dirty="0">
              <a:latin typeface="+mn-lt"/>
            </a:endParaRPr>
          </a:p>
          <a:p>
            <a:pPr>
              <a:lnSpc>
                <a:spcPct val="150000"/>
              </a:lnSpc>
              <a:spcBef>
                <a:spcPts val="0"/>
              </a:spcBef>
              <a:buFont typeface="Wingdings" panose="05000000000000000000" pitchFamily="2" charset="2"/>
              <a:buChar char="§"/>
            </a:pPr>
            <a:r>
              <a:rPr lang="en-US" sz="2000" dirty="0" smtClean="0">
                <a:latin typeface="+mn-lt"/>
              </a:rPr>
              <a:t>0’s </a:t>
            </a:r>
            <a:r>
              <a:rPr lang="en-US" sz="2000" dirty="0">
                <a:latin typeface="+mn-lt"/>
              </a:rPr>
              <a:t>correctly classified as "0</a:t>
            </a:r>
            <a:r>
              <a:rPr lang="en-US" sz="2000" dirty="0" smtClean="0">
                <a:latin typeface="+mn-lt"/>
              </a:rPr>
              <a:t>" = 2689</a:t>
            </a:r>
            <a:endParaRPr lang="en-US" sz="2000" dirty="0">
              <a:latin typeface="+mn-lt"/>
            </a:endParaRPr>
          </a:p>
          <a:p>
            <a:pPr>
              <a:lnSpc>
                <a:spcPct val="150000"/>
              </a:lnSpc>
              <a:spcBef>
                <a:spcPts val="0"/>
              </a:spcBef>
              <a:buFont typeface="Wingdings" panose="05000000000000000000" pitchFamily="2" charset="2"/>
              <a:buChar char="§"/>
            </a:pPr>
            <a:r>
              <a:rPr lang="en-US" sz="2000" dirty="0" smtClean="0">
                <a:latin typeface="+mn-lt"/>
              </a:rPr>
              <a:t>Misclassification</a:t>
            </a:r>
          </a:p>
          <a:p>
            <a:pPr lvl="1" algn="just">
              <a:lnSpc>
                <a:spcPct val="150000"/>
              </a:lnSpc>
              <a:spcBef>
                <a:spcPts val="0"/>
              </a:spcBef>
              <a:buFont typeface="Courier New" panose="02070309020205020404" pitchFamily="49" charset="0"/>
              <a:buChar char="o"/>
            </a:pPr>
            <a:r>
              <a:rPr lang="en-US" sz="2000" dirty="0" smtClean="0">
                <a:solidFill>
                  <a:srgbClr val="FF0000"/>
                </a:solidFill>
                <a:latin typeface="+mn-lt"/>
              </a:rPr>
              <a:t>Error:</a:t>
            </a:r>
            <a:r>
              <a:rPr lang="en-US" sz="2000" dirty="0" smtClean="0">
                <a:latin typeface="+mn-lt"/>
              </a:rPr>
              <a:t> classifying </a:t>
            </a:r>
            <a:r>
              <a:rPr lang="en-US" sz="2000" dirty="0">
                <a:latin typeface="+mn-lt"/>
              </a:rPr>
              <a:t>a record as belonging to one class when it belongs to another </a:t>
            </a:r>
            <a:r>
              <a:rPr lang="en-US" sz="2000" dirty="0" smtClean="0">
                <a:latin typeface="+mn-lt"/>
              </a:rPr>
              <a:t>class</a:t>
            </a:r>
            <a:endParaRPr lang="en-US" sz="2000" dirty="0">
              <a:latin typeface="+mn-lt"/>
            </a:endParaRPr>
          </a:p>
          <a:p>
            <a:pPr lvl="1" algn="just">
              <a:lnSpc>
                <a:spcPct val="150000"/>
              </a:lnSpc>
              <a:spcBef>
                <a:spcPts val="0"/>
              </a:spcBef>
              <a:buFont typeface="Courier New" panose="02070309020205020404" pitchFamily="49" charset="0"/>
              <a:buChar char="o"/>
            </a:pPr>
            <a:r>
              <a:rPr lang="en-US" sz="2000" dirty="0" smtClean="0">
                <a:solidFill>
                  <a:srgbClr val="0000FF"/>
                </a:solidFill>
                <a:latin typeface="+mn-lt"/>
              </a:rPr>
              <a:t>Error rate:</a:t>
            </a:r>
            <a:r>
              <a:rPr lang="en-US" sz="2000" dirty="0" smtClean="0">
                <a:latin typeface="+mn-lt"/>
              </a:rPr>
              <a:t> percent </a:t>
            </a:r>
            <a:r>
              <a:rPr lang="en-US" sz="2000" dirty="0">
                <a:latin typeface="+mn-lt"/>
              </a:rPr>
              <a:t>of misclassified records out of the total records in the validation </a:t>
            </a:r>
            <a:r>
              <a:rPr lang="en-US" sz="2000" dirty="0" smtClean="0">
                <a:latin typeface="+mn-lt"/>
              </a:rPr>
              <a:t>data</a:t>
            </a:r>
          </a:p>
        </p:txBody>
      </p:sp>
      <p:pic>
        <p:nvPicPr>
          <p:cNvPr id="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6553200" y="1909707"/>
            <a:ext cx="4893337" cy="1845431"/>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248000" y="1374120"/>
              <a:ext cx="7548120" cy="4696560"/>
            </p14:xfrm>
          </p:contentPart>
        </mc:Choice>
        <mc:Fallback>
          <p:pic>
            <p:nvPicPr>
              <p:cNvPr id="2" name="Ink 1"/>
              <p:cNvPicPr/>
              <p:nvPr/>
            </p:nvPicPr>
            <p:blipFill>
              <a:blip r:embed="rId4"/>
              <a:stretch>
                <a:fillRect/>
              </a:stretch>
            </p:blipFill>
            <p:spPr>
              <a:xfrm>
                <a:off x="4245480" y="1365840"/>
                <a:ext cx="7554960" cy="4709160"/>
              </a:xfrm>
              <a:prstGeom prst="rect">
                <a:avLst/>
              </a:prstGeom>
            </p:spPr>
          </p:pic>
        </mc:Fallback>
      </mc:AlternateContent>
    </p:spTree>
    <p:extLst>
      <p:ext uri="{BB962C8B-B14F-4D97-AF65-F5344CB8AC3E}">
        <p14:creationId xmlns:p14="http://schemas.microsoft.com/office/powerpoint/2010/main" val="6934749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effectLst/>
                <a:latin typeface="Helvetica" pitchFamily="2" charset="0"/>
              </a:rPr>
              <a:t>Gradient Descent- Hyper parameter</a:t>
            </a:r>
          </a:p>
        </p:txBody>
      </p:sp>
      <p:sp>
        <p:nvSpPr>
          <p:cNvPr id="5" name="Rectangle 4"/>
          <p:cNvSpPr/>
          <p:nvPr/>
        </p:nvSpPr>
        <p:spPr>
          <a:xfrm>
            <a:off x="103632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62734C46-BE62-ECEF-711E-76C8FC234ECE}"/>
              </a:ext>
            </a:extLst>
          </p:cNvPr>
          <p:cNvPicPr>
            <a:picLocks noChangeAspect="1"/>
          </p:cNvPicPr>
          <p:nvPr/>
        </p:nvPicPr>
        <p:blipFill>
          <a:blip r:embed="rId2"/>
          <a:stretch>
            <a:fillRect/>
          </a:stretch>
        </p:blipFill>
        <p:spPr>
          <a:xfrm>
            <a:off x="235019" y="3390900"/>
            <a:ext cx="5224373" cy="3238500"/>
          </a:xfrm>
          <a:prstGeom prst="rect">
            <a:avLst/>
          </a:prstGeom>
        </p:spPr>
      </p:pic>
      <p:pic>
        <p:nvPicPr>
          <p:cNvPr id="4" name="Picture 3">
            <a:extLst>
              <a:ext uri="{FF2B5EF4-FFF2-40B4-BE49-F238E27FC236}">
                <a16:creationId xmlns="" xmlns:a16="http://schemas.microsoft.com/office/drawing/2014/main" id="{ABDF0B73-F9FF-AAE8-CAC1-2E1248113CF9}"/>
              </a:ext>
            </a:extLst>
          </p:cNvPr>
          <p:cNvPicPr>
            <a:picLocks noChangeAspect="1"/>
          </p:cNvPicPr>
          <p:nvPr/>
        </p:nvPicPr>
        <p:blipFill>
          <a:blip r:embed="rId3"/>
          <a:stretch>
            <a:fillRect/>
          </a:stretch>
        </p:blipFill>
        <p:spPr>
          <a:xfrm>
            <a:off x="5485596" y="3390900"/>
            <a:ext cx="5003800" cy="3034021"/>
          </a:xfrm>
          <a:prstGeom prst="rect">
            <a:avLst/>
          </a:prstGeom>
        </p:spPr>
      </p:pic>
      <p:sp>
        <p:nvSpPr>
          <p:cNvPr id="10" name="TextBox 9">
            <a:extLst>
              <a:ext uri="{FF2B5EF4-FFF2-40B4-BE49-F238E27FC236}">
                <a16:creationId xmlns="" xmlns:a16="http://schemas.microsoft.com/office/drawing/2014/main" id="{AF4C238E-FE2F-AF19-86F2-DC5437950ADD}"/>
              </a:ext>
            </a:extLst>
          </p:cNvPr>
          <p:cNvSpPr txBox="1"/>
          <p:nvPr/>
        </p:nvSpPr>
        <p:spPr>
          <a:xfrm>
            <a:off x="152400" y="1143000"/>
            <a:ext cx="5105400" cy="923330"/>
          </a:xfrm>
          <a:prstGeom prst="rect">
            <a:avLst/>
          </a:prstGeom>
          <a:noFill/>
        </p:spPr>
        <p:txBody>
          <a:bodyPr wrap="square">
            <a:spAutoFit/>
          </a:bodyPr>
          <a:lstStyle/>
          <a:p>
            <a:r>
              <a:rPr lang="en-IN" dirty="0">
                <a:effectLst/>
              </a:rPr>
              <a:t>If the learning rate is too small, then the algorithm</a:t>
            </a:r>
          </a:p>
          <a:p>
            <a:r>
              <a:rPr lang="en-IN" dirty="0">
                <a:effectLst/>
              </a:rPr>
              <a:t>will have to go through many iterations to converge, which will take a long time</a:t>
            </a:r>
          </a:p>
        </p:txBody>
      </p:sp>
      <p:sp>
        <p:nvSpPr>
          <p:cNvPr id="12" name="TextBox 11">
            <a:extLst>
              <a:ext uri="{FF2B5EF4-FFF2-40B4-BE49-F238E27FC236}">
                <a16:creationId xmlns="" xmlns:a16="http://schemas.microsoft.com/office/drawing/2014/main" id="{2334C158-EDFC-C6A9-C784-541D034603DF}"/>
              </a:ext>
            </a:extLst>
          </p:cNvPr>
          <p:cNvSpPr txBox="1"/>
          <p:nvPr/>
        </p:nvSpPr>
        <p:spPr>
          <a:xfrm>
            <a:off x="5867400" y="946153"/>
            <a:ext cx="6094070" cy="1477328"/>
          </a:xfrm>
          <a:prstGeom prst="rect">
            <a:avLst/>
          </a:prstGeom>
          <a:noFill/>
        </p:spPr>
        <p:txBody>
          <a:bodyPr wrap="square">
            <a:spAutoFit/>
          </a:bodyPr>
          <a:lstStyle/>
          <a:p>
            <a:r>
              <a:rPr lang="en-IN" dirty="0">
                <a:effectLst/>
              </a:rPr>
              <a:t>On the other hand, if the learning rate is too high, you might jump across the valley and end up on the other side, possibly even higher up than you were before. This might make the algorithm diverge, with larger and larger values, failing to find a good solution</a:t>
            </a: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 xmlns:a16="http://schemas.microsoft.com/office/drawing/2014/main" id="{B4A16D9A-5CB2-F0E0-F118-A820553520F6}"/>
                  </a:ext>
                </a:extLst>
              </p14:cNvPr>
              <p14:cNvContentPartPr/>
              <p14:nvPr/>
            </p14:nvContentPartPr>
            <p14:xfrm>
              <a:off x="321840" y="34200"/>
              <a:ext cx="11616480" cy="5935320"/>
            </p14:xfrm>
          </p:contentPart>
        </mc:Choice>
        <mc:Fallback xmlns="">
          <p:pic>
            <p:nvPicPr>
              <p:cNvPr id="13" name="Ink 12">
                <a:extLst>
                  <a:ext uri="{FF2B5EF4-FFF2-40B4-BE49-F238E27FC236}">
                    <a16:creationId xmlns:a16="http://schemas.microsoft.com/office/drawing/2014/main" id="{B4A16D9A-5CB2-F0E0-F118-A820553520F6}"/>
                  </a:ext>
                </a:extLst>
              </p:cNvPr>
              <p:cNvPicPr/>
              <p:nvPr/>
            </p:nvPicPr>
            <p:blipFill>
              <a:blip r:embed="rId5"/>
              <a:stretch>
                <a:fillRect/>
              </a:stretch>
            </p:blipFill>
            <p:spPr>
              <a:xfrm>
                <a:off x="305640" y="18000"/>
                <a:ext cx="11648880" cy="5967720"/>
              </a:xfrm>
              <a:prstGeom prst="rect">
                <a:avLst/>
              </a:prstGeom>
            </p:spPr>
          </p:pic>
        </mc:Fallback>
      </mc:AlternateContent>
    </p:spTree>
    <p:extLst>
      <p:ext uri="{BB962C8B-B14F-4D97-AF65-F5344CB8AC3E}">
        <p14:creationId xmlns:p14="http://schemas.microsoft.com/office/powerpoint/2010/main" val="10104253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effectLst/>
                <a:latin typeface="Helvetica" pitchFamily="2" charset="0"/>
              </a:rPr>
              <a:t>Gradient Descent- Pitfalls</a:t>
            </a:r>
          </a:p>
        </p:txBody>
      </p:sp>
      <p:sp>
        <p:nvSpPr>
          <p:cNvPr id="5" name="Rectangle 4"/>
          <p:cNvSpPr/>
          <p:nvPr/>
        </p:nvSpPr>
        <p:spPr>
          <a:xfrm>
            <a:off x="103632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 xmlns:a16="http://schemas.microsoft.com/office/drawing/2014/main" id="{33350D73-D6BD-35A2-394D-281420333833}"/>
              </a:ext>
            </a:extLst>
          </p:cNvPr>
          <p:cNvPicPr>
            <a:picLocks noChangeAspect="1"/>
          </p:cNvPicPr>
          <p:nvPr/>
        </p:nvPicPr>
        <p:blipFill>
          <a:blip r:embed="rId2"/>
          <a:stretch>
            <a:fillRect/>
          </a:stretch>
        </p:blipFill>
        <p:spPr>
          <a:xfrm>
            <a:off x="6248400" y="3074478"/>
            <a:ext cx="5578615" cy="3661970"/>
          </a:xfrm>
          <a:prstGeom prst="rect">
            <a:avLst/>
          </a:prstGeom>
        </p:spPr>
      </p:pic>
      <p:sp>
        <p:nvSpPr>
          <p:cNvPr id="8" name="TextBox 7">
            <a:extLst>
              <a:ext uri="{FF2B5EF4-FFF2-40B4-BE49-F238E27FC236}">
                <a16:creationId xmlns="" xmlns:a16="http://schemas.microsoft.com/office/drawing/2014/main" id="{21EF34AC-2B4F-966A-E750-851CB987D6B0}"/>
              </a:ext>
            </a:extLst>
          </p:cNvPr>
          <p:cNvSpPr txBox="1"/>
          <p:nvPr/>
        </p:nvSpPr>
        <p:spPr>
          <a:xfrm>
            <a:off x="188089" y="1066800"/>
            <a:ext cx="4993511" cy="4708981"/>
          </a:xfrm>
          <a:prstGeom prst="rect">
            <a:avLst/>
          </a:prstGeom>
          <a:noFill/>
        </p:spPr>
        <p:txBody>
          <a:bodyPr wrap="square">
            <a:spAutoFit/>
          </a:bodyPr>
          <a:lstStyle/>
          <a:p>
            <a:pPr marL="342900" indent="-342900">
              <a:buFont typeface="Arial" panose="020B0604020202020204" pitchFamily="34" charset="0"/>
              <a:buChar char="•"/>
            </a:pPr>
            <a:r>
              <a:rPr lang="en-IN" sz="2000" dirty="0">
                <a:effectLst/>
              </a:rPr>
              <a:t>Finally, not all cost functions look like nice regular bowls. </a:t>
            </a:r>
          </a:p>
          <a:p>
            <a:pPr marL="342900" indent="-342900">
              <a:buFont typeface="Arial" panose="020B0604020202020204" pitchFamily="34" charset="0"/>
              <a:buChar char="•"/>
            </a:pPr>
            <a:r>
              <a:rPr lang="en-IN" sz="2000" dirty="0">
                <a:effectLst/>
              </a:rPr>
              <a:t>There may be holes, </a:t>
            </a:r>
            <a:r>
              <a:rPr lang="en-IN" sz="2000" dirty="0" err="1">
                <a:effectLst/>
              </a:rPr>
              <a:t>ridges,plateaus</a:t>
            </a:r>
            <a:r>
              <a:rPr lang="en-IN" sz="2000" dirty="0">
                <a:effectLst/>
              </a:rPr>
              <a:t>, and all sorts of irregular terrains, making convergence to the minimum very difficult. </a:t>
            </a:r>
          </a:p>
          <a:p>
            <a:pPr marL="342900" indent="-342900">
              <a:buFont typeface="Arial" panose="020B0604020202020204" pitchFamily="34" charset="0"/>
              <a:buChar char="•"/>
            </a:pPr>
            <a:r>
              <a:rPr lang="en-IN" sz="2000" dirty="0">
                <a:solidFill>
                  <a:srgbClr val="9A0000"/>
                </a:solidFill>
                <a:effectLst/>
              </a:rPr>
              <a:t>Figure </a:t>
            </a:r>
            <a:r>
              <a:rPr lang="en-IN" sz="2000" dirty="0">
                <a:effectLst/>
              </a:rPr>
              <a:t>shows the two main challenges with Gradient Descent: </a:t>
            </a:r>
          </a:p>
          <a:p>
            <a:pPr marL="914400" lvl="1" indent="-457200">
              <a:buFont typeface="+mj-lt"/>
              <a:buAutoNum type="arabicPeriod"/>
            </a:pPr>
            <a:r>
              <a:rPr lang="en-IN" sz="2000" dirty="0">
                <a:effectLst/>
              </a:rPr>
              <a:t>if the random initialization starts the algorithm on the left, then it will converge to a local </a:t>
            </a:r>
            <a:r>
              <a:rPr lang="en-IN" sz="2000" dirty="0" err="1">
                <a:effectLst/>
              </a:rPr>
              <a:t>minimum,which</a:t>
            </a:r>
            <a:r>
              <a:rPr lang="en-IN" sz="2000" dirty="0">
                <a:effectLst/>
              </a:rPr>
              <a:t> is not as good as the global minimum. </a:t>
            </a:r>
          </a:p>
          <a:p>
            <a:pPr marL="914400" lvl="1" indent="-457200">
              <a:buFont typeface="+mj-lt"/>
              <a:buAutoNum type="arabicPeriod"/>
            </a:pPr>
            <a:r>
              <a:rPr lang="en-IN" sz="2000" dirty="0">
                <a:effectLst/>
              </a:rPr>
              <a:t>If it starts on the right, then it will take a very long time to cross the plateau, and if you stop too early you will never reach the global minimum.</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 xmlns:a16="http://schemas.microsoft.com/office/drawing/2014/main" id="{2D1BA043-222D-6E84-6284-F62986578E37}"/>
                  </a:ext>
                </a:extLst>
              </p14:cNvPr>
              <p14:cNvContentPartPr/>
              <p14:nvPr/>
            </p14:nvContentPartPr>
            <p14:xfrm>
              <a:off x="668880" y="858960"/>
              <a:ext cx="11015640" cy="4806000"/>
            </p14:xfrm>
          </p:contentPart>
        </mc:Choice>
        <mc:Fallback xmlns="">
          <p:pic>
            <p:nvPicPr>
              <p:cNvPr id="9" name="Ink 8">
                <a:extLst>
                  <a:ext uri="{FF2B5EF4-FFF2-40B4-BE49-F238E27FC236}">
                    <a16:creationId xmlns:a16="http://schemas.microsoft.com/office/drawing/2014/main" id="{2D1BA043-222D-6E84-6284-F62986578E37}"/>
                  </a:ext>
                </a:extLst>
              </p:cNvPr>
              <p:cNvPicPr/>
              <p:nvPr/>
            </p:nvPicPr>
            <p:blipFill>
              <a:blip r:embed="rId4"/>
              <a:stretch>
                <a:fillRect/>
              </a:stretch>
            </p:blipFill>
            <p:spPr>
              <a:xfrm>
                <a:off x="652680" y="842760"/>
                <a:ext cx="11048040" cy="4838400"/>
              </a:xfrm>
              <a:prstGeom prst="rect">
                <a:avLst/>
              </a:prstGeom>
            </p:spPr>
          </p:pic>
        </mc:Fallback>
      </mc:AlternateContent>
    </p:spTree>
    <p:extLst>
      <p:ext uri="{BB962C8B-B14F-4D97-AF65-F5344CB8AC3E}">
        <p14:creationId xmlns:p14="http://schemas.microsoft.com/office/powerpoint/2010/main" val="24153918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Intuition Behind Cost Function</a:t>
            </a:r>
          </a:p>
        </p:txBody>
      </p:sp>
      <p:sp>
        <p:nvSpPr>
          <p:cNvPr id="5" name="Rectangle 4"/>
          <p:cNvSpPr/>
          <p:nvPr/>
        </p:nvSpPr>
        <p:spPr>
          <a:xfrm>
            <a:off x="103632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211A1688-623F-E0AE-23A6-2C235D937F87}"/>
              </a:ext>
            </a:extLst>
          </p:cNvPr>
          <p:cNvPicPr>
            <a:picLocks noChangeAspect="1"/>
          </p:cNvPicPr>
          <p:nvPr/>
        </p:nvPicPr>
        <p:blipFill>
          <a:blip r:embed="rId2"/>
          <a:stretch>
            <a:fillRect/>
          </a:stretch>
        </p:blipFill>
        <p:spPr>
          <a:xfrm>
            <a:off x="533400" y="1371600"/>
            <a:ext cx="8991600" cy="456637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 xmlns:a16="http://schemas.microsoft.com/office/drawing/2014/main" id="{F4C6573B-25A2-F386-3D73-D5359C26F810}"/>
                  </a:ext>
                </a:extLst>
              </p14:cNvPr>
              <p14:cNvContentPartPr/>
              <p14:nvPr/>
            </p14:nvContentPartPr>
            <p14:xfrm>
              <a:off x="2302920" y="1321200"/>
              <a:ext cx="9376200" cy="4766760"/>
            </p14:xfrm>
          </p:contentPart>
        </mc:Choice>
        <mc:Fallback xmlns="">
          <p:pic>
            <p:nvPicPr>
              <p:cNvPr id="4" name="Ink 3">
                <a:extLst>
                  <a:ext uri="{FF2B5EF4-FFF2-40B4-BE49-F238E27FC236}">
                    <a16:creationId xmlns:a16="http://schemas.microsoft.com/office/drawing/2014/main" id="{F4C6573B-25A2-F386-3D73-D5359C26F810}"/>
                  </a:ext>
                </a:extLst>
              </p:cNvPr>
              <p:cNvPicPr/>
              <p:nvPr/>
            </p:nvPicPr>
            <p:blipFill>
              <a:blip r:embed="rId4"/>
              <a:stretch>
                <a:fillRect/>
              </a:stretch>
            </p:blipFill>
            <p:spPr>
              <a:xfrm>
                <a:off x="2286720" y="1305000"/>
                <a:ext cx="9408600" cy="4799160"/>
              </a:xfrm>
              <a:prstGeom prst="rect">
                <a:avLst/>
              </a:prstGeom>
            </p:spPr>
          </p:pic>
        </mc:Fallback>
      </mc:AlternateContent>
    </p:spTree>
    <p:extLst>
      <p:ext uri="{BB962C8B-B14F-4D97-AF65-F5344CB8AC3E}">
        <p14:creationId xmlns:p14="http://schemas.microsoft.com/office/powerpoint/2010/main" val="27632479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21155"/>
          <a:stretch/>
        </p:blipFill>
        <p:spPr>
          <a:xfrm>
            <a:off x="1524000" y="1295400"/>
            <a:ext cx="9144000" cy="5407215"/>
          </a:xfrm>
          <a:prstGeom prst="rect">
            <a:avLst/>
          </a:prstGeom>
        </p:spPr>
      </p:pic>
      <p:sp>
        <p:nvSpPr>
          <p:cNvPr id="3" name="Title 2"/>
          <p:cNvSpPr>
            <a:spLocks noGrp="1"/>
          </p:cNvSpPr>
          <p:nvPr>
            <p:ph type="title"/>
          </p:nvPr>
        </p:nvSpPr>
        <p:spPr/>
        <p:txBody>
          <a:bodyPr/>
          <a:lstStyle/>
          <a:p>
            <a:r>
              <a:rPr lang="en-IN" dirty="0"/>
              <a:t>Intuition Behind Cost Function</a:t>
            </a:r>
          </a:p>
        </p:txBody>
      </p:sp>
      <p:sp>
        <p:nvSpPr>
          <p:cNvPr id="4" name="Rectangle 3"/>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8610600" y="3810000"/>
            <a:ext cx="1075936" cy="338554"/>
          </a:xfrm>
          <a:prstGeom prst="rect">
            <a:avLst/>
          </a:prstGeom>
          <a:noFill/>
        </p:spPr>
        <p:txBody>
          <a:bodyPr wrap="none" rtlCol="0">
            <a:spAutoFit/>
          </a:bodyPr>
          <a:lstStyle/>
          <a:p>
            <a:r>
              <a:rPr lang="en-IN" sz="1600" dirty="0">
                <a:solidFill>
                  <a:srgbClr val="FF0000"/>
                </a:solidFill>
                <a:latin typeface="Helvetica" panose="020B0604020202020204" pitchFamily="34" charset="0"/>
                <a:cs typeface="Helvetica" panose="020B0604020202020204" pitchFamily="34" charset="0"/>
              </a:rPr>
              <a:t>(900,-0.1)</a:t>
            </a:r>
          </a:p>
        </p:txBody>
      </p:sp>
      <p:sp>
        <p:nvSpPr>
          <p:cNvPr id="6" name="TextBox 5"/>
          <p:cNvSpPr txBox="1"/>
          <p:nvPr/>
        </p:nvSpPr>
        <p:spPr>
          <a:xfrm>
            <a:off x="4114800" y="4114800"/>
            <a:ext cx="1475084" cy="369332"/>
          </a:xfrm>
          <a:prstGeom prst="rect">
            <a:avLst/>
          </a:prstGeom>
          <a:noFill/>
        </p:spPr>
        <p:txBody>
          <a:bodyPr wrap="none" rtlCol="0">
            <a:spAutoFit/>
          </a:bodyPr>
          <a:lstStyle/>
          <a:p>
            <a:r>
              <a:rPr lang="en-IN" dirty="0">
                <a:solidFill>
                  <a:srgbClr val="0070C0"/>
                </a:solidFill>
              </a:rPr>
              <a:t>h(x)=900-0.1x</a:t>
            </a:r>
          </a:p>
        </p:txBody>
      </p:sp>
    </p:spTree>
    <p:extLst>
      <p:ext uri="{BB962C8B-B14F-4D97-AF65-F5344CB8AC3E}">
        <p14:creationId xmlns:p14="http://schemas.microsoft.com/office/powerpoint/2010/main" val="22662015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20358"/>
          <a:stretch/>
        </p:blipFill>
        <p:spPr>
          <a:xfrm>
            <a:off x="1524000" y="1219200"/>
            <a:ext cx="9144000" cy="5461806"/>
          </a:xfrm>
          <a:prstGeom prst="rect">
            <a:avLst/>
          </a:prstGeom>
        </p:spPr>
      </p:pic>
      <p:sp>
        <p:nvSpPr>
          <p:cNvPr id="3" name="Title 2"/>
          <p:cNvSpPr>
            <a:spLocks noGrp="1"/>
          </p:cNvSpPr>
          <p:nvPr>
            <p:ph type="title"/>
          </p:nvPr>
        </p:nvSpPr>
        <p:spPr/>
        <p:txBody>
          <a:bodyPr/>
          <a:lstStyle/>
          <a:p>
            <a:r>
              <a:rPr lang="en-IN" dirty="0"/>
              <a:t>Intuition Behind Cost Function</a:t>
            </a:r>
          </a:p>
        </p:txBody>
      </p:sp>
      <p:sp>
        <p:nvSpPr>
          <p:cNvPr id="4" name="Rectangle 3"/>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805B2C6C-DF35-F1EB-E251-DACEC07D3AA0}"/>
                  </a:ext>
                </a:extLst>
              </p14:cNvPr>
              <p14:cNvContentPartPr/>
              <p14:nvPr/>
            </p14:nvContentPartPr>
            <p14:xfrm>
              <a:off x="2286000" y="3065040"/>
              <a:ext cx="5899680" cy="753840"/>
            </p14:xfrm>
          </p:contentPart>
        </mc:Choice>
        <mc:Fallback xmlns="">
          <p:pic>
            <p:nvPicPr>
              <p:cNvPr id="5" name="Ink 4">
                <a:extLst>
                  <a:ext uri="{FF2B5EF4-FFF2-40B4-BE49-F238E27FC236}">
                    <a16:creationId xmlns:a16="http://schemas.microsoft.com/office/drawing/2014/main" id="{805B2C6C-DF35-F1EB-E251-DACEC07D3AA0}"/>
                  </a:ext>
                </a:extLst>
              </p:cNvPr>
              <p:cNvPicPr/>
              <p:nvPr/>
            </p:nvPicPr>
            <p:blipFill>
              <a:blip r:embed="rId5"/>
              <a:stretch>
                <a:fillRect/>
              </a:stretch>
            </p:blipFill>
            <p:spPr>
              <a:xfrm>
                <a:off x="2269800" y="3048840"/>
                <a:ext cx="5932080" cy="786240"/>
              </a:xfrm>
              <a:prstGeom prst="rect">
                <a:avLst/>
              </a:prstGeom>
            </p:spPr>
          </p:pic>
        </mc:Fallback>
      </mc:AlternateContent>
    </p:spTree>
    <p:extLst>
      <p:ext uri="{BB962C8B-B14F-4D97-AF65-F5344CB8AC3E}">
        <p14:creationId xmlns:p14="http://schemas.microsoft.com/office/powerpoint/2010/main" val="25347214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2"/>
          <a:srcRect t="20358"/>
          <a:stretch/>
        </p:blipFill>
        <p:spPr>
          <a:xfrm>
            <a:off x="1447800" y="1143000"/>
            <a:ext cx="9144000" cy="5461806"/>
          </a:xfrm>
          <a:prstGeom prst="rect">
            <a:avLst/>
          </a:prstGeom>
        </p:spPr>
      </p:pic>
      <p:sp>
        <p:nvSpPr>
          <p:cNvPr id="3" name="Title 2"/>
          <p:cNvSpPr>
            <a:spLocks noGrp="1"/>
          </p:cNvSpPr>
          <p:nvPr>
            <p:ph type="title"/>
          </p:nvPr>
        </p:nvSpPr>
        <p:spPr/>
        <p:txBody>
          <a:bodyPr/>
          <a:lstStyle/>
          <a:p>
            <a:r>
              <a:rPr lang="en-IN" dirty="0"/>
              <a:t>Intuition Behind Cost Function</a:t>
            </a:r>
          </a:p>
        </p:txBody>
      </p:sp>
      <p:sp>
        <p:nvSpPr>
          <p:cNvPr id="4" name="Rectangle 3"/>
          <p:cNvSpPr/>
          <p:nvPr/>
        </p:nvSpPr>
        <p:spPr>
          <a:xfrm>
            <a:off x="10363200" y="63246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 xmlns:a16="http://schemas.microsoft.com/office/drawing/2014/main" id="{8FBB5F74-DDB5-A1D0-FBF7-57F939740775}"/>
                  </a:ext>
                </a:extLst>
              </p14:cNvPr>
              <p14:cNvContentPartPr/>
              <p14:nvPr/>
            </p14:nvContentPartPr>
            <p14:xfrm>
              <a:off x="6510960" y="3386880"/>
              <a:ext cx="1742760" cy="1752840"/>
            </p14:xfrm>
          </p:contentPart>
        </mc:Choice>
        <mc:Fallback xmlns="">
          <p:pic>
            <p:nvPicPr>
              <p:cNvPr id="5" name="Ink 4">
                <a:extLst>
                  <a:ext uri="{FF2B5EF4-FFF2-40B4-BE49-F238E27FC236}">
                    <a16:creationId xmlns:a16="http://schemas.microsoft.com/office/drawing/2014/main" id="{8FBB5F74-DDB5-A1D0-FBF7-57F939740775}"/>
                  </a:ext>
                </a:extLst>
              </p:cNvPr>
              <p:cNvPicPr/>
              <p:nvPr/>
            </p:nvPicPr>
            <p:blipFill>
              <a:blip r:embed="rId4"/>
              <a:stretch>
                <a:fillRect/>
              </a:stretch>
            </p:blipFill>
            <p:spPr>
              <a:xfrm>
                <a:off x="6494760" y="3370680"/>
                <a:ext cx="1775160" cy="1785240"/>
              </a:xfrm>
              <a:prstGeom prst="rect">
                <a:avLst/>
              </a:prstGeom>
            </p:spPr>
          </p:pic>
        </mc:Fallback>
      </mc:AlternateContent>
    </p:spTree>
    <p:extLst>
      <p:ext uri="{BB962C8B-B14F-4D97-AF65-F5344CB8AC3E}">
        <p14:creationId xmlns:p14="http://schemas.microsoft.com/office/powerpoint/2010/main" val="22040232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21553"/>
          <a:stretch/>
        </p:blipFill>
        <p:spPr>
          <a:xfrm>
            <a:off x="1524000" y="1219200"/>
            <a:ext cx="9144000" cy="5379919"/>
          </a:xfrm>
          <a:prstGeom prst="rect">
            <a:avLst/>
          </a:prstGeom>
        </p:spPr>
      </p:pic>
      <p:sp>
        <p:nvSpPr>
          <p:cNvPr id="3" name="Title 2"/>
          <p:cNvSpPr>
            <a:spLocks noGrp="1"/>
          </p:cNvSpPr>
          <p:nvPr>
            <p:ph type="title"/>
          </p:nvPr>
        </p:nvSpPr>
        <p:spPr/>
        <p:txBody>
          <a:bodyPr/>
          <a:lstStyle/>
          <a:p>
            <a:r>
              <a:rPr lang="en-IN" dirty="0"/>
              <a:t>Intuition Behind Cost Function</a:t>
            </a:r>
          </a:p>
        </p:txBody>
      </p:sp>
      <p:sp>
        <p:nvSpPr>
          <p:cNvPr id="4" name="Rectangle 3"/>
          <p:cNvSpPr/>
          <p:nvPr/>
        </p:nvSpPr>
        <p:spPr>
          <a:xfrm>
            <a:off x="10439400" y="63246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F892A750-317C-849F-CA64-D39239C61987}"/>
                  </a:ext>
                </a:extLst>
              </p14:cNvPr>
              <p14:cNvContentPartPr/>
              <p14:nvPr/>
            </p14:nvContentPartPr>
            <p14:xfrm>
              <a:off x="2311560" y="2972160"/>
              <a:ext cx="5721120" cy="3518640"/>
            </p14:xfrm>
          </p:contentPart>
        </mc:Choice>
        <mc:Fallback xmlns="">
          <p:pic>
            <p:nvPicPr>
              <p:cNvPr id="5" name="Ink 4">
                <a:extLst>
                  <a:ext uri="{FF2B5EF4-FFF2-40B4-BE49-F238E27FC236}">
                    <a16:creationId xmlns:a16="http://schemas.microsoft.com/office/drawing/2014/main" id="{F892A750-317C-849F-CA64-D39239C61987}"/>
                  </a:ext>
                </a:extLst>
              </p:cNvPr>
              <p:cNvPicPr/>
              <p:nvPr/>
            </p:nvPicPr>
            <p:blipFill>
              <a:blip r:embed="rId5"/>
              <a:stretch>
                <a:fillRect/>
              </a:stretch>
            </p:blipFill>
            <p:spPr>
              <a:xfrm>
                <a:off x="2295360" y="2955960"/>
                <a:ext cx="5753520" cy="3551040"/>
              </a:xfrm>
              <a:prstGeom prst="rect">
                <a:avLst/>
              </a:prstGeom>
            </p:spPr>
          </p:pic>
        </mc:Fallback>
      </mc:AlternateContent>
    </p:spTree>
    <p:extLst>
      <p:ext uri="{BB962C8B-B14F-4D97-AF65-F5344CB8AC3E}">
        <p14:creationId xmlns:p14="http://schemas.microsoft.com/office/powerpoint/2010/main" val="39122952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2"/>
          <a:srcRect t="15981"/>
          <a:stretch/>
        </p:blipFill>
        <p:spPr>
          <a:xfrm>
            <a:off x="1524000" y="990600"/>
            <a:ext cx="9144000" cy="5762056"/>
          </a:xfrm>
          <a:prstGeom prst="rect">
            <a:avLst/>
          </a:prstGeom>
        </p:spPr>
      </p:pic>
      <p:sp>
        <p:nvSpPr>
          <p:cNvPr id="3" name="Title 2"/>
          <p:cNvSpPr>
            <a:spLocks noGrp="1"/>
          </p:cNvSpPr>
          <p:nvPr>
            <p:ph type="title"/>
          </p:nvPr>
        </p:nvSpPr>
        <p:spPr/>
        <p:txBody>
          <a:bodyPr/>
          <a:lstStyle/>
          <a:p>
            <a:r>
              <a:rPr lang="en-IN" dirty="0"/>
              <a:t>Basic Search Procedure</a:t>
            </a:r>
          </a:p>
        </p:txBody>
      </p:sp>
      <p:sp>
        <p:nvSpPr>
          <p:cNvPr id="4" name="Rectangle 3"/>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 xmlns:a16="http://schemas.microsoft.com/office/drawing/2014/main" id="{B7EBF3CA-ADD3-A673-0245-5B6118B17D9E}"/>
                  </a:ext>
                </a:extLst>
              </p14:cNvPr>
              <p14:cNvContentPartPr/>
              <p14:nvPr/>
            </p14:nvContentPartPr>
            <p14:xfrm>
              <a:off x="3556080" y="1905120"/>
              <a:ext cx="4221720" cy="3657960"/>
            </p14:xfrm>
          </p:contentPart>
        </mc:Choice>
        <mc:Fallback xmlns="">
          <p:pic>
            <p:nvPicPr>
              <p:cNvPr id="5" name="Ink 4">
                <a:extLst>
                  <a:ext uri="{FF2B5EF4-FFF2-40B4-BE49-F238E27FC236}">
                    <a16:creationId xmlns:a16="http://schemas.microsoft.com/office/drawing/2014/main" id="{B7EBF3CA-ADD3-A673-0245-5B6118B17D9E}"/>
                  </a:ext>
                </a:extLst>
              </p:cNvPr>
              <p:cNvPicPr/>
              <p:nvPr/>
            </p:nvPicPr>
            <p:blipFill>
              <a:blip r:embed="rId4"/>
              <a:stretch>
                <a:fillRect/>
              </a:stretch>
            </p:blipFill>
            <p:spPr>
              <a:xfrm>
                <a:off x="3539880" y="1888920"/>
                <a:ext cx="4254120" cy="3690360"/>
              </a:xfrm>
              <a:prstGeom prst="rect">
                <a:avLst/>
              </a:prstGeom>
            </p:spPr>
          </p:pic>
        </mc:Fallback>
      </mc:AlternateContent>
    </p:spTree>
    <p:extLst>
      <p:ext uri="{BB962C8B-B14F-4D97-AF65-F5344CB8AC3E}">
        <p14:creationId xmlns:p14="http://schemas.microsoft.com/office/powerpoint/2010/main" val="32660108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6578"/>
          <a:stretch/>
        </p:blipFill>
        <p:spPr>
          <a:xfrm>
            <a:off x="1600200" y="1100493"/>
            <a:ext cx="9144000" cy="5721113"/>
          </a:xfrm>
          <a:prstGeom prst="rect">
            <a:avLst/>
          </a:prstGeom>
        </p:spPr>
      </p:pic>
      <p:sp>
        <p:nvSpPr>
          <p:cNvPr id="3" name="Title 2"/>
          <p:cNvSpPr>
            <a:spLocks noGrp="1"/>
          </p:cNvSpPr>
          <p:nvPr>
            <p:ph type="title"/>
          </p:nvPr>
        </p:nvSpPr>
        <p:spPr/>
        <p:txBody>
          <a:bodyPr/>
          <a:lstStyle/>
          <a:p>
            <a:r>
              <a:rPr lang="en-IN" dirty="0"/>
              <a:t>Basic Search Procedure</a:t>
            </a:r>
          </a:p>
        </p:txBody>
      </p:sp>
      <p:sp>
        <p:nvSpPr>
          <p:cNvPr id="4" name="Rectangle 3"/>
          <p:cNvSpPr/>
          <p:nvPr/>
        </p:nvSpPr>
        <p:spPr>
          <a:xfrm>
            <a:off x="10439400" y="6477000"/>
            <a:ext cx="2286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7257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6378"/>
          <a:stretch/>
        </p:blipFill>
        <p:spPr>
          <a:xfrm>
            <a:off x="1524000" y="990600"/>
            <a:ext cx="9144000" cy="5734761"/>
          </a:xfrm>
          <a:prstGeom prst="rect">
            <a:avLst/>
          </a:prstGeom>
        </p:spPr>
      </p:pic>
      <p:sp>
        <p:nvSpPr>
          <p:cNvPr id="3" name="Title 2"/>
          <p:cNvSpPr>
            <a:spLocks noGrp="1"/>
          </p:cNvSpPr>
          <p:nvPr>
            <p:ph type="title"/>
          </p:nvPr>
        </p:nvSpPr>
        <p:spPr/>
        <p:txBody>
          <a:bodyPr/>
          <a:lstStyle/>
          <a:p>
            <a:r>
              <a:rPr lang="en-IN" dirty="0"/>
              <a:t>Basic Search Procedure</a:t>
            </a:r>
          </a:p>
        </p:txBody>
      </p:sp>
      <p:sp>
        <p:nvSpPr>
          <p:cNvPr id="4" name="Rectangle 3"/>
          <p:cNvSpPr/>
          <p:nvPr/>
        </p:nvSpPr>
        <p:spPr>
          <a:xfrm>
            <a:off x="10439400" y="65532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805788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Model Evaluation – Cost Matrix</a:t>
            </a:r>
            <a:endParaRPr lang="en-US" dirty="0"/>
          </a:p>
        </p:txBody>
      </p:sp>
      <p:sp>
        <p:nvSpPr>
          <p:cNvPr id="31" name="Text Placeholder 2"/>
          <p:cNvSpPr>
            <a:spLocks noGrp="1"/>
          </p:cNvSpPr>
          <p:nvPr>
            <p:ph type="body" sz="quarter" idx="13"/>
          </p:nvPr>
        </p:nvSpPr>
        <p:spPr>
          <a:xfrm>
            <a:off x="329245" y="5105400"/>
            <a:ext cx="11196957" cy="1143000"/>
          </a:xfrm>
        </p:spPr>
        <p:txBody>
          <a:bodyPr>
            <a:normAutofit/>
          </a:bodyPr>
          <a:lstStyle/>
          <a:p>
            <a:pPr>
              <a:lnSpc>
                <a:spcPct val="110000"/>
              </a:lnSpc>
              <a:buFont typeface="Wingdings" panose="05000000000000000000" pitchFamily="2" charset="2"/>
              <a:buChar char="§"/>
            </a:pPr>
            <a:r>
              <a:rPr lang="en-US" sz="2000" dirty="0">
                <a:latin typeface="+mn-lt"/>
              </a:rPr>
              <a:t>C( i | j ): Cost of misclassifying class j example as class i</a:t>
            </a:r>
          </a:p>
        </p:txBody>
      </p:sp>
      <p:graphicFrame>
        <p:nvGraphicFramePr>
          <p:cNvPr id="7" name="Group 3"/>
          <p:cNvGraphicFramePr>
            <a:graphicFrameLocks noGrp="1"/>
          </p:cNvGraphicFramePr>
          <p:nvPr>
            <p:extLst>
              <p:ext uri="{D42A27DB-BD31-4B8C-83A1-F6EECF244321}">
                <p14:modId xmlns:p14="http://schemas.microsoft.com/office/powerpoint/2010/main" val="885275074"/>
              </p:ext>
            </p:extLst>
          </p:nvPr>
        </p:nvGraphicFramePr>
        <p:xfrm>
          <a:off x="2971800" y="1625600"/>
          <a:ext cx="6096000" cy="2794000"/>
        </p:xfrm>
        <a:graphic>
          <a:graphicData uri="http://schemas.openxmlformats.org/drawingml/2006/table">
            <a:tbl>
              <a:tblPr/>
              <a:tblGrid>
                <a:gridCol w="15240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524000">
                  <a:extLst>
                    <a:ext uri="{9D8B030D-6E8A-4147-A177-3AD203B41FA5}">
                      <a16:colId xmlns="" xmlns:a16="http://schemas.microsoft.com/office/drawing/2014/main" val="20002"/>
                    </a:ext>
                  </a:extLst>
                </a:gridCol>
                <a:gridCol w="1524000">
                  <a:extLst>
                    <a:ext uri="{9D8B030D-6E8A-4147-A177-3AD203B41FA5}">
                      <a16:colId xmlns="" xmlns:a16="http://schemas.microsoft.com/office/drawing/2014/main" val="20003"/>
                    </a:ext>
                  </a:extLst>
                </a:gridCol>
              </a:tblGrid>
              <a:tr h="660400">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dirty="0" smtClean="0">
                        <a:ln>
                          <a:noFill/>
                        </a:ln>
                        <a:solidFill>
                          <a:schemeClr val="tx1"/>
                        </a:solidFill>
                        <a:effectLst/>
                        <a:latin typeface="Trebuchet MS" panose="020B0603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smtClean="0">
                          <a:ln>
                            <a:noFill/>
                          </a:ln>
                          <a:solidFill>
                            <a:schemeClr val="tx1"/>
                          </a:solidFill>
                          <a:effectLst/>
                          <a:latin typeface="+mn-lt"/>
                        </a:rPr>
                        <a:t>      </a:t>
                      </a:r>
                      <a:r>
                        <a:rPr kumimoji="0" lang="en-US" sz="2400" b="1" i="0" u="none" strike="noStrike" cap="none" normalizeH="0" baseline="0" dirty="0" smtClean="0">
                          <a:ln>
                            <a:noFill/>
                          </a:ln>
                          <a:solidFill>
                            <a:schemeClr val="tx1"/>
                          </a:solidFill>
                          <a:effectLst/>
                          <a:latin typeface="+mn-lt"/>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IN"/>
                    </a:p>
                  </a:txBody>
                  <a:tcPr/>
                </a:tc>
                <a:tc hMerge="1">
                  <a:txBody>
                    <a:bodyPr/>
                    <a:lstStyle/>
                    <a:p>
                      <a:endParaRPr lang="en-IN"/>
                    </a:p>
                  </a:txBody>
                  <a:tcPr/>
                </a:tc>
                <a:extLst>
                  <a:ext uri="{0D108BD9-81ED-4DB2-BD59-A6C34878D82A}">
                    <a16:rowId xmlns="" xmlns:a16="http://schemas.microsoft.com/office/drawing/2014/main" val="10000"/>
                  </a:ext>
                </a:extLst>
              </a:tr>
              <a:tr h="685800">
                <a:tc row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smtClean="0">
                          <a:ln>
                            <a:noFill/>
                          </a:ln>
                          <a:solidFill>
                            <a:schemeClr val="tx1"/>
                          </a:solidFill>
                          <a:effectLst/>
                          <a:latin typeface="Trebuchet MS" panose="020B0603020202020204" pitchFamily="34" charset="0"/>
                        </a:rPr>
                        <a:t/>
                      </a:r>
                      <a:br>
                        <a:rPr kumimoji="0" lang="en-US" sz="2400" b="0" i="0" u="none" strike="noStrike" cap="none" normalizeH="0" baseline="0" dirty="0" smtClean="0">
                          <a:ln>
                            <a:noFill/>
                          </a:ln>
                          <a:solidFill>
                            <a:schemeClr val="tx1"/>
                          </a:solidFill>
                          <a:effectLst/>
                          <a:latin typeface="Trebuchet MS" panose="020B0603020202020204" pitchFamily="34" charset="0"/>
                        </a:rPr>
                      </a:br>
                      <a:endParaRPr kumimoji="0" lang="en-US" sz="2400" b="0" i="0" u="none" strike="noStrike" cap="none" normalizeH="0" baseline="0" dirty="0" smtClean="0">
                        <a:ln>
                          <a:noFill/>
                        </a:ln>
                        <a:solidFill>
                          <a:schemeClr val="tx1"/>
                        </a:solidFill>
                        <a:effectLst/>
                        <a:latin typeface="Trebuchet MS" panose="020B0603020202020204" pitchFamily="34"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1" i="0" u="none" strike="noStrike" cap="none" normalizeH="0" baseline="0" dirty="0" smtClean="0">
                          <a:ln>
                            <a:noFill/>
                          </a:ln>
                          <a:solidFill>
                            <a:schemeClr val="tx1"/>
                          </a:solidFill>
                          <a:effectLst/>
                          <a:latin typeface="+mn-lt"/>
                        </a:rPr>
                        <a:t>ACTUAL</a:t>
                      </a:r>
                      <a:br>
                        <a:rPr kumimoji="0" lang="en-US" sz="2400" b="1" i="0" u="none" strike="noStrike" cap="none" normalizeH="0" baseline="0" dirty="0" smtClean="0">
                          <a:ln>
                            <a:noFill/>
                          </a:ln>
                          <a:solidFill>
                            <a:schemeClr val="tx1"/>
                          </a:solidFill>
                          <a:effectLst/>
                          <a:latin typeface="+mn-lt"/>
                        </a:rPr>
                      </a:br>
                      <a:r>
                        <a:rPr kumimoji="0" lang="en-US" sz="2400" b="1" i="0" u="none" strike="noStrike" cap="none" normalizeH="0" baseline="0" dirty="0" smtClean="0">
                          <a:ln>
                            <a:noFill/>
                          </a:ln>
                          <a:solidFill>
                            <a:schemeClr val="tx1"/>
                          </a:solidFill>
                          <a:effectLst/>
                          <a:latin typeface="+mn-lt"/>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smtClean="0">
                          <a:ln>
                            <a:noFill/>
                          </a:ln>
                          <a:solidFill>
                            <a:schemeClr val="tx1"/>
                          </a:solidFill>
                          <a:effectLst/>
                          <a:latin typeface="+mn-lt"/>
                        </a:rPr>
                        <a:t>C(</a:t>
                      </a:r>
                      <a:r>
                        <a:rPr kumimoji="0" lang="en-US" sz="2400" b="0" i="0" u="none" strike="noStrike" cap="none" normalizeH="0" baseline="0" dirty="0" err="1" smtClean="0">
                          <a:ln>
                            <a:noFill/>
                          </a:ln>
                          <a:solidFill>
                            <a:schemeClr val="tx1"/>
                          </a:solidFill>
                          <a:effectLst/>
                          <a:latin typeface="+mn-lt"/>
                        </a:rPr>
                        <a:t>i</a:t>
                      </a:r>
                      <a:r>
                        <a:rPr kumimoji="0" lang="en-US" sz="2400" b="0" i="0" u="none" strike="noStrike" cap="none" normalizeH="0" baseline="0" dirty="0" smtClean="0">
                          <a:ln>
                            <a:noFill/>
                          </a:ln>
                          <a:solidFill>
                            <a:schemeClr val="tx1"/>
                          </a:solidFill>
                          <a:effectLst/>
                          <a:latin typeface="+mn-lt"/>
                        </a:rPr>
                        <a:t> | j)</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dirty="0" smtClean="0">
                          <a:ln>
                            <a:noFill/>
                          </a:ln>
                          <a:solidFill>
                            <a:schemeClr val="tx1"/>
                          </a:solidFill>
                          <a:effectLst/>
                          <a:latin typeface="+mn-lt"/>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smtClean="0">
                          <a:ln>
                            <a:noFill/>
                          </a:ln>
                          <a:solidFill>
                            <a:schemeClr val="tx1"/>
                          </a:solidFill>
                          <a:effectLst/>
                          <a:latin typeface="+mn-lt"/>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 xmlns:a16="http://schemas.microsoft.com/office/drawing/2014/main" val="10001"/>
                  </a:ext>
                </a:extLst>
              </a:tr>
              <a:tr h="673100">
                <a:tc vMerge="1">
                  <a:txBody>
                    <a:bodyPr/>
                    <a:lstStyle/>
                    <a:p>
                      <a:endParaRPr lang="en-IN"/>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smtClean="0">
                          <a:ln>
                            <a:noFill/>
                          </a:ln>
                          <a:solidFill>
                            <a:schemeClr val="tx1"/>
                          </a:solidFill>
                          <a:effectLst/>
                          <a:latin typeface="+mn-lt"/>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mn-lt"/>
                        </a:rPr>
                        <a:t>C(</a:t>
                      </a:r>
                      <a:r>
                        <a:rPr kumimoji="0" lang="en-US" sz="2000" b="0" i="0" u="none" strike="noStrike" cap="none" normalizeH="0" baseline="0" dirty="0" err="1" smtClean="0">
                          <a:ln>
                            <a:noFill/>
                          </a:ln>
                          <a:solidFill>
                            <a:schemeClr val="tx1"/>
                          </a:solidFill>
                          <a:effectLst/>
                          <a:latin typeface="+mn-lt"/>
                        </a:rPr>
                        <a:t>Yes|Yes</a:t>
                      </a:r>
                      <a:r>
                        <a:rPr kumimoji="0" lang="en-US" sz="2000" b="0" i="0" u="none" strike="noStrike" cap="none" normalizeH="0" baseline="0" dirty="0" smtClean="0">
                          <a:ln>
                            <a:noFill/>
                          </a:ln>
                          <a:solidFill>
                            <a:schemeClr val="tx1"/>
                          </a:solidFill>
                          <a:effectLst/>
                          <a:latin typeface="+mn-lt"/>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mn-lt"/>
                        </a:rPr>
                        <a:t>C(</a:t>
                      </a:r>
                      <a:r>
                        <a:rPr kumimoji="0" lang="en-US" sz="2000" b="0" i="0" u="none" strike="noStrike" cap="none" normalizeH="0" baseline="0" dirty="0" err="1" smtClean="0">
                          <a:ln>
                            <a:noFill/>
                          </a:ln>
                          <a:solidFill>
                            <a:schemeClr val="tx1"/>
                          </a:solidFill>
                          <a:effectLst/>
                          <a:latin typeface="+mn-lt"/>
                        </a:rPr>
                        <a:t>No|Yes</a:t>
                      </a:r>
                      <a:r>
                        <a:rPr kumimoji="0" lang="en-US" sz="2000" b="0" i="0" u="none" strike="noStrike" cap="none" normalizeH="0" baseline="0" dirty="0" smtClean="0">
                          <a:ln>
                            <a:noFill/>
                          </a:ln>
                          <a:solidFill>
                            <a:schemeClr val="tx1"/>
                          </a:solidFill>
                          <a:effectLst/>
                          <a:latin typeface="+mn-lt"/>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774700">
                <a:tc vMerge="1">
                  <a:txBody>
                    <a:bodyPr/>
                    <a:lstStyle/>
                    <a:p>
                      <a:endParaRPr lang="en-IN"/>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smtClean="0">
                          <a:ln>
                            <a:noFill/>
                          </a:ln>
                          <a:solidFill>
                            <a:schemeClr val="tx1"/>
                          </a:solidFill>
                          <a:effectLst/>
                          <a:latin typeface="+mn-lt"/>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mn-lt"/>
                        </a:rPr>
                        <a:t>C(Yes|No)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mn-lt"/>
                        </a:rPr>
                        <a:t>C(</a:t>
                      </a:r>
                      <a:r>
                        <a:rPr kumimoji="0" lang="en-US" sz="2000" b="0" i="0" u="none" strike="noStrike" cap="none" normalizeH="0" baseline="0" dirty="0" err="1" smtClean="0">
                          <a:ln>
                            <a:noFill/>
                          </a:ln>
                          <a:solidFill>
                            <a:schemeClr val="tx1"/>
                          </a:solidFill>
                          <a:effectLst/>
                          <a:latin typeface="+mn-lt"/>
                        </a:rPr>
                        <a:t>No|No</a:t>
                      </a:r>
                      <a:r>
                        <a:rPr kumimoji="0" lang="en-US" sz="2000" b="0" i="0" u="none" strike="noStrike" cap="none" normalizeH="0" baseline="0" dirty="0" smtClean="0">
                          <a:ln>
                            <a:noFill/>
                          </a:ln>
                          <a:solidFill>
                            <a:schemeClr val="tx1"/>
                          </a:solidFill>
                          <a:effectLst/>
                          <a:latin typeface="+mn-lt"/>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6518290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3194"/>
          <a:stretch/>
        </p:blipFill>
        <p:spPr>
          <a:xfrm>
            <a:off x="1524000" y="990600"/>
            <a:ext cx="8839200" cy="5754688"/>
          </a:xfrm>
          <a:prstGeom prst="rect">
            <a:avLst/>
          </a:prstGeom>
        </p:spPr>
      </p:pic>
      <p:sp>
        <p:nvSpPr>
          <p:cNvPr id="3" name="Title 2"/>
          <p:cNvSpPr>
            <a:spLocks noGrp="1"/>
          </p:cNvSpPr>
          <p:nvPr>
            <p:ph type="title"/>
          </p:nvPr>
        </p:nvSpPr>
        <p:spPr/>
        <p:txBody>
          <a:bodyPr/>
          <a:lstStyle/>
          <a:p>
            <a:r>
              <a:rPr lang="en-IN" dirty="0"/>
              <a:t>Gradient Descent</a:t>
            </a:r>
          </a:p>
        </p:txBody>
      </p:sp>
      <p:sp>
        <p:nvSpPr>
          <p:cNvPr id="4" name="Rectangle 3"/>
          <p:cNvSpPr/>
          <p:nvPr/>
        </p:nvSpPr>
        <p:spPr>
          <a:xfrm>
            <a:off x="101346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8B20DDC4-E6BE-543B-2D47-1CB30CB163BA}"/>
                  </a:ext>
                </a:extLst>
              </p14:cNvPr>
              <p14:cNvContentPartPr/>
              <p14:nvPr/>
            </p14:nvContentPartPr>
            <p14:xfrm>
              <a:off x="654480" y="3733200"/>
              <a:ext cx="4148280" cy="2287080"/>
            </p14:xfrm>
          </p:contentPart>
        </mc:Choice>
        <mc:Fallback xmlns="">
          <p:pic>
            <p:nvPicPr>
              <p:cNvPr id="5" name="Ink 4">
                <a:extLst>
                  <a:ext uri="{FF2B5EF4-FFF2-40B4-BE49-F238E27FC236}">
                    <a16:creationId xmlns:a16="http://schemas.microsoft.com/office/drawing/2014/main" id="{8B20DDC4-E6BE-543B-2D47-1CB30CB163BA}"/>
                  </a:ext>
                </a:extLst>
              </p:cNvPr>
              <p:cNvPicPr/>
              <p:nvPr/>
            </p:nvPicPr>
            <p:blipFill>
              <a:blip r:embed="rId5"/>
              <a:stretch>
                <a:fillRect/>
              </a:stretch>
            </p:blipFill>
            <p:spPr>
              <a:xfrm>
                <a:off x="638280" y="3717000"/>
                <a:ext cx="4180680" cy="2319480"/>
              </a:xfrm>
              <a:prstGeom prst="rect">
                <a:avLst/>
              </a:prstGeom>
            </p:spPr>
          </p:pic>
        </mc:Fallback>
      </mc:AlternateContent>
    </p:spTree>
    <p:extLst>
      <p:ext uri="{BB962C8B-B14F-4D97-AF65-F5344CB8AC3E}">
        <p14:creationId xmlns:p14="http://schemas.microsoft.com/office/powerpoint/2010/main" val="23576618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3393"/>
          <a:stretch/>
        </p:blipFill>
        <p:spPr>
          <a:xfrm>
            <a:off x="1524000" y="941314"/>
            <a:ext cx="8991600" cy="5840486"/>
          </a:xfrm>
          <a:prstGeom prst="rect">
            <a:avLst/>
          </a:prstGeom>
        </p:spPr>
      </p:pic>
      <p:sp>
        <p:nvSpPr>
          <p:cNvPr id="3" name="Title 2"/>
          <p:cNvSpPr>
            <a:spLocks noGrp="1"/>
          </p:cNvSpPr>
          <p:nvPr>
            <p:ph type="title"/>
          </p:nvPr>
        </p:nvSpPr>
        <p:spPr/>
        <p:txBody>
          <a:bodyPr/>
          <a:lstStyle/>
          <a:p>
            <a:r>
              <a:rPr lang="en-IN" dirty="0"/>
              <a:t>Gradient Descent</a:t>
            </a:r>
          </a:p>
        </p:txBody>
      </p:sp>
      <p:sp>
        <p:nvSpPr>
          <p:cNvPr id="4" name="Rectangle 3"/>
          <p:cNvSpPr/>
          <p:nvPr/>
        </p:nvSpPr>
        <p:spPr>
          <a:xfrm>
            <a:off x="10287000" y="64770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730111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3393"/>
          <a:stretch/>
        </p:blipFill>
        <p:spPr>
          <a:xfrm>
            <a:off x="1524000" y="990600"/>
            <a:ext cx="8839200" cy="5741494"/>
          </a:xfrm>
          <a:prstGeom prst="rect">
            <a:avLst/>
          </a:prstGeom>
        </p:spPr>
      </p:pic>
      <p:sp>
        <p:nvSpPr>
          <p:cNvPr id="3" name="Title 2"/>
          <p:cNvSpPr>
            <a:spLocks noGrp="1"/>
          </p:cNvSpPr>
          <p:nvPr>
            <p:ph type="title"/>
          </p:nvPr>
        </p:nvSpPr>
        <p:spPr/>
        <p:txBody>
          <a:bodyPr/>
          <a:lstStyle/>
          <a:p>
            <a:r>
              <a:rPr lang="en-IN" dirty="0"/>
              <a:t>Gradient Descent for Linear Regression</a:t>
            </a:r>
          </a:p>
        </p:txBody>
      </p:sp>
      <p:sp>
        <p:nvSpPr>
          <p:cNvPr id="4" name="Rectangle 3"/>
          <p:cNvSpPr/>
          <p:nvPr/>
        </p:nvSpPr>
        <p:spPr>
          <a:xfrm>
            <a:off x="10058400" y="6400800"/>
            <a:ext cx="2286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980636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Gradient Descent-Numerical Example</a:t>
            </a:r>
          </a:p>
        </p:txBody>
      </p:sp>
      <p:sp>
        <p:nvSpPr>
          <p:cNvPr id="4" name="Rectangle 3"/>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4419600" y="3657600"/>
            <a:ext cx="76200"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 xmlns:a16="http://schemas.microsoft.com/office/drawing/2014/main" id="{4617B499-17AF-37BE-FF20-0982C156A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1066800"/>
            <a:ext cx="11239500" cy="5486400"/>
          </a:xfrm>
          <a:prstGeom prst="rect">
            <a:avLst/>
          </a:prstGeom>
        </p:spPr>
      </p:pic>
    </p:spTree>
    <p:extLst>
      <p:ext uri="{BB962C8B-B14F-4D97-AF65-F5344CB8AC3E}">
        <p14:creationId xmlns:p14="http://schemas.microsoft.com/office/powerpoint/2010/main" val="397044062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Gradient Descent-Numerical Example</a:t>
            </a:r>
          </a:p>
        </p:txBody>
      </p:sp>
      <p:sp>
        <p:nvSpPr>
          <p:cNvPr id="4" name="Rectangle 3"/>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4419600" y="3657600"/>
            <a:ext cx="76200"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392342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Gradient Descent-Numerical Example</a:t>
            </a:r>
          </a:p>
        </p:txBody>
      </p:sp>
      <p:sp>
        <p:nvSpPr>
          <p:cNvPr id="4" name="Rectangle 3"/>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4419600" y="3657600"/>
            <a:ext cx="76200"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713966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Gradient Descent</a:t>
            </a:r>
          </a:p>
        </p:txBody>
      </p:sp>
      <p:sp>
        <p:nvSpPr>
          <p:cNvPr id="5" name="Text Placeholder 4"/>
          <p:cNvSpPr>
            <a:spLocks noGrp="1"/>
          </p:cNvSpPr>
          <p:nvPr>
            <p:ph type="body" sz="quarter" idx="14"/>
          </p:nvPr>
        </p:nvSpPr>
        <p:spPr/>
        <p:txBody>
          <a:bodyPr/>
          <a:lstStyle/>
          <a:p>
            <a:endParaRPr lang="en-IN"/>
          </a:p>
        </p:txBody>
      </p:sp>
      <p:sp>
        <p:nvSpPr>
          <p:cNvPr id="7" name="Rectangle 6"/>
          <p:cNvSpPr/>
          <p:nvPr/>
        </p:nvSpPr>
        <p:spPr>
          <a:xfrm>
            <a:off x="10439400" y="64770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 xmlns:a16="http://schemas.microsoft.com/office/drawing/2014/main" id="{7BBA54DF-B68B-047C-B5B9-333494B62B74}"/>
              </a:ext>
            </a:extLst>
          </p:cNvPr>
          <p:cNvPicPr>
            <a:picLocks noChangeAspect="1"/>
          </p:cNvPicPr>
          <p:nvPr/>
        </p:nvPicPr>
        <p:blipFill>
          <a:blip r:embed="rId3"/>
          <a:stretch>
            <a:fillRect/>
          </a:stretch>
        </p:blipFill>
        <p:spPr>
          <a:xfrm>
            <a:off x="1371600" y="1143001"/>
            <a:ext cx="7772400" cy="5139812"/>
          </a:xfrm>
          <a:prstGeom prst="rect">
            <a:avLst/>
          </a:prstGeom>
        </p:spPr>
      </p:pic>
    </p:spTree>
    <p:extLst>
      <p:ext uri="{BB962C8B-B14F-4D97-AF65-F5344CB8AC3E}">
        <p14:creationId xmlns:p14="http://schemas.microsoft.com/office/powerpoint/2010/main" val="53269599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6378"/>
          <a:stretch/>
        </p:blipFill>
        <p:spPr>
          <a:xfrm>
            <a:off x="1524000" y="990600"/>
            <a:ext cx="9144000" cy="5734761"/>
          </a:xfrm>
          <a:prstGeom prst="rect">
            <a:avLst/>
          </a:prstGeom>
        </p:spPr>
      </p:pic>
      <p:sp>
        <p:nvSpPr>
          <p:cNvPr id="3" name="Title 2"/>
          <p:cNvSpPr>
            <a:spLocks noGrp="1"/>
          </p:cNvSpPr>
          <p:nvPr>
            <p:ph type="title"/>
          </p:nvPr>
        </p:nvSpPr>
        <p:spPr/>
        <p:txBody>
          <a:bodyPr/>
          <a:lstStyle/>
          <a:p>
            <a:r>
              <a:rPr lang="en-IN" dirty="0"/>
              <a:t>Gradient Descent</a:t>
            </a:r>
          </a:p>
        </p:txBody>
      </p:sp>
      <p:sp>
        <p:nvSpPr>
          <p:cNvPr id="6" name="Rectangle 5"/>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397048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Gradient Descent</a:t>
            </a:r>
          </a:p>
        </p:txBody>
      </p:sp>
      <p:sp>
        <p:nvSpPr>
          <p:cNvPr id="6" name="Rectangle 5"/>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 xmlns:a16="http://schemas.microsoft.com/office/drawing/2014/main" id="{8A263964-EFB4-9308-CA63-2894C31E3E77}"/>
              </a:ext>
            </a:extLst>
          </p:cNvPr>
          <p:cNvPicPr>
            <a:picLocks noChangeAspect="1"/>
          </p:cNvPicPr>
          <p:nvPr/>
        </p:nvPicPr>
        <p:blipFill>
          <a:blip r:embed="rId3"/>
          <a:stretch>
            <a:fillRect/>
          </a:stretch>
        </p:blipFill>
        <p:spPr>
          <a:xfrm>
            <a:off x="990600" y="1143000"/>
            <a:ext cx="7772400" cy="5007479"/>
          </a:xfrm>
          <a:prstGeom prst="rect">
            <a:avLst/>
          </a:prstGeom>
        </p:spPr>
      </p:pic>
    </p:spTree>
    <p:extLst>
      <p:ext uri="{BB962C8B-B14F-4D97-AF65-F5344CB8AC3E}">
        <p14:creationId xmlns:p14="http://schemas.microsoft.com/office/powerpoint/2010/main" val="16213679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6378"/>
          <a:stretch/>
        </p:blipFill>
        <p:spPr>
          <a:xfrm>
            <a:off x="1524000" y="990600"/>
            <a:ext cx="9144000" cy="5734761"/>
          </a:xfrm>
          <a:prstGeom prst="rect">
            <a:avLst/>
          </a:prstGeom>
        </p:spPr>
      </p:pic>
      <p:sp>
        <p:nvSpPr>
          <p:cNvPr id="3" name="Title 2"/>
          <p:cNvSpPr>
            <a:spLocks noGrp="1"/>
          </p:cNvSpPr>
          <p:nvPr>
            <p:ph type="title"/>
          </p:nvPr>
        </p:nvSpPr>
        <p:spPr/>
        <p:txBody>
          <a:bodyPr/>
          <a:lstStyle/>
          <a:p>
            <a:r>
              <a:rPr lang="en-IN" dirty="0"/>
              <a:t>Gradient Descent</a:t>
            </a:r>
          </a:p>
        </p:txBody>
      </p:sp>
      <p:sp>
        <p:nvSpPr>
          <p:cNvPr id="6" name="Rectangle 5"/>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298260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160569"/>
            <a:ext cx="9779000" cy="764364"/>
          </a:xfrm>
        </p:spPr>
        <p:txBody>
          <a:bodyPr>
            <a:normAutofit fontScale="90000"/>
          </a:bodyPr>
          <a:lstStyle/>
          <a:p>
            <a:r>
              <a:rPr lang="en-US" dirty="0" smtClean="0"/>
              <a:t>Model Evaluation – Computing cost of Classification</a:t>
            </a:r>
            <a:endParaRPr lang="en-US" dirty="0"/>
          </a:p>
        </p:txBody>
      </p:sp>
      <p:sp>
        <p:nvSpPr>
          <p:cNvPr id="31" name="Text Placeholder 2"/>
          <p:cNvSpPr>
            <a:spLocks noGrp="1"/>
          </p:cNvSpPr>
          <p:nvPr>
            <p:ph type="body" sz="quarter" idx="13"/>
          </p:nvPr>
        </p:nvSpPr>
        <p:spPr>
          <a:xfrm>
            <a:off x="8763000" y="2181688"/>
            <a:ext cx="2763203" cy="1247312"/>
          </a:xfrm>
        </p:spPr>
        <p:txBody>
          <a:bodyPr>
            <a:noAutofit/>
          </a:bodyPr>
          <a:lstStyle/>
          <a:p>
            <a:pPr>
              <a:lnSpc>
                <a:spcPct val="150000"/>
              </a:lnSpc>
              <a:spcBef>
                <a:spcPts val="0"/>
              </a:spcBef>
              <a:buFont typeface="Wingdings" panose="05000000000000000000" pitchFamily="2" charset="2"/>
              <a:buChar char="§"/>
            </a:pPr>
            <a:r>
              <a:rPr lang="en-US" sz="2400" dirty="0">
                <a:latin typeface="+mn-lt"/>
              </a:rPr>
              <a:t>Accuracy = 80%</a:t>
            </a:r>
          </a:p>
          <a:p>
            <a:pPr>
              <a:lnSpc>
                <a:spcPct val="150000"/>
              </a:lnSpc>
              <a:spcBef>
                <a:spcPts val="0"/>
              </a:spcBef>
              <a:buFont typeface="Wingdings" panose="05000000000000000000" pitchFamily="2" charset="2"/>
              <a:buChar char="§"/>
            </a:pPr>
            <a:r>
              <a:rPr lang="en-US" sz="2400" dirty="0">
                <a:latin typeface="+mn-lt"/>
              </a:rPr>
              <a:t>Cost = 3910</a:t>
            </a:r>
          </a:p>
        </p:txBody>
      </p:sp>
      <p:graphicFrame>
        <p:nvGraphicFramePr>
          <p:cNvPr id="6" name="Group 1027"/>
          <p:cNvGraphicFramePr>
            <a:graphicFrameLocks noGrp="1"/>
          </p:cNvGraphicFramePr>
          <p:nvPr>
            <p:extLst/>
          </p:nvPr>
        </p:nvGraphicFramePr>
        <p:xfrm>
          <a:off x="949778" y="3131467"/>
          <a:ext cx="3581400" cy="1831023"/>
        </p:xfrm>
        <a:graphic>
          <a:graphicData uri="http://schemas.openxmlformats.org/drawingml/2006/table">
            <a:tbl>
              <a:tblPr/>
              <a:tblGrid>
                <a:gridCol w="1143000">
                  <a:extLst>
                    <a:ext uri="{9D8B030D-6E8A-4147-A177-3AD203B41FA5}">
                      <a16:colId xmlns="" xmlns:a16="http://schemas.microsoft.com/office/drawing/2014/main" val="20000"/>
                    </a:ext>
                  </a:extLst>
                </a:gridCol>
                <a:gridCol w="838200">
                  <a:extLst>
                    <a:ext uri="{9D8B030D-6E8A-4147-A177-3AD203B41FA5}">
                      <a16:colId xmlns="" xmlns:a16="http://schemas.microsoft.com/office/drawing/2014/main" val="20001"/>
                    </a:ext>
                  </a:extLst>
                </a:gridCol>
                <a:gridCol w="762000">
                  <a:extLst>
                    <a:ext uri="{9D8B030D-6E8A-4147-A177-3AD203B41FA5}">
                      <a16:colId xmlns="" xmlns:a16="http://schemas.microsoft.com/office/drawing/2014/main" val="20002"/>
                    </a:ext>
                  </a:extLst>
                </a:gridCol>
                <a:gridCol w="838200">
                  <a:extLst>
                    <a:ext uri="{9D8B030D-6E8A-4147-A177-3AD203B41FA5}">
                      <a16:colId xmlns="" xmlns:a16="http://schemas.microsoft.com/office/drawing/2014/main" val="20003"/>
                    </a:ext>
                  </a:extLst>
                </a:gridCol>
              </a:tblGrid>
              <a:tr h="573088">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smtClean="0">
                          <a:ln>
                            <a:noFill/>
                          </a:ln>
                          <a:solidFill>
                            <a:srgbClr val="FF0000"/>
                          </a:solidFill>
                          <a:effectLst/>
                          <a:latin typeface="Trebuchet MS" panose="020B0603020202020204" pitchFamily="34" charset="0"/>
                        </a:rPr>
                        <a:t>Cost Matrix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smtClean="0">
                          <a:ln>
                            <a:noFill/>
                          </a:ln>
                          <a:solidFill>
                            <a:schemeClr val="tx1"/>
                          </a:solidFill>
                          <a:effectLst/>
                          <a:latin typeface="Trebuchet MS" panose="020B0603020202020204" pitchFamily="34"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IN"/>
                    </a:p>
                  </a:txBody>
                  <a:tcPr/>
                </a:tc>
                <a:tc hMerge="1">
                  <a:txBody>
                    <a:bodyPr/>
                    <a:lstStyle/>
                    <a:p>
                      <a:endParaRPr lang="en-IN"/>
                    </a:p>
                  </a:txBody>
                  <a:tcPr/>
                </a:tc>
                <a:extLst>
                  <a:ext uri="{0D108BD9-81ED-4DB2-BD59-A6C34878D82A}">
                    <a16:rowId xmlns="" xmlns:a16="http://schemas.microsoft.com/office/drawing/2014/main" val="10000"/>
                  </a:ext>
                </a:extLst>
              </a:tr>
              <a:tr h="350838">
                <a:tc row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Trebuchet MS" panose="020B0603020202020204" pitchFamily="34" charset="0"/>
                        </a:rPr>
                        <a:t/>
                      </a:r>
                      <a:br>
                        <a:rPr kumimoji="0" lang="en-US" sz="2000" b="0" i="0" u="none" strike="noStrike" cap="none" normalizeH="0" baseline="0" dirty="0" smtClean="0">
                          <a:ln>
                            <a:noFill/>
                          </a:ln>
                          <a:solidFill>
                            <a:schemeClr val="tx1"/>
                          </a:solidFill>
                          <a:effectLst/>
                          <a:latin typeface="Trebuchet MS" panose="020B0603020202020204" pitchFamily="34" charset="0"/>
                        </a:rPr>
                      </a:br>
                      <a:r>
                        <a:rPr kumimoji="0" lang="en-US" sz="1800" b="0" i="0" u="none" strike="noStrike" cap="none" normalizeH="0" baseline="0" dirty="0" smtClean="0">
                          <a:ln>
                            <a:noFill/>
                          </a:ln>
                          <a:solidFill>
                            <a:schemeClr val="tx1"/>
                          </a:solidFill>
                          <a:effectLst/>
                          <a:latin typeface="Trebuchet MS" panose="020B0603020202020204" pitchFamily="34" charset="0"/>
                        </a:rPr>
                        <a:t>ACTUAL</a:t>
                      </a:r>
                      <a:br>
                        <a:rPr kumimoji="0" lang="en-US" sz="1800" b="0" i="0" u="none" strike="noStrike" cap="none" normalizeH="0" baseline="0" dirty="0" smtClean="0">
                          <a:ln>
                            <a:noFill/>
                          </a:ln>
                          <a:solidFill>
                            <a:schemeClr val="tx1"/>
                          </a:solidFill>
                          <a:effectLst/>
                          <a:latin typeface="Trebuchet MS" panose="020B0603020202020204" pitchFamily="34" charset="0"/>
                        </a:rPr>
                      </a:br>
                      <a:r>
                        <a:rPr kumimoji="0" lang="en-US" sz="1800" b="0" i="0" u="none" strike="noStrike" cap="none" normalizeH="0" baseline="0" dirty="0" smtClean="0">
                          <a:ln>
                            <a:noFill/>
                          </a:ln>
                          <a:solidFill>
                            <a:schemeClr val="tx1"/>
                          </a:solidFill>
                          <a:effectLst/>
                          <a:latin typeface="Trebuchet MS" panose="020B0603020202020204" pitchFamily="34"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smtClean="0">
                          <a:ln>
                            <a:noFill/>
                          </a:ln>
                          <a:solidFill>
                            <a:schemeClr val="tx1"/>
                          </a:solidFill>
                          <a:effectLst/>
                          <a:latin typeface="Trebuchet MS" panose="020B0603020202020204" pitchFamily="34" charset="0"/>
                        </a:rPr>
                        <a:t>C(i|j)</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smtClean="0">
                          <a:ln>
                            <a:noFill/>
                          </a:ln>
                          <a:solidFill>
                            <a:schemeClr val="tx1"/>
                          </a:solidFill>
                          <a:effectLst/>
                          <a:latin typeface="Trebuchet MS" panose="020B0603020202020204"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smtClean="0">
                          <a:ln>
                            <a:noFill/>
                          </a:ln>
                          <a:solidFill>
                            <a:schemeClr val="tx1"/>
                          </a:solidFill>
                          <a:effectLst/>
                          <a:latin typeface="Trebuchet MS" panose="020B0603020202020204"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 xmlns:a16="http://schemas.microsoft.com/office/drawing/2014/main" val="10001"/>
                  </a:ext>
                </a:extLst>
              </a:tr>
              <a:tr h="381000">
                <a:tc vMerge="1">
                  <a:txBody>
                    <a:bodyPr/>
                    <a:lstStyle/>
                    <a:p>
                      <a:endParaRPr lang="en-IN"/>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smtClean="0">
                          <a:ln>
                            <a:noFill/>
                          </a:ln>
                          <a:solidFill>
                            <a:schemeClr val="tx1"/>
                          </a:solidFill>
                          <a:effectLst/>
                          <a:latin typeface="Trebuchet MS" panose="020B0603020202020204"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Trebuchet MS" panose="020B060302020202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Trebuchet MS" panose="020B0603020202020204" pitchFamily="34" charset="0"/>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98463">
                <a:tc vMerge="1">
                  <a:txBody>
                    <a:bodyPr/>
                    <a:lstStyle/>
                    <a:p>
                      <a:endParaRPr lang="en-IN"/>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smtClean="0">
                          <a:ln>
                            <a:noFill/>
                          </a:ln>
                          <a:solidFill>
                            <a:schemeClr val="tx1"/>
                          </a:solidFill>
                          <a:effectLst/>
                          <a:latin typeface="Trebuchet MS" panose="020B0603020202020204"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Trebuchet MS" panose="020B060302020202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Trebuchet MS" panose="020B0603020202020204" pitchFamily="34"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8" name="Group 1050"/>
          <p:cNvGraphicFramePr>
            <a:graphicFrameLocks noGrp="1"/>
          </p:cNvGraphicFramePr>
          <p:nvPr>
            <p:extLst/>
          </p:nvPr>
        </p:nvGraphicFramePr>
        <p:xfrm>
          <a:off x="4871357" y="1909707"/>
          <a:ext cx="3581400" cy="1764031"/>
        </p:xfrm>
        <a:graphic>
          <a:graphicData uri="http://schemas.openxmlformats.org/drawingml/2006/table">
            <a:tbl>
              <a:tblPr/>
              <a:tblGrid>
                <a:gridCol w="1143000">
                  <a:extLst>
                    <a:ext uri="{9D8B030D-6E8A-4147-A177-3AD203B41FA5}">
                      <a16:colId xmlns="" xmlns:a16="http://schemas.microsoft.com/office/drawing/2014/main" val="20000"/>
                    </a:ext>
                  </a:extLst>
                </a:gridCol>
                <a:gridCol w="838200">
                  <a:extLst>
                    <a:ext uri="{9D8B030D-6E8A-4147-A177-3AD203B41FA5}">
                      <a16:colId xmlns="" xmlns:a16="http://schemas.microsoft.com/office/drawing/2014/main" val="20001"/>
                    </a:ext>
                  </a:extLst>
                </a:gridCol>
                <a:gridCol w="762000">
                  <a:extLst>
                    <a:ext uri="{9D8B030D-6E8A-4147-A177-3AD203B41FA5}">
                      <a16:colId xmlns="" xmlns:a16="http://schemas.microsoft.com/office/drawing/2014/main" val="20002"/>
                    </a:ext>
                  </a:extLst>
                </a:gridCol>
                <a:gridCol w="838200">
                  <a:extLst>
                    <a:ext uri="{9D8B030D-6E8A-4147-A177-3AD203B41FA5}">
                      <a16:colId xmlns="" xmlns:a16="http://schemas.microsoft.com/office/drawing/2014/main" val="20003"/>
                    </a:ext>
                  </a:extLst>
                </a:gridCol>
              </a:tblGrid>
              <a:tr h="573088">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smtClean="0">
                          <a:ln>
                            <a:noFill/>
                          </a:ln>
                          <a:solidFill>
                            <a:srgbClr val="FF0000"/>
                          </a:solidFill>
                          <a:effectLst/>
                          <a:latin typeface="Trebuchet MS" panose="020B0603020202020204" pitchFamily="34" charset="0"/>
                        </a:rPr>
                        <a:t>Model M</a:t>
                      </a:r>
                      <a:r>
                        <a:rPr kumimoji="0" lang="en-US" sz="1800" b="0" i="0" u="none" strike="noStrike" cap="none" normalizeH="0" baseline="-25000" smtClean="0">
                          <a:ln>
                            <a:noFill/>
                          </a:ln>
                          <a:solidFill>
                            <a:srgbClr val="FF0000"/>
                          </a:solidFill>
                          <a:effectLst/>
                          <a:latin typeface="Trebuchet MS" panose="020B0603020202020204"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smtClean="0">
                          <a:ln>
                            <a:noFill/>
                          </a:ln>
                          <a:solidFill>
                            <a:schemeClr val="tx1"/>
                          </a:solidFill>
                          <a:effectLst/>
                          <a:latin typeface="Trebuchet MS" panose="020B0603020202020204" pitchFamily="34"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hMerge="1">
                  <a:txBody>
                    <a:bodyPr/>
                    <a:lstStyle/>
                    <a:p>
                      <a:endParaRPr lang="en-IN"/>
                    </a:p>
                  </a:txBody>
                  <a:tcPr/>
                </a:tc>
                <a:tc hMerge="1">
                  <a:txBody>
                    <a:bodyPr/>
                    <a:lstStyle/>
                    <a:p>
                      <a:endParaRPr lang="en-IN"/>
                    </a:p>
                  </a:txBody>
                  <a:tcPr/>
                </a:tc>
                <a:extLst>
                  <a:ext uri="{0D108BD9-81ED-4DB2-BD59-A6C34878D82A}">
                    <a16:rowId xmlns="" xmlns:a16="http://schemas.microsoft.com/office/drawing/2014/main" val="10000"/>
                  </a:ext>
                </a:extLst>
              </a:tr>
              <a:tr h="350838">
                <a:tc row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Trebuchet MS" panose="020B0603020202020204" pitchFamily="34" charset="0"/>
                        </a:rPr>
                        <a:t/>
                      </a:r>
                      <a:br>
                        <a:rPr kumimoji="0" lang="en-US" sz="2000" b="0" i="0" u="none" strike="noStrike" cap="none" normalizeH="0" baseline="0" dirty="0" smtClean="0">
                          <a:ln>
                            <a:noFill/>
                          </a:ln>
                          <a:solidFill>
                            <a:schemeClr val="tx1"/>
                          </a:solidFill>
                          <a:effectLst/>
                          <a:latin typeface="Trebuchet MS" panose="020B0603020202020204" pitchFamily="34" charset="0"/>
                        </a:rPr>
                      </a:br>
                      <a:r>
                        <a:rPr kumimoji="0" lang="en-US" sz="1800" b="0" i="0" u="none" strike="noStrike" cap="none" normalizeH="0" baseline="0" dirty="0" smtClean="0">
                          <a:ln>
                            <a:noFill/>
                          </a:ln>
                          <a:solidFill>
                            <a:schemeClr val="tx1"/>
                          </a:solidFill>
                          <a:effectLst/>
                          <a:latin typeface="Trebuchet MS" panose="020B0603020202020204" pitchFamily="34" charset="0"/>
                        </a:rPr>
                        <a:t>ACTUAL</a:t>
                      </a:r>
                      <a:br>
                        <a:rPr kumimoji="0" lang="en-US" sz="1800" b="0" i="0" u="none" strike="noStrike" cap="none" normalizeH="0" baseline="0" dirty="0" smtClean="0">
                          <a:ln>
                            <a:noFill/>
                          </a:ln>
                          <a:solidFill>
                            <a:schemeClr val="tx1"/>
                          </a:solidFill>
                          <a:effectLst/>
                          <a:latin typeface="Trebuchet MS" panose="020B0603020202020204" pitchFamily="34" charset="0"/>
                        </a:rPr>
                      </a:br>
                      <a:r>
                        <a:rPr kumimoji="0" lang="en-US" sz="1800" b="0" i="0" u="none" strike="noStrike" cap="none" normalizeH="0" baseline="0" dirty="0" smtClean="0">
                          <a:ln>
                            <a:noFill/>
                          </a:ln>
                          <a:solidFill>
                            <a:schemeClr val="tx1"/>
                          </a:solidFill>
                          <a:effectLst/>
                          <a:latin typeface="Trebuchet MS" panose="020B0603020202020204" pitchFamily="34"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smtClean="0">
                        <a:ln>
                          <a:noFill/>
                        </a:ln>
                        <a:solidFill>
                          <a:schemeClr val="tx1"/>
                        </a:solidFill>
                        <a:effectLst/>
                        <a:latin typeface="Trebuchet MS" panose="020B0603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smtClean="0">
                          <a:ln>
                            <a:noFill/>
                          </a:ln>
                          <a:solidFill>
                            <a:schemeClr val="tx1"/>
                          </a:solidFill>
                          <a:effectLst/>
                          <a:latin typeface="Trebuchet MS" panose="020B0603020202020204"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smtClean="0">
                          <a:ln>
                            <a:noFill/>
                          </a:ln>
                          <a:solidFill>
                            <a:schemeClr val="tx1"/>
                          </a:solidFill>
                          <a:effectLst/>
                          <a:latin typeface="Trebuchet MS" panose="020B0603020202020204"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 xmlns:a16="http://schemas.microsoft.com/office/drawing/2014/main" val="10001"/>
                  </a:ext>
                </a:extLst>
              </a:tr>
              <a:tr h="381000">
                <a:tc vMerge="1">
                  <a:txBody>
                    <a:bodyPr/>
                    <a:lstStyle/>
                    <a:p>
                      <a:endParaRPr lang="en-IN"/>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smtClean="0">
                          <a:ln>
                            <a:noFill/>
                          </a:ln>
                          <a:solidFill>
                            <a:schemeClr val="tx1"/>
                          </a:solidFill>
                          <a:effectLst/>
                          <a:latin typeface="Trebuchet MS" panose="020B0603020202020204"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Trebuchet MS" panose="020B0603020202020204" pitchFamily="34" charset="0"/>
                        </a:rPr>
                        <a:t>150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Trebuchet MS" panose="020B0603020202020204" pitchFamily="34" charset="0"/>
                        </a:rPr>
                        <a:t>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98463">
                <a:tc vMerge="1">
                  <a:txBody>
                    <a:bodyPr/>
                    <a:lstStyle/>
                    <a:p>
                      <a:endParaRPr lang="en-IN"/>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dirty="0" smtClean="0">
                          <a:ln>
                            <a:noFill/>
                          </a:ln>
                          <a:solidFill>
                            <a:schemeClr val="tx1"/>
                          </a:solidFill>
                          <a:effectLst/>
                          <a:latin typeface="Trebuchet MS" panose="020B0603020202020204"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Trebuchet MS" panose="020B0603020202020204" pitchFamily="34" charset="0"/>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Trebuchet MS" panose="020B0603020202020204" pitchFamily="34" charset="0"/>
                        </a:rPr>
                        <a:t>250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9" name="Group 1073"/>
          <p:cNvGraphicFramePr>
            <a:graphicFrameLocks noGrp="1"/>
          </p:cNvGraphicFramePr>
          <p:nvPr>
            <p:extLst/>
          </p:nvPr>
        </p:nvGraphicFramePr>
        <p:xfrm>
          <a:off x="4912178" y="4343400"/>
          <a:ext cx="3581400" cy="1764031"/>
        </p:xfrm>
        <a:graphic>
          <a:graphicData uri="http://schemas.openxmlformats.org/drawingml/2006/table">
            <a:tbl>
              <a:tblPr/>
              <a:tblGrid>
                <a:gridCol w="1143000">
                  <a:extLst>
                    <a:ext uri="{9D8B030D-6E8A-4147-A177-3AD203B41FA5}">
                      <a16:colId xmlns="" xmlns:a16="http://schemas.microsoft.com/office/drawing/2014/main" val="20000"/>
                    </a:ext>
                  </a:extLst>
                </a:gridCol>
                <a:gridCol w="838200">
                  <a:extLst>
                    <a:ext uri="{9D8B030D-6E8A-4147-A177-3AD203B41FA5}">
                      <a16:colId xmlns="" xmlns:a16="http://schemas.microsoft.com/office/drawing/2014/main" val="20001"/>
                    </a:ext>
                  </a:extLst>
                </a:gridCol>
                <a:gridCol w="762000">
                  <a:extLst>
                    <a:ext uri="{9D8B030D-6E8A-4147-A177-3AD203B41FA5}">
                      <a16:colId xmlns="" xmlns:a16="http://schemas.microsoft.com/office/drawing/2014/main" val="20002"/>
                    </a:ext>
                  </a:extLst>
                </a:gridCol>
                <a:gridCol w="838200">
                  <a:extLst>
                    <a:ext uri="{9D8B030D-6E8A-4147-A177-3AD203B41FA5}">
                      <a16:colId xmlns="" xmlns:a16="http://schemas.microsoft.com/office/drawing/2014/main" val="20003"/>
                    </a:ext>
                  </a:extLst>
                </a:gridCol>
              </a:tblGrid>
              <a:tr h="573088">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smtClean="0">
                          <a:ln>
                            <a:noFill/>
                          </a:ln>
                          <a:solidFill>
                            <a:srgbClr val="FF0000"/>
                          </a:solidFill>
                          <a:effectLst/>
                          <a:latin typeface="Trebuchet MS" panose="020B0603020202020204" pitchFamily="34" charset="0"/>
                        </a:rPr>
                        <a:t>Model M</a:t>
                      </a:r>
                      <a:r>
                        <a:rPr kumimoji="0" lang="en-US" sz="1800" b="0" i="0" u="none" strike="noStrike" cap="none" normalizeH="0" baseline="-25000" dirty="0" smtClean="0">
                          <a:ln>
                            <a:noFill/>
                          </a:ln>
                          <a:solidFill>
                            <a:srgbClr val="FF0000"/>
                          </a:solidFill>
                          <a:effectLst/>
                          <a:latin typeface="Trebuchet MS" panose="020B0603020202020204"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smtClean="0">
                          <a:ln>
                            <a:noFill/>
                          </a:ln>
                          <a:solidFill>
                            <a:schemeClr val="tx1"/>
                          </a:solidFill>
                          <a:effectLst/>
                          <a:latin typeface="Trebuchet MS" panose="020B0603020202020204" pitchFamily="34"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hMerge="1">
                  <a:txBody>
                    <a:bodyPr/>
                    <a:lstStyle/>
                    <a:p>
                      <a:endParaRPr lang="en-IN"/>
                    </a:p>
                  </a:txBody>
                  <a:tcPr/>
                </a:tc>
                <a:tc hMerge="1">
                  <a:txBody>
                    <a:bodyPr/>
                    <a:lstStyle/>
                    <a:p>
                      <a:endParaRPr lang="en-IN"/>
                    </a:p>
                  </a:txBody>
                  <a:tcPr/>
                </a:tc>
                <a:extLst>
                  <a:ext uri="{0D108BD9-81ED-4DB2-BD59-A6C34878D82A}">
                    <a16:rowId xmlns="" xmlns:a16="http://schemas.microsoft.com/office/drawing/2014/main" val="10000"/>
                  </a:ext>
                </a:extLst>
              </a:tr>
              <a:tr h="350838">
                <a:tc rowSpan="3">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Trebuchet MS" panose="020B0603020202020204" pitchFamily="34" charset="0"/>
                        </a:rPr>
                        <a:t/>
                      </a:r>
                      <a:br>
                        <a:rPr kumimoji="0" lang="en-US" sz="2000" b="0" i="0" u="none" strike="noStrike" cap="none" normalizeH="0" baseline="0" dirty="0" smtClean="0">
                          <a:ln>
                            <a:noFill/>
                          </a:ln>
                          <a:solidFill>
                            <a:schemeClr val="tx1"/>
                          </a:solidFill>
                          <a:effectLst/>
                          <a:latin typeface="Trebuchet MS" panose="020B0603020202020204" pitchFamily="34" charset="0"/>
                        </a:rPr>
                      </a:br>
                      <a:r>
                        <a:rPr kumimoji="0" lang="en-US" sz="1800" b="0" i="0" u="none" strike="noStrike" cap="none" normalizeH="0" baseline="0" dirty="0" smtClean="0">
                          <a:ln>
                            <a:noFill/>
                          </a:ln>
                          <a:solidFill>
                            <a:schemeClr val="tx1"/>
                          </a:solidFill>
                          <a:effectLst/>
                          <a:latin typeface="Trebuchet MS" panose="020B0603020202020204" pitchFamily="34" charset="0"/>
                        </a:rPr>
                        <a:t>ACTUAL</a:t>
                      </a:r>
                      <a:br>
                        <a:rPr kumimoji="0" lang="en-US" sz="1800" b="0" i="0" u="none" strike="noStrike" cap="none" normalizeH="0" baseline="0" dirty="0" smtClean="0">
                          <a:ln>
                            <a:noFill/>
                          </a:ln>
                          <a:solidFill>
                            <a:schemeClr val="tx1"/>
                          </a:solidFill>
                          <a:effectLst/>
                          <a:latin typeface="Trebuchet MS" panose="020B0603020202020204" pitchFamily="34" charset="0"/>
                        </a:rPr>
                      </a:br>
                      <a:r>
                        <a:rPr kumimoji="0" lang="en-US" sz="1800" b="0" i="0" u="none" strike="noStrike" cap="none" normalizeH="0" baseline="0" dirty="0" smtClean="0">
                          <a:ln>
                            <a:noFill/>
                          </a:ln>
                          <a:solidFill>
                            <a:schemeClr val="tx1"/>
                          </a:solidFill>
                          <a:effectLst/>
                          <a:latin typeface="Trebuchet MS" panose="020B0603020202020204" pitchFamily="34"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smtClean="0">
                        <a:ln>
                          <a:noFill/>
                        </a:ln>
                        <a:solidFill>
                          <a:schemeClr val="tx1"/>
                        </a:solidFill>
                        <a:effectLst/>
                        <a:latin typeface="Trebuchet MS" panose="020B0603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smtClean="0">
                          <a:ln>
                            <a:noFill/>
                          </a:ln>
                          <a:solidFill>
                            <a:schemeClr val="tx1"/>
                          </a:solidFill>
                          <a:effectLst/>
                          <a:latin typeface="Trebuchet MS" panose="020B0603020202020204"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smtClean="0">
                          <a:ln>
                            <a:noFill/>
                          </a:ln>
                          <a:solidFill>
                            <a:schemeClr val="tx1"/>
                          </a:solidFill>
                          <a:effectLst/>
                          <a:latin typeface="Trebuchet MS" panose="020B0603020202020204"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 xmlns:a16="http://schemas.microsoft.com/office/drawing/2014/main" val="10001"/>
                  </a:ext>
                </a:extLst>
              </a:tr>
              <a:tr h="381000">
                <a:tc vMerge="1">
                  <a:txBody>
                    <a:bodyPr/>
                    <a:lstStyle/>
                    <a:p>
                      <a:endParaRPr lang="en-IN"/>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smtClean="0">
                          <a:ln>
                            <a:noFill/>
                          </a:ln>
                          <a:solidFill>
                            <a:schemeClr val="tx1"/>
                          </a:solidFill>
                          <a:effectLst/>
                          <a:latin typeface="Trebuchet MS" panose="020B0603020202020204"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Trebuchet MS" panose="020B0603020202020204" pitchFamily="34" charset="0"/>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Trebuchet MS" panose="020B0603020202020204" pitchFamily="34" charset="0"/>
                        </a:rPr>
                        <a:t>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98463">
                <a:tc vMerge="1">
                  <a:txBody>
                    <a:bodyPr/>
                    <a:lstStyle/>
                    <a:p>
                      <a:endParaRPr lang="en-IN"/>
                    </a:p>
                  </a:txBody>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smtClean="0">
                          <a:ln>
                            <a:noFill/>
                          </a:ln>
                          <a:solidFill>
                            <a:schemeClr val="tx1"/>
                          </a:solidFill>
                          <a:effectLst/>
                          <a:latin typeface="Trebuchet MS" panose="020B0603020202020204"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Trebuchet MS" panose="020B0603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spcAft>
                          <a:spcPts val="400"/>
                        </a:spcAft>
                        <a:buClr>
                          <a:srgbClr val="0C7B9C"/>
                        </a:buClr>
                        <a:buSzPct val="75000"/>
                        <a:buFont typeface="Monotype Sorts" pitchFamily="2" charset="2"/>
                        <a:defRPr sz="24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defRPr sz="2400">
                          <a:solidFill>
                            <a:schemeClr val="tx1"/>
                          </a:solidFill>
                          <a:latin typeface="Arial" panose="020B0604020202020204" pitchFamily="34" charset="0"/>
                        </a:defRPr>
                      </a:lvl2pPr>
                      <a:lvl3pPr>
                        <a:spcBef>
                          <a:spcPct val="10000"/>
                        </a:spcBef>
                        <a:spcAft>
                          <a:spcPts val="400"/>
                        </a:spcAft>
                        <a:buClr>
                          <a:srgbClr val="0C7B9C"/>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buSzPct val="100000"/>
                        <a:defRPr>
                          <a:solidFill>
                            <a:schemeClr val="tx1"/>
                          </a:solidFill>
                          <a:latin typeface="Times New Roman" panose="02020603050405020304" pitchFamily="18" charset="0"/>
                        </a:defRPr>
                      </a:lvl4pPr>
                      <a:lvl5pPr>
                        <a:spcBef>
                          <a:spcPct val="20000"/>
                        </a:spcBef>
                        <a:buSzPct val="100000"/>
                        <a:defRPr>
                          <a:solidFill>
                            <a:schemeClr val="tx1"/>
                          </a:solidFill>
                          <a:latin typeface="Times New Roman" panose="02020603050405020304" pitchFamily="18" charset="0"/>
                        </a:defRPr>
                      </a:lvl5pPr>
                      <a:lvl6pPr eaLnBrk="0" fontAlgn="base" hangingPunct="0">
                        <a:spcBef>
                          <a:spcPct val="20000"/>
                        </a:spcBef>
                        <a:spcAft>
                          <a:spcPct val="0"/>
                        </a:spcAft>
                        <a:buSzPct val="100000"/>
                        <a:defRPr>
                          <a:solidFill>
                            <a:schemeClr val="tx1"/>
                          </a:solidFill>
                          <a:latin typeface="Times New Roman" panose="02020603050405020304" pitchFamily="18" charset="0"/>
                        </a:defRPr>
                      </a:lvl6pPr>
                      <a:lvl7pPr eaLnBrk="0" fontAlgn="base" hangingPunct="0">
                        <a:spcBef>
                          <a:spcPct val="20000"/>
                        </a:spcBef>
                        <a:spcAft>
                          <a:spcPct val="0"/>
                        </a:spcAft>
                        <a:buSzPct val="100000"/>
                        <a:defRPr>
                          <a:solidFill>
                            <a:schemeClr val="tx1"/>
                          </a:solidFill>
                          <a:latin typeface="Times New Roman" panose="02020603050405020304" pitchFamily="18" charset="0"/>
                        </a:defRPr>
                      </a:lvl7pPr>
                      <a:lvl8pPr eaLnBrk="0" fontAlgn="base" hangingPunct="0">
                        <a:spcBef>
                          <a:spcPct val="20000"/>
                        </a:spcBef>
                        <a:spcAft>
                          <a:spcPct val="0"/>
                        </a:spcAft>
                        <a:buSzPct val="100000"/>
                        <a:defRPr>
                          <a:solidFill>
                            <a:schemeClr val="tx1"/>
                          </a:solidFill>
                          <a:latin typeface="Times New Roman" panose="02020603050405020304" pitchFamily="18" charset="0"/>
                        </a:defRPr>
                      </a:lvl8pPr>
                      <a:lvl9pPr eaLnBrk="0" fontAlgn="base" hangingPunct="0">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Trebuchet MS" panose="020B0603020202020204" pitchFamily="34" charset="0"/>
                        </a:rPr>
                        <a:t>200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
        <p:nvSpPr>
          <p:cNvPr id="10" name="Text Placeholder 2"/>
          <p:cNvSpPr txBox="1">
            <a:spLocks/>
          </p:cNvSpPr>
          <p:nvPr/>
        </p:nvSpPr>
        <p:spPr>
          <a:xfrm>
            <a:off x="8763000" y="4648200"/>
            <a:ext cx="2763203" cy="914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Symbol" panose="05050102010706020507" pitchFamily="18" charset="2"/>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6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
            </a:pPr>
            <a:r>
              <a:rPr lang="en-US" sz="2400" dirty="0">
                <a:latin typeface="+mn-lt"/>
              </a:rPr>
              <a:t>Accuracy = 90%</a:t>
            </a:r>
          </a:p>
          <a:p>
            <a:pPr>
              <a:lnSpc>
                <a:spcPct val="110000"/>
              </a:lnSpc>
              <a:buFont typeface="Wingdings" panose="05000000000000000000" pitchFamily="2" charset="2"/>
              <a:buChar char="§"/>
            </a:pPr>
            <a:r>
              <a:rPr lang="en-US" sz="2400" dirty="0">
                <a:latin typeface="+mn-lt"/>
              </a:rPr>
              <a:t>Cost = 4255</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284840" y="1310760"/>
              <a:ext cx="10384560" cy="5149080"/>
            </p14:xfrm>
          </p:contentPart>
        </mc:Choice>
        <mc:Fallback>
          <p:pic>
            <p:nvPicPr>
              <p:cNvPr id="2" name="Ink 1"/>
              <p:cNvPicPr/>
              <p:nvPr/>
            </p:nvPicPr>
            <p:blipFill>
              <a:blip r:embed="rId3"/>
              <a:stretch>
                <a:fillRect/>
              </a:stretch>
            </p:blipFill>
            <p:spPr>
              <a:xfrm>
                <a:off x="1277640" y="1306080"/>
                <a:ext cx="10395000" cy="5159160"/>
              </a:xfrm>
              <a:prstGeom prst="rect">
                <a:avLst/>
              </a:prstGeom>
            </p:spPr>
          </p:pic>
        </mc:Fallback>
      </mc:AlternateContent>
    </p:spTree>
    <p:extLst>
      <p:ext uri="{BB962C8B-B14F-4D97-AF65-F5344CB8AC3E}">
        <p14:creationId xmlns:p14="http://schemas.microsoft.com/office/powerpoint/2010/main" val="401501016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6378"/>
          <a:stretch/>
        </p:blipFill>
        <p:spPr>
          <a:xfrm>
            <a:off x="1524000" y="990600"/>
            <a:ext cx="9144000" cy="5734761"/>
          </a:xfrm>
          <a:prstGeom prst="rect">
            <a:avLst/>
          </a:prstGeom>
        </p:spPr>
      </p:pic>
      <p:sp>
        <p:nvSpPr>
          <p:cNvPr id="3" name="Title 2"/>
          <p:cNvSpPr>
            <a:spLocks noGrp="1"/>
          </p:cNvSpPr>
          <p:nvPr>
            <p:ph type="title"/>
          </p:nvPr>
        </p:nvSpPr>
        <p:spPr/>
        <p:txBody>
          <a:bodyPr/>
          <a:lstStyle/>
          <a:p>
            <a:r>
              <a:rPr lang="en-IN" dirty="0"/>
              <a:t>Gradient Descent</a:t>
            </a:r>
          </a:p>
        </p:txBody>
      </p:sp>
      <p:sp>
        <p:nvSpPr>
          <p:cNvPr id="6" name="Rectangle 5"/>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2870709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Gradient Descent</a:t>
            </a:r>
          </a:p>
        </p:txBody>
      </p:sp>
      <p:sp>
        <p:nvSpPr>
          <p:cNvPr id="6" name="Rectangle 5"/>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 xmlns:a16="http://schemas.microsoft.com/office/drawing/2014/main" id="{4E929638-B62F-EF86-94D3-841E83047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772400" cy="4551261"/>
          </a:xfrm>
          <a:prstGeom prst="rect">
            <a:avLst/>
          </a:prstGeom>
        </p:spPr>
      </p:pic>
    </p:spTree>
    <p:extLst>
      <p:ext uri="{BB962C8B-B14F-4D97-AF65-F5344CB8AC3E}">
        <p14:creationId xmlns:p14="http://schemas.microsoft.com/office/powerpoint/2010/main" val="230970331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Gradient Descent</a:t>
            </a:r>
          </a:p>
        </p:txBody>
      </p:sp>
      <p:sp>
        <p:nvSpPr>
          <p:cNvPr id="6" name="Rectangle 5"/>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 xmlns:a16="http://schemas.microsoft.com/office/drawing/2014/main" id="{A352BA7A-E4AF-1964-5CBF-7280A8853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00" y="1447800"/>
            <a:ext cx="9601200" cy="4756047"/>
          </a:xfrm>
          <a:prstGeom prst="rect">
            <a:avLst/>
          </a:prstGeom>
        </p:spPr>
      </p:pic>
    </p:spTree>
    <p:extLst>
      <p:ext uri="{BB962C8B-B14F-4D97-AF65-F5344CB8AC3E}">
        <p14:creationId xmlns:p14="http://schemas.microsoft.com/office/powerpoint/2010/main" val="395152279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Running Gradient Descent</a:t>
            </a:r>
          </a:p>
        </p:txBody>
      </p:sp>
      <p:sp>
        <p:nvSpPr>
          <p:cNvPr id="6" name="Rectangle 5"/>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572CC8DE-C377-FB45-7833-58FBBEE02991}"/>
              </a:ext>
            </a:extLst>
          </p:cNvPr>
          <p:cNvPicPr>
            <a:picLocks noChangeAspect="1"/>
          </p:cNvPicPr>
          <p:nvPr/>
        </p:nvPicPr>
        <p:blipFill>
          <a:blip r:embed="rId3"/>
          <a:stretch>
            <a:fillRect/>
          </a:stretch>
        </p:blipFill>
        <p:spPr>
          <a:xfrm>
            <a:off x="685800" y="1219200"/>
            <a:ext cx="7772400" cy="499783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FBE3D30E-4C49-DFFF-7793-B17A577AE204}"/>
                  </a:ext>
                </a:extLst>
              </p14:cNvPr>
              <p14:cNvContentPartPr/>
              <p14:nvPr/>
            </p14:nvContentPartPr>
            <p14:xfrm>
              <a:off x="3595320" y="1388880"/>
              <a:ext cx="3153960" cy="271080"/>
            </p14:xfrm>
          </p:contentPart>
        </mc:Choice>
        <mc:Fallback xmlns="">
          <p:pic>
            <p:nvPicPr>
              <p:cNvPr id="4" name="Ink 3">
                <a:extLst>
                  <a:ext uri="{FF2B5EF4-FFF2-40B4-BE49-F238E27FC236}">
                    <a16:creationId xmlns:a16="http://schemas.microsoft.com/office/drawing/2014/main" id="{FBE3D30E-4C49-DFFF-7793-B17A577AE204}"/>
                  </a:ext>
                </a:extLst>
              </p:cNvPr>
              <p:cNvPicPr/>
              <p:nvPr/>
            </p:nvPicPr>
            <p:blipFill>
              <a:blip r:embed="rId5"/>
              <a:stretch>
                <a:fillRect/>
              </a:stretch>
            </p:blipFill>
            <p:spPr>
              <a:xfrm>
                <a:off x="3579120" y="1372680"/>
                <a:ext cx="3186360" cy="303480"/>
              </a:xfrm>
              <a:prstGeom prst="rect">
                <a:avLst/>
              </a:prstGeom>
            </p:spPr>
          </p:pic>
        </mc:Fallback>
      </mc:AlternateContent>
    </p:spTree>
    <p:extLst>
      <p:ext uri="{BB962C8B-B14F-4D97-AF65-F5344CB8AC3E}">
        <p14:creationId xmlns:p14="http://schemas.microsoft.com/office/powerpoint/2010/main" val="7296076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Running Gradient Descent</a:t>
            </a:r>
          </a:p>
        </p:txBody>
      </p:sp>
      <p:sp>
        <p:nvSpPr>
          <p:cNvPr id="6" name="Rectangle 5"/>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7B448DEA-6CDA-6D3F-B93D-F5CD4DE9DB3C}"/>
              </a:ext>
            </a:extLst>
          </p:cNvPr>
          <p:cNvPicPr>
            <a:picLocks noChangeAspect="1"/>
          </p:cNvPicPr>
          <p:nvPr/>
        </p:nvPicPr>
        <p:blipFill>
          <a:blip r:embed="rId3"/>
          <a:stretch>
            <a:fillRect/>
          </a:stretch>
        </p:blipFill>
        <p:spPr>
          <a:xfrm>
            <a:off x="914400" y="1307505"/>
            <a:ext cx="7772400" cy="532189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0E7B6B43-FCFC-2548-FBBE-381CA4E1AD0A}"/>
                  </a:ext>
                </a:extLst>
              </p14:cNvPr>
              <p14:cNvContentPartPr/>
              <p14:nvPr/>
            </p14:nvContentPartPr>
            <p14:xfrm>
              <a:off x="6544800" y="2023560"/>
              <a:ext cx="567720" cy="68400"/>
            </p14:xfrm>
          </p:contentPart>
        </mc:Choice>
        <mc:Fallback xmlns="">
          <p:pic>
            <p:nvPicPr>
              <p:cNvPr id="4" name="Ink 3">
                <a:extLst>
                  <a:ext uri="{FF2B5EF4-FFF2-40B4-BE49-F238E27FC236}">
                    <a16:creationId xmlns:a16="http://schemas.microsoft.com/office/drawing/2014/main" id="{0E7B6B43-FCFC-2548-FBBE-381CA4E1AD0A}"/>
                  </a:ext>
                </a:extLst>
              </p:cNvPr>
              <p:cNvPicPr/>
              <p:nvPr/>
            </p:nvPicPr>
            <p:blipFill>
              <a:blip r:embed="rId5"/>
              <a:stretch>
                <a:fillRect/>
              </a:stretch>
            </p:blipFill>
            <p:spPr>
              <a:xfrm>
                <a:off x="6528600" y="2007360"/>
                <a:ext cx="600120" cy="100800"/>
              </a:xfrm>
              <a:prstGeom prst="rect">
                <a:avLst/>
              </a:prstGeom>
            </p:spPr>
          </p:pic>
        </mc:Fallback>
      </mc:AlternateContent>
    </p:spTree>
    <p:extLst>
      <p:ext uri="{BB962C8B-B14F-4D97-AF65-F5344CB8AC3E}">
        <p14:creationId xmlns:p14="http://schemas.microsoft.com/office/powerpoint/2010/main" val="429072027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Running Gradient Descent</a:t>
            </a:r>
          </a:p>
        </p:txBody>
      </p:sp>
      <p:sp>
        <p:nvSpPr>
          <p:cNvPr id="6" name="Rectangle 5"/>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F5BFD7ED-128A-8EBD-FFEE-68F168C8776B}"/>
              </a:ext>
            </a:extLst>
          </p:cNvPr>
          <p:cNvPicPr>
            <a:picLocks noChangeAspect="1"/>
          </p:cNvPicPr>
          <p:nvPr/>
        </p:nvPicPr>
        <p:blipFill>
          <a:blip r:embed="rId3"/>
          <a:stretch>
            <a:fillRect/>
          </a:stretch>
        </p:blipFill>
        <p:spPr>
          <a:xfrm>
            <a:off x="1066800" y="897818"/>
            <a:ext cx="7391400" cy="567535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034086C2-2E41-D78E-3E82-305A72470A23}"/>
                  </a:ext>
                </a:extLst>
              </p14:cNvPr>
              <p14:cNvContentPartPr/>
              <p14:nvPr/>
            </p14:nvContentPartPr>
            <p14:xfrm>
              <a:off x="6434640" y="1769760"/>
              <a:ext cx="16920" cy="25560"/>
            </p14:xfrm>
          </p:contentPart>
        </mc:Choice>
        <mc:Fallback xmlns="">
          <p:pic>
            <p:nvPicPr>
              <p:cNvPr id="4" name="Ink 3">
                <a:extLst>
                  <a:ext uri="{FF2B5EF4-FFF2-40B4-BE49-F238E27FC236}">
                    <a16:creationId xmlns:a16="http://schemas.microsoft.com/office/drawing/2014/main" id="{034086C2-2E41-D78E-3E82-305A72470A23}"/>
                  </a:ext>
                </a:extLst>
              </p:cNvPr>
              <p:cNvPicPr/>
              <p:nvPr/>
            </p:nvPicPr>
            <p:blipFill>
              <a:blip r:embed="rId5"/>
              <a:stretch>
                <a:fillRect/>
              </a:stretch>
            </p:blipFill>
            <p:spPr>
              <a:xfrm>
                <a:off x="6418440" y="1753560"/>
                <a:ext cx="49320" cy="57960"/>
              </a:xfrm>
              <a:prstGeom prst="rect">
                <a:avLst/>
              </a:prstGeom>
            </p:spPr>
          </p:pic>
        </mc:Fallback>
      </mc:AlternateContent>
    </p:spTree>
    <p:extLst>
      <p:ext uri="{BB962C8B-B14F-4D97-AF65-F5344CB8AC3E}">
        <p14:creationId xmlns:p14="http://schemas.microsoft.com/office/powerpoint/2010/main" val="103081894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Running Gradient Descent</a:t>
            </a:r>
          </a:p>
        </p:txBody>
      </p:sp>
      <p:sp>
        <p:nvSpPr>
          <p:cNvPr id="6" name="Rectangle 5"/>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2879028C-9F5D-FD4D-6040-461E5A1A0358}"/>
              </a:ext>
            </a:extLst>
          </p:cNvPr>
          <p:cNvPicPr>
            <a:picLocks noChangeAspect="1"/>
          </p:cNvPicPr>
          <p:nvPr/>
        </p:nvPicPr>
        <p:blipFill>
          <a:blip r:embed="rId3"/>
          <a:stretch>
            <a:fillRect/>
          </a:stretch>
        </p:blipFill>
        <p:spPr>
          <a:xfrm>
            <a:off x="914400" y="1026495"/>
            <a:ext cx="7772400" cy="567093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FBA34F36-1425-9AEC-C8EE-90981EDCD5A7}"/>
                  </a:ext>
                </a:extLst>
              </p14:cNvPr>
              <p14:cNvContentPartPr/>
              <p14:nvPr/>
            </p14:nvContentPartPr>
            <p14:xfrm>
              <a:off x="3496680" y="1558080"/>
              <a:ext cx="3243960" cy="1405800"/>
            </p14:xfrm>
          </p:contentPart>
        </mc:Choice>
        <mc:Fallback xmlns="">
          <p:pic>
            <p:nvPicPr>
              <p:cNvPr id="4" name="Ink 3">
                <a:extLst>
                  <a:ext uri="{FF2B5EF4-FFF2-40B4-BE49-F238E27FC236}">
                    <a16:creationId xmlns:a16="http://schemas.microsoft.com/office/drawing/2014/main" id="{FBA34F36-1425-9AEC-C8EE-90981EDCD5A7}"/>
                  </a:ext>
                </a:extLst>
              </p:cNvPr>
              <p:cNvPicPr/>
              <p:nvPr/>
            </p:nvPicPr>
            <p:blipFill>
              <a:blip r:embed="rId5"/>
              <a:stretch>
                <a:fillRect/>
              </a:stretch>
            </p:blipFill>
            <p:spPr>
              <a:xfrm>
                <a:off x="3480480" y="1541880"/>
                <a:ext cx="3276360" cy="1438200"/>
              </a:xfrm>
              <a:prstGeom prst="rect">
                <a:avLst/>
              </a:prstGeom>
            </p:spPr>
          </p:pic>
        </mc:Fallback>
      </mc:AlternateContent>
    </p:spTree>
    <p:extLst>
      <p:ext uri="{BB962C8B-B14F-4D97-AF65-F5344CB8AC3E}">
        <p14:creationId xmlns:p14="http://schemas.microsoft.com/office/powerpoint/2010/main" val="419542281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Running Gradient Descent</a:t>
            </a:r>
          </a:p>
        </p:txBody>
      </p:sp>
      <p:sp>
        <p:nvSpPr>
          <p:cNvPr id="6" name="Rectangle 5"/>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7A40D700-83D3-EE87-7E0E-56386092D121}"/>
              </a:ext>
            </a:extLst>
          </p:cNvPr>
          <p:cNvPicPr>
            <a:picLocks noChangeAspect="1"/>
          </p:cNvPicPr>
          <p:nvPr/>
        </p:nvPicPr>
        <p:blipFill>
          <a:blip r:embed="rId3"/>
          <a:stretch>
            <a:fillRect/>
          </a:stretch>
        </p:blipFill>
        <p:spPr>
          <a:xfrm>
            <a:off x="1371600" y="1149878"/>
            <a:ext cx="7772400" cy="552922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732E8177-8ED6-3F24-7FC9-6164DE295B6F}"/>
                  </a:ext>
                </a:extLst>
              </p14:cNvPr>
              <p14:cNvContentPartPr/>
              <p14:nvPr/>
            </p14:nvContentPartPr>
            <p14:xfrm>
              <a:off x="3792960" y="2302920"/>
              <a:ext cx="3491640" cy="838800"/>
            </p14:xfrm>
          </p:contentPart>
        </mc:Choice>
        <mc:Fallback xmlns="">
          <p:pic>
            <p:nvPicPr>
              <p:cNvPr id="4" name="Ink 3">
                <a:extLst>
                  <a:ext uri="{FF2B5EF4-FFF2-40B4-BE49-F238E27FC236}">
                    <a16:creationId xmlns:a16="http://schemas.microsoft.com/office/drawing/2014/main" id="{732E8177-8ED6-3F24-7FC9-6164DE295B6F}"/>
                  </a:ext>
                </a:extLst>
              </p:cNvPr>
              <p:cNvPicPr/>
              <p:nvPr/>
            </p:nvPicPr>
            <p:blipFill>
              <a:blip r:embed="rId5"/>
              <a:stretch>
                <a:fillRect/>
              </a:stretch>
            </p:blipFill>
            <p:spPr>
              <a:xfrm>
                <a:off x="3776760" y="2286720"/>
                <a:ext cx="3524040" cy="871200"/>
              </a:xfrm>
              <a:prstGeom prst="rect">
                <a:avLst/>
              </a:prstGeom>
            </p:spPr>
          </p:pic>
        </mc:Fallback>
      </mc:AlternateContent>
    </p:spTree>
    <p:extLst>
      <p:ext uri="{BB962C8B-B14F-4D97-AF65-F5344CB8AC3E}">
        <p14:creationId xmlns:p14="http://schemas.microsoft.com/office/powerpoint/2010/main" val="210273968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Running Gradient Descent</a:t>
            </a:r>
          </a:p>
        </p:txBody>
      </p:sp>
      <p:sp>
        <p:nvSpPr>
          <p:cNvPr id="6" name="Rectangle 5"/>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 xmlns:a16="http://schemas.microsoft.com/office/drawing/2014/main" id="{359C9345-79B7-1D2C-4295-8E5EBC5E3A51}"/>
              </a:ext>
            </a:extLst>
          </p:cNvPr>
          <p:cNvPicPr>
            <a:picLocks noChangeAspect="1"/>
          </p:cNvPicPr>
          <p:nvPr/>
        </p:nvPicPr>
        <p:blipFill>
          <a:blip r:embed="rId3"/>
          <a:stretch>
            <a:fillRect/>
          </a:stretch>
        </p:blipFill>
        <p:spPr>
          <a:xfrm>
            <a:off x="1600200" y="1103779"/>
            <a:ext cx="7772400" cy="5545877"/>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901CDABB-655F-0CAF-680D-580E3C29E807}"/>
                  </a:ext>
                </a:extLst>
              </p14:cNvPr>
              <p14:cNvContentPartPr/>
              <p14:nvPr/>
            </p14:nvContentPartPr>
            <p14:xfrm>
              <a:off x="8187120" y="2260800"/>
              <a:ext cx="206280" cy="34200"/>
            </p14:xfrm>
          </p:contentPart>
        </mc:Choice>
        <mc:Fallback xmlns="">
          <p:pic>
            <p:nvPicPr>
              <p:cNvPr id="5" name="Ink 4">
                <a:extLst>
                  <a:ext uri="{FF2B5EF4-FFF2-40B4-BE49-F238E27FC236}">
                    <a16:creationId xmlns:a16="http://schemas.microsoft.com/office/drawing/2014/main" id="{901CDABB-655F-0CAF-680D-580E3C29E807}"/>
                  </a:ext>
                </a:extLst>
              </p:cNvPr>
              <p:cNvPicPr/>
              <p:nvPr/>
            </p:nvPicPr>
            <p:blipFill>
              <a:blip r:embed="rId5"/>
              <a:stretch>
                <a:fillRect/>
              </a:stretch>
            </p:blipFill>
            <p:spPr>
              <a:xfrm>
                <a:off x="8170920" y="2244600"/>
                <a:ext cx="238680" cy="66600"/>
              </a:xfrm>
              <a:prstGeom prst="rect">
                <a:avLst/>
              </a:prstGeom>
            </p:spPr>
          </p:pic>
        </mc:Fallback>
      </mc:AlternateContent>
    </p:spTree>
    <p:extLst>
      <p:ext uri="{BB962C8B-B14F-4D97-AF65-F5344CB8AC3E}">
        <p14:creationId xmlns:p14="http://schemas.microsoft.com/office/powerpoint/2010/main" val="300379780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Running Gradient Descent</a:t>
            </a:r>
          </a:p>
        </p:txBody>
      </p:sp>
      <p:sp>
        <p:nvSpPr>
          <p:cNvPr id="6" name="Rectangle 5"/>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 xmlns:a16="http://schemas.microsoft.com/office/drawing/2014/main" id="{359C9345-79B7-1D2C-4295-8E5EBC5E3A51}"/>
              </a:ext>
            </a:extLst>
          </p:cNvPr>
          <p:cNvPicPr>
            <a:picLocks noChangeAspect="1"/>
          </p:cNvPicPr>
          <p:nvPr/>
        </p:nvPicPr>
        <p:blipFill>
          <a:blip r:embed="rId3"/>
          <a:stretch>
            <a:fillRect/>
          </a:stretch>
        </p:blipFill>
        <p:spPr>
          <a:xfrm>
            <a:off x="1600200" y="1103779"/>
            <a:ext cx="7772400" cy="5545877"/>
          </a:xfrm>
          <a:prstGeom prst="rect">
            <a:avLst/>
          </a:prstGeom>
        </p:spPr>
      </p:pic>
    </p:spTree>
    <p:extLst>
      <p:ext uri="{BB962C8B-B14F-4D97-AF65-F5344CB8AC3E}">
        <p14:creationId xmlns:p14="http://schemas.microsoft.com/office/powerpoint/2010/main" val="27150469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Model Evaluation – Class Imbalance Problem</a:t>
            </a:r>
            <a:endParaRPr lang="en-US" dirty="0"/>
          </a:p>
        </p:txBody>
      </p:sp>
      <p:sp>
        <p:nvSpPr>
          <p:cNvPr id="31" name="Text Placeholder 2"/>
          <p:cNvSpPr>
            <a:spLocks noGrp="1"/>
          </p:cNvSpPr>
          <p:nvPr>
            <p:ph type="body" sz="quarter" idx="13"/>
          </p:nvPr>
        </p:nvSpPr>
        <p:spPr>
          <a:xfrm>
            <a:off x="329245" y="1066801"/>
            <a:ext cx="11196958" cy="5137264"/>
          </a:xfrm>
        </p:spPr>
        <p:txBody>
          <a:bodyPr>
            <a:normAutofit/>
          </a:bodyPr>
          <a:lstStyle/>
          <a:p>
            <a:pPr>
              <a:lnSpc>
                <a:spcPct val="150000"/>
              </a:lnSpc>
              <a:spcBef>
                <a:spcPts val="0"/>
              </a:spcBef>
            </a:pPr>
            <a:r>
              <a:rPr lang="en-US" sz="2400" dirty="0" smtClean="0">
                <a:latin typeface="+mn-lt"/>
              </a:rPr>
              <a:t>The class </a:t>
            </a:r>
            <a:r>
              <a:rPr lang="en-US" sz="2400" dirty="0">
                <a:latin typeface="+mn-lt"/>
              </a:rPr>
              <a:t>imbalance </a:t>
            </a:r>
            <a:r>
              <a:rPr lang="en-US" sz="2400" dirty="0" smtClean="0">
                <a:latin typeface="+mn-lt"/>
              </a:rPr>
              <a:t>problem occurs when the </a:t>
            </a:r>
            <a:r>
              <a:rPr lang="en-US" sz="2400" dirty="0">
                <a:latin typeface="+mn-lt"/>
              </a:rPr>
              <a:t>main class of interest </a:t>
            </a:r>
            <a:r>
              <a:rPr lang="en-US" sz="2400" dirty="0" smtClean="0">
                <a:latin typeface="+mn-lt"/>
              </a:rPr>
              <a:t>is rare</a:t>
            </a:r>
          </a:p>
          <a:p>
            <a:pPr>
              <a:lnSpc>
                <a:spcPct val="150000"/>
              </a:lnSpc>
              <a:spcBef>
                <a:spcPts val="0"/>
              </a:spcBef>
            </a:pPr>
            <a:r>
              <a:rPr lang="en-US" sz="2400" dirty="0" smtClean="0">
                <a:latin typeface="+mn-lt"/>
              </a:rPr>
              <a:t>Examples:</a:t>
            </a:r>
          </a:p>
          <a:p>
            <a:pPr lvl="1">
              <a:lnSpc>
                <a:spcPct val="150000"/>
              </a:lnSpc>
              <a:spcBef>
                <a:spcPts val="0"/>
              </a:spcBef>
              <a:buFont typeface="Courier New" panose="02070309020205020404" pitchFamily="49" charset="0"/>
              <a:buChar char="o"/>
            </a:pPr>
            <a:r>
              <a:rPr lang="en-US" sz="2400" dirty="0" smtClean="0">
                <a:latin typeface="+mn-lt"/>
              </a:rPr>
              <a:t>Fraud </a:t>
            </a:r>
            <a:r>
              <a:rPr lang="en-US" sz="2400" dirty="0">
                <a:latin typeface="+mn-lt"/>
              </a:rPr>
              <a:t>detection </a:t>
            </a:r>
            <a:r>
              <a:rPr lang="en-US" sz="2400" dirty="0" smtClean="0">
                <a:latin typeface="+mn-lt"/>
              </a:rPr>
              <a:t>applications</a:t>
            </a:r>
          </a:p>
          <a:p>
            <a:pPr lvl="2" algn="just">
              <a:lnSpc>
                <a:spcPct val="150000"/>
              </a:lnSpc>
              <a:spcBef>
                <a:spcPts val="0"/>
              </a:spcBef>
              <a:buFont typeface="Wingdings" panose="05000000000000000000" pitchFamily="2" charset="2"/>
              <a:buChar char="ü"/>
            </a:pPr>
            <a:r>
              <a:rPr lang="en-US" sz="2000" dirty="0" smtClean="0">
                <a:latin typeface="+mn-lt"/>
              </a:rPr>
              <a:t>the </a:t>
            </a:r>
            <a:r>
              <a:rPr lang="en-US" sz="2000" dirty="0">
                <a:latin typeface="+mn-lt"/>
              </a:rPr>
              <a:t>class </a:t>
            </a:r>
            <a:r>
              <a:rPr lang="en-US" sz="2000" dirty="0" smtClean="0">
                <a:latin typeface="+mn-lt"/>
              </a:rPr>
              <a:t>of interest </a:t>
            </a:r>
            <a:r>
              <a:rPr lang="en-US" sz="2000" dirty="0">
                <a:latin typeface="+mn-lt"/>
              </a:rPr>
              <a:t>(or positive class) is </a:t>
            </a:r>
            <a:r>
              <a:rPr lang="en-US" sz="2000" dirty="0" smtClean="0">
                <a:latin typeface="+mn-lt"/>
              </a:rPr>
              <a:t>"fraud" occurs </a:t>
            </a:r>
            <a:r>
              <a:rPr lang="en-US" sz="2000" dirty="0">
                <a:latin typeface="+mn-lt"/>
              </a:rPr>
              <a:t>much less frequently than the </a:t>
            </a:r>
            <a:r>
              <a:rPr lang="en-US" sz="2000" dirty="0" smtClean="0">
                <a:latin typeface="+mn-lt"/>
              </a:rPr>
              <a:t>negative "non-</a:t>
            </a:r>
            <a:r>
              <a:rPr lang="en-US" sz="2000" dirty="0" err="1" smtClean="0">
                <a:latin typeface="+mn-lt"/>
              </a:rPr>
              <a:t>fraudulant</a:t>
            </a:r>
            <a:r>
              <a:rPr lang="en-US" sz="2000" dirty="0" smtClean="0">
                <a:latin typeface="+mn-lt"/>
              </a:rPr>
              <a:t>" class</a:t>
            </a:r>
          </a:p>
          <a:p>
            <a:pPr lvl="1">
              <a:lnSpc>
                <a:spcPct val="150000"/>
              </a:lnSpc>
              <a:spcBef>
                <a:spcPts val="0"/>
              </a:spcBef>
              <a:buFont typeface="Courier New" panose="02070309020205020404" pitchFamily="49" charset="0"/>
              <a:buChar char="o"/>
            </a:pPr>
            <a:r>
              <a:rPr lang="en-US" sz="2400" dirty="0" smtClean="0">
                <a:latin typeface="+mn-lt"/>
              </a:rPr>
              <a:t>Medical data</a:t>
            </a:r>
          </a:p>
          <a:p>
            <a:pPr lvl="2" algn="just">
              <a:lnSpc>
                <a:spcPct val="150000"/>
              </a:lnSpc>
              <a:spcBef>
                <a:spcPts val="0"/>
              </a:spcBef>
              <a:buFont typeface="Wingdings" panose="05000000000000000000" pitchFamily="2" charset="2"/>
              <a:buChar char="ü"/>
            </a:pPr>
            <a:r>
              <a:rPr lang="en-US" sz="2000" dirty="0" smtClean="0">
                <a:latin typeface="+mn-lt"/>
              </a:rPr>
              <a:t>rare </a:t>
            </a:r>
            <a:r>
              <a:rPr lang="en-US" sz="2000" dirty="0">
                <a:latin typeface="+mn-lt"/>
              </a:rPr>
              <a:t>class, such as </a:t>
            </a:r>
            <a:r>
              <a:rPr lang="en-US" sz="2000" dirty="0" smtClean="0">
                <a:latin typeface="+mn-lt"/>
              </a:rPr>
              <a:t>"cancer" </a:t>
            </a:r>
          </a:p>
          <a:p>
            <a:pPr lvl="2" algn="just">
              <a:lnSpc>
                <a:spcPct val="150000"/>
              </a:lnSpc>
              <a:spcBef>
                <a:spcPts val="0"/>
              </a:spcBef>
              <a:buFont typeface="Wingdings" panose="05000000000000000000" pitchFamily="2" charset="2"/>
              <a:buChar char="ü"/>
            </a:pPr>
            <a:r>
              <a:rPr lang="en-US" sz="2000" dirty="0" smtClean="0">
                <a:latin typeface="+mn-lt"/>
              </a:rPr>
              <a:t>suppose </a:t>
            </a:r>
            <a:r>
              <a:rPr lang="en-US" sz="2000" dirty="0">
                <a:latin typeface="+mn-lt"/>
              </a:rPr>
              <a:t>that </a:t>
            </a:r>
            <a:r>
              <a:rPr lang="en-US" sz="2000" dirty="0" smtClean="0">
                <a:latin typeface="+mn-lt"/>
              </a:rPr>
              <a:t>we </a:t>
            </a:r>
            <a:r>
              <a:rPr lang="en-US" sz="2000" dirty="0">
                <a:latin typeface="+mn-lt"/>
              </a:rPr>
              <a:t>have trained a classifier to classify medical data </a:t>
            </a:r>
            <a:r>
              <a:rPr lang="en-US" sz="2000" dirty="0" smtClean="0">
                <a:latin typeface="+mn-lt"/>
              </a:rPr>
              <a:t>tuples</a:t>
            </a:r>
          </a:p>
          <a:p>
            <a:pPr lvl="3" algn="just">
              <a:lnSpc>
                <a:spcPct val="150000"/>
              </a:lnSpc>
              <a:spcBef>
                <a:spcPts val="0"/>
              </a:spcBef>
              <a:buFont typeface="Wingdings" panose="05000000000000000000" pitchFamily="2" charset="2"/>
              <a:buChar char="v"/>
            </a:pPr>
            <a:r>
              <a:rPr lang="en-US" sz="2000" dirty="0" smtClean="0">
                <a:latin typeface="+mn-lt"/>
              </a:rPr>
              <a:t>Cancer = "Yes" or Cancer = "No"</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6698520" y="786960"/>
              <a:ext cx="5046120" cy="5184360"/>
            </p14:xfrm>
          </p:contentPart>
        </mc:Choice>
        <mc:Fallback>
          <p:pic>
            <p:nvPicPr>
              <p:cNvPr id="2" name="Ink 1"/>
              <p:cNvPicPr/>
              <p:nvPr/>
            </p:nvPicPr>
            <p:blipFill>
              <a:blip r:embed="rId3"/>
              <a:stretch>
                <a:fillRect/>
              </a:stretch>
            </p:blipFill>
            <p:spPr>
              <a:xfrm>
                <a:off x="6692400" y="783360"/>
                <a:ext cx="5058720" cy="5194800"/>
              </a:xfrm>
              <a:prstGeom prst="rect">
                <a:avLst/>
              </a:prstGeom>
            </p:spPr>
          </p:pic>
        </mc:Fallback>
      </mc:AlternateContent>
    </p:spTree>
    <p:extLst>
      <p:ext uri="{BB962C8B-B14F-4D97-AF65-F5344CB8AC3E}">
        <p14:creationId xmlns:p14="http://schemas.microsoft.com/office/powerpoint/2010/main" val="107631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xEl>
                                              <p:pRg st="1" end="1"/>
                                            </p:txEl>
                                          </p:spTgt>
                                        </p:tgtEl>
                                        <p:attrNameLst>
                                          <p:attrName>style.visibility</p:attrName>
                                        </p:attrNameLst>
                                      </p:cBhvr>
                                      <p:to>
                                        <p:strVal val="visible"/>
                                      </p:to>
                                    </p:set>
                                    <p:animEffect transition="in" filter="fade">
                                      <p:cBhvr>
                                        <p:cTn id="12" dur="500"/>
                                        <p:tgtEl>
                                          <p:spTgt spid="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xEl>
                                              <p:pRg st="2" end="2"/>
                                            </p:txEl>
                                          </p:spTgt>
                                        </p:tgtEl>
                                        <p:attrNameLst>
                                          <p:attrName>style.visibility</p:attrName>
                                        </p:attrNameLst>
                                      </p:cBhvr>
                                      <p:to>
                                        <p:strVal val="visible"/>
                                      </p:to>
                                    </p:set>
                                    <p:animEffect transition="in" filter="fade">
                                      <p:cBhvr>
                                        <p:cTn id="17" dur="500"/>
                                        <p:tgtEl>
                                          <p:spTgt spid="31">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1">
                                            <p:txEl>
                                              <p:pRg st="3" end="3"/>
                                            </p:txEl>
                                          </p:spTgt>
                                        </p:tgtEl>
                                        <p:attrNameLst>
                                          <p:attrName>style.visibility</p:attrName>
                                        </p:attrNameLst>
                                      </p:cBhvr>
                                      <p:to>
                                        <p:strVal val="visible"/>
                                      </p:to>
                                    </p:set>
                                    <p:animEffect transition="in" filter="fade">
                                      <p:cBhvr>
                                        <p:cTn id="20" dur="500"/>
                                        <p:tgtEl>
                                          <p:spTgt spid="3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
                                            <p:txEl>
                                              <p:pRg st="4" end="4"/>
                                            </p:txEl>
                                          </p:spTgt>
                                        </p:tgtEl>
                                        <p:attrNameLst>
                                          <p:attrName>style.visibility</p:attrName>
                                        </p:attrNameLst>
                                      </p:cBhvr>
                                      <p:to>
                                        <p:strVal val="visible"/>
                                      </p:to>
                                    </p:set>
                                    <p:animEffect transition="in" filter="fade">
                                      <p:cBhvr>
                                        <p:cTn id="25" dur="500"/>
                                        <p:tgtEl>
                                          <p:spTgt spid="31">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xEl>
                                              <p:pRg st="5" end="5"/>
                                            </p:txEl>
                                          </p:spTgt>
                                        </p:tgtEl>
                                        <p:attrNameLst>
                                          <p:attrName>style.visibility</p:attrName>
                                        </p:attrNameLst>
                                      </p:cBhvr>
                                      <p:to>
                                        <p:strVal val="visible"/>
                                      </p:to>
                                    </p:set>
                                    <p:animEffect transition="in" filter="fade">
                                      <p:cBhvr>
                                        <p:cTn id="28" dur="500"/>
                                        <p:tgtEl>
                                          <p:spTgt spid="31">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xEl>
                                              <p:pRg st="6" end="6"/>
                                            </p:txEl>
                                          </p:spTgt>
                                        </p:tgtEl>
                                        <p:attrNameLst>
                                          <p:attrName>style.visibility</p:attrName>
                                        </p:attrNameLst>
                                      </p:cBhvr>
                                      <p:to>
                                        <p:strVal val="visible"/>
                                      </p:to>
                                    </p:set>
                                    <p:animEffect transition="in" filter="fade">
                                      <p:cBhvr>
                                        <p:cTn id="31" dur="500"/>
                                        <p:tgtEl>
                                          <p:spTgt spid="31">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xEl>
                                              <p:pRg st="7" end="7"/>
                                            </p:txEl>
                                          </p:spTgt>
                                        </p:tgtEl>
                                        <p:attrNameLst>
                                          <p:attrName>style.visibility</p:attrName>
                                        </p:attrNameLst>
                                      </p:cBhvr>
                                      <p:to>
                                        <p:strVal val="visible"/>
                                      </p:to>
                                    </p:set>
                                    <p:animEffect transition="in" filter="fade">
                                      <p:cBhvr>
                                        <p:cTn id="34" dur="500"/>
                                        <p:tgtEl>
                                          <p:spTgt spid="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Running Gradient Descent</a:t>
            </a:r>
          </a:p>
        </p:txBody>
      </p:sp>
      <p:sp>
        <p:nvSpPr>
          <p:cNvPr id="6" name="Rectangle 5"/>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B687F158-B995-E8D1-87D8-3529FD5CD6B5}"/>
              </a:ext>
            </a:extLst>
          </p:cNvPr>
          <p:cNvPicPr>
            <a:picLocks noChangeAspect="1"/>
          </p:cNvPicPr>
          <p:nvPr/>
        </p:nvPicPr>
        <p:blipFill>
          <a:blip r:embed="rId3"/>
          <a:stretch>
            <a:fillRect/>
          </a:stretch>
        </p:blipFill>
        <p:spPr>
          <a:xfrm>
            <a:off x="1219200" y="1054825"/>
            <a:ext cx="7772400" cy="5454488"/>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106C3CC5-B67E-DAE5-419F-4E195CD9F5F2}"/>
                  </a:ext>
                </a:extLst>
              </p14:cNvPr>
              <p14:cNvContentPartPr/>
              <p14:nvPr/>
            </p14:nvContentPartPr>
            <p14:xfrm>
              <a:off x="4504320" y="2226960"/>
              <a:ext cx="3234600" cy="762120"/>
            </p14:xfrm>
          </p:contentPart>
        </mc:Choice>
        <mc:Fallback xmlns="">
          <p:pic>
            <p:nvPicPr>
              <p:cNvPr id="5" name="Ink 4">
                <a:extLst>
                  <a:ext uri="{FF2B5EF4-FFF2-40B4-BE49-F238E27FC236}">
                    <a16:creationId xmlns:a16="http://schemas.microsoft.com/office/drawing/2014/main" id="{106C3CC5-B67E-DAE5-419F-4E195CD9F5F2}"/>
                  </a:ext>
                </a:extLst>
              </p:cNvPr>
              <p:cNvPicPr/>
              <p:nvPr/>
            </p:nvPicPr>
            <p:blipFill>
              <a:blip r:embed="rId5"/>
              <a:stretch>
                <a:fillRect/>
              </a:stretch>
            </p:blipFill>
            <p:spPr>
              <a:xfrm>
                <a:off x="4488120" y="2210760"/>
                <a:ext cx="3267000" cy="794520"/>
              </a:xfrm>
              <a:prstGeom prst="rect">
                <a:avLst/>
              </a:prstGeom>
            </p:spPr>
          </p:pic>
        </mc:Fallback>
      </mc:AlternateContent>
    </p:spTree>
    <p:extLst>
      <p:ext uri="{BB962C8B-B14F-4D97-AF65-F5344CB8AC3E}">
        <p14:creationId xmlns:p14="http://schemas.microsoft.com/office/powerpoint/2010/main" val="298545068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Running Gradient Descent</a:t>
            </a:r>
          </a:p>
        </p:txBody>
      </p:sp>
      <p:sp>
        <p:nvSpPr>
          <p:cNvPr id="6" name="Rectangle 5"/>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9E2AB7AD-DFEA-0715-9ED8-4F7EC0F1C255}"/>
              </a:ext>
            </a:extLst>
          </p:cNvPr>
          <p:cNvPicPr>
            <a:picLocks noChangeAspect="1"/>
          </p:cNvPicPr>
          <p:nvPr/>
        </p:nvPicPr>
        <p:blipFill>
          <a:blip r:embed="rId3"/>
          <a:stretch>
            <a:fillRect/>
          </a:stretch>
        </p:blipFill>
        <p:spPr>
          <a:xfrm>
            <a:off x="1447800" y="938585"/>
            <a:ext cx="7772400" cy="546221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E5230E7F-4A35-2793-A913-3B730DCE5368}"/>
                  </a:ext>
                </a:extLst>
              </p14:cNvPr>
              <p14:cNvContentPartPr/>
              <p14:nvPr/>
            </p14:nvContentPartPr>
            <p14:xfrm>
              <a:off x="5190120" y="2311560"/>
              <a:ext cx="3038040" cy="305280"/>
            </p14:xfrm>
          </p:contentPart>
        </mc:Choice>
        <mc:Fallback xmlns="">
          <p:pic>
            <p:nvPicPr>
              <p:cNvPr id="4" name="Ink 3">
                <a:extLst>
                  <a:ext uri="{FF2B5EF4-FFF2-40B4-BE49-F238E27FC236}">
                    <a16:creationId xmlns:a16="http://schemas.microsoft.com/office/drawing/2014/main" id="{E5230E7F-4A35-2793-A913-3B730DCE5368}"/>
                  </a:ext>
                </a:extLst>
              </p:cNvPr>
              <p:cNvPicPr/>
              <p:nvPr/>
            </p:nvPicPr>
            <p:blipFill>
              <a:blip r:embed="rId5"/>
              <a:stretch>
                <a:fillRect/>
              </a:stretch>
            </p:blipFill>
            <p:spPr>
              <a:xfrm>
                <a:off x="5173920" y="2295360"/>
                <a:ext cx="3070440" cy="337680"/>
              </a:xfrm>
              <a:prstGeom prst="rect">
                <a:avLst/>
              </a:prstGeom>
            </p:spPr>
          </p:pic>
        </mc:Fallback>
      </mc:AlternateContent>
    </p:spTree>
    <p:extLst>
      <p:ext uri="{BB962C8B-B14F-4D97-AF65-F5344CB8AC3E}">
        <p14:creationId xmlns:p14="http://schemas.microsoft.com/office/powerpoint/2010/main" val="384330340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dirty="0"/>
              <a:t>Running Gradient Descent</a:t>
            </a:r>
          </a:p>
        </p:txBody>
      </p:sp>
      <p:sp>
        <p:nvSpPr>
          <p:cNvPr id="6" name="Rectangle 5"/>
          <p:cNvSpPr/>
          <p:nvPr/>
        </p:nvSpPr>
        <p:spPr>
          <a:xfrm>
            <a:off x="104394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1CCAB48F-E12F-5B43-1BDA-3773B2C72C62}"/>
              </a:ext>
            </a:extLst>
          </p:cNvPr>
          <p:cNvPicPr>
            <a:picLocks noChangeAspect="1"/>
          </p:cNvPicPr>
          <p:nvPr/>
        </p:nvPicPr>
        <p:blipFill>
          <a:blip r:embed="rId3"/>
          <a:stretch>
            <a:fillRect/>
          </a:stretch>
        </p:blipFill>
        <p:spPr>
          <a:xfrm>
            <a:off x="1447800" y="1015574"/>
            <a:ext cx="7772400" cy="5509172"/>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A45957C0-B713-2AC5-CD2F-9F14743E4663}"/>
                  </a:ext>
                </a:extLst>
              </p14:cNvPr>
              <p14:cNvContentPartPr/>
              <p14:nvPr/>
            </p14:nvContentPartPr>
            <p14:xfrm>
              <a:off x="5443920" y="2210040"/>
              <a:ext cx="4680" cy="360"/>
            </p14:xfrm>
          </p:contentPart>
        </mc:Choice>
        <mc:Fallback xmlns="">
          <p:pic>
            <p:nvPicPr>
              <p:cNvPr id="4" name="Ink 3">
                <a:extLst>
                  <a:ext uri="{FF2B5EF4-FFF2-40B4-BE49-F238E27FC236}">
                    <a16:creationId xmlns:a16="http://schemas.microsoft.com/office/drawing/2014/main" id="{A45957C0-B713-2AC5-CD2F-9F14743E4663}"/>
                  </a:ext>
                </a:extLst>
              </p:cNvPr>
              <p:cNvPicPr/>
              <p:nvPr/>
            </p:nvPicPr>
            <p:blipFill>
              <a:blip r:embed="rId5"/>
              <a:stretch>
                <a:fillRect/>
              </a:stretch>
            </p:blipFill>
            <p:spPr>
              <a:xfrm>
                <a:off x="5427720" y="2193840"/>
                <a:ext cx="37080" cy="32760"/>
              </a:xfrm>
              <a:prstGeom prst="rect">
                <a:avLst/>
              </a:prstGeom>
            </p:spPr>
          </p:pic>
        </mc:Fallback>
      </mc:AlternateContent>
    </p:spTree>
    <p:extLst>
      <p:ext uri="{BB962C8B-B14F-4D97-AF65-F5344CB8AC3E}">
        <p14:creationId xmlns:p14="http://schemas.microsoft.com/office/powerpoint/2010/main" val="272994759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5383"/>
          <a:stretch/>
        </p:blipFill>
        <p:spPr>
          <a:xfrm>
            <a:off x="457200" y="1143000"/>
            <a:ext cx="11277600" cy="5561208"/>
          </a:xfrm>
          <a:prstGeom prst="rect">
            <a:avLst/>
          </a:prstGeom>
        </p:spPr>
      </p:pic>
      <p:sp>
        <p:nvSpPr>
          <p:cNvPr id="3" name="Title 2"/>
          <p:cNvSpPr>
            <a:spLocks noGrp="1"/>
          </p:cNvSpPr>
          <p:nvPr>
            <p:ph type="title"/>
          </p:nvPr>
        </p:nvSpPr>
        <p:spPr/>
        <p:txBody>
          <a:bodyPr/>
          <a:lstStyle/>
          <a:p>
            <a:r>
              <a:rPr lang="en-IN" dirty="0"/>
              <a:t>Choosing Step Size</a:t>
            </a:r>
          </a:p>
        </p:txBody>
      </p:sp>
      <p:sp>
        <p:nvSpPr>
          <p:cNvPr id="6" name="Rectangle 5"/>
          <p:cNvSpPr/>
          <p:nvPr/>
        </p:nvSpPr>
        <p:spPr>
          <a:xfrm>
            <a:off x="10134600" y="64008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573385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Impact of  Learning Rate</a:t>
            </a:r>
          </a:p>
        </p:txBody>
      </p:sp>
      <p:pic>
        <p:nvPicPr>
          <p:cNvPr id="5" name="Picture 4"/>
          <p:cNvPicPr>
            <a:picLocks noChangeAspect="1"/>
          </p:cNvPicPr>
          <p:nvPr/>
        </p:nvPicPr>
        <p:blipFill>
          <a:blip r:embed="rId3"/>
          <a:stretch>
            <a:fillRect/>
          </a:stretch>
        </p:blipFill>
        <p:spPr>
          <a:xfrm>
            <a:off x="914400" y="1981200"/>
            <a:ext cx="9963407" cy="3800475"/>
          </a:xfrm>
          <a:prstGeom prst="rect">
            <a:avLst/>
          </a:prstGeom>
        </p:spPr>
      </p:pic>
      <p:sp>
        <p:nvSpPr>
          <p:cNvPr id="3" name="TextBox 2"/>
          <p:cNvSpPr txBox="1"/>
          <p:nvPr/>
        </p:nvSpPr>
        <p:spPr>
          <a:xfrm>
            <a:off x="2510903" y="1905000"/>
            <a:ext cx="841897" cy="369332"/>
          </a:xfrm>
          <a:prstGeom prst="rect">
            <a:avLst/>
          </a:prstGeom>
          <a:solidFill>
            <a:schemeClr val="bg1"/>
          </a:solidFill>
        </p:spPr>
        <p:txBody>
          <a:bodyPr wrap="none" rtlCol="0">
            <a:spAutoFit/>
          </a:bodyPr>
          <a:lstStyle/>
          <a:p>
            <a:r>
              <a:rPr lang="el-GR" dirty="0"/>
              <a:t>α</a:t>
            </a:r>
            <a:r>
              <a:rPr lang="en-IN" dirty="0"/>
              <a:t>=0.02</a:t>
            </a:r>
          </a:p>
        </p:txBody>
      </p:sp>
      <p:sp>
        <p:nvSpPr>
          <p:cNvPr id="6" name="TextBox 5"/>
          <p:cNvSpPr txBox="1"/>
          <p:nvPr/>
        </p:nvSpPr>
        <p:spPr>
          <a:xfrm>
            <a:off x="2514600" y="1905000"/>
            <a:ext cx="841897" cy="369332"/>
          </a:xfrm>
          <a:prstGeom prst="rect">
            <a:avLst/>
          </a:prstGeom>
          <a:solidFill>
            <a:schemeClr val="bg1"/>
          </a:solidFill>
        </p:spPr>
        <p:txBody>
          <a:bodyPr wrap="none" rtlCol="0">
            <a:spAutoFit/>
          </a:bodyPr>
          <a:lstStyle/>
          <a:p>
            <a:r>
              <a:rPr lang="el-GR" dirty="0"/>
              <a:t>α</a:t>
            </a:r>
            <a:r>
              <a:rPr lang="en-IN" dirty="0"/>
              <a:t>=0.02</a:t>
            </a:r>
          </a:p>
        </p:txBody>
      </p:sp>
      <p:sp>
        <p:nvSpPr>
          <p:cNvPr id="7" name="TextBox 6"/>
          <p:cNvSpPr txBox="1"/>
          <p:nvPr/>
        </p:nvSpPr>
        <p:spPr>
          <a:xfrm>
            <a:off x="8610600" y="1905000"/>
            <a:ext cx="914400" cy="369332"/>
          </a:xfrm>
          <a:prstGeom prst="rect">
            <a:avLst/>
          </a:prstGeom>
          <a:solidFill>
            <a:schemeClr val="bg1"/>
          </a:solidFill>
        </p:spPr>
        <p:txBody>
          <a:bodyPr wrap="square" rtlCol="0">
            <a:spAutoFit/>
          </a:bodyPr>
          <a:lstStyle/>
          <a:p>
            <a:r>
              <a:rPr lang="el-GR" dirty="0"/>
              <a:t>α</a:t>
            </a:r>
            <a:r>
              <a:rPr lang="en-IN" dirty="0"/>
              <a:t>=0.5</a:t>
            </a:r>
          </a:p>
        </p:txBody>
      </p:sp>
      <p:sp>
        <p:nvSpPr>
          <p:cNvPr id="8" name="TextBox 7"/>
          <p:cNvSpPr txBox="1"/>
          <p:nvPr/>
        </p:nvSpPr>
        <p:spPr>
          <a:xfrm>
            <a:off x="5638800" y="1905000"/>
            <a:ext cx="723275" cy="369332"/>
          </a:xfrm>
          <a:prstGeom prst="rect">
            <a:avLst/>
          </a:prstGeom>
          <a:solidFill>
            <a:schemeClr val="bg1"/>
          </a:solidFill>
        </p:spPr>
        <p:txBody>
          <a:bodyPr wrap="none" rtlCol="0">
            <a:spAutoFit/>
          </a:bodyPr>
          <a:lstStyle/>
          <a:p>
            <a:r>
              <a:rPr lang="el-GR" dirty="0"/>
              <a:t>α</a:t>
            </a:r>
            <a:r>
              <a:rPr lang="en-IN" dirty="0"/>
              <a:t>=0.1</a:t>
            </a:r>
          </a:p>
        </p:txBody>
      </p:sp>
    </p:spTree>
    <p:extLst>
      <p:ext uri="{BB962C8B-B14F-4D97-AF65-F5344CB8AC3E}">
        <p14:creationId xmlns:p14="http://schemas.microsoft.com/office/powerpoint/2010/main" val="286928970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Feature Normalization</a:t>
            </a:r>
          </a:p>
        </p:txBody>
      </p:sp>
      <p:sp>
        <p:nvSpPr>
          <p:cNvPr id="3" name="Text Placeholder 2"/>
          <p:cNvSpPr>
            <a:spLocks noGrp="1"/>
          </p:cNvSpPr>
          <p:nvPr>
            <p:ph type="body" sz="quarter" idx="13"/>
          </p:nvPr>
        </p:nvSpPr>
        <p:spPr>
          <a:xfrm>
            <a:off x="857739" y="1600201"/>
            <a:ext cx="10160000" cy="457199"/>
          </a:xfrm>
        </p:spPr>
        <p:txBody>
          <a:bodyPr/>
          <a:lstStyle/>
          <a:p>
            <a:r>
              <a:rPr lang="en-IN" dirty="0"/>
              <a:t>Normalization of feature values for same variance needed for faster convergence</a:t>
            </a:r>
          </a:p>
        </p:txBody>
      </p:sp>
      <p:sp>
        <p:nvSpPr>
          <p:cNvPr id="4" name="Text Placeholder 3"/>
          <p:cNvSpPr>
            <a:spLocks noGrp="1"/>
          </p:cNvSpPr>
          <p:nvPr>
            <p:ph type="body" sz="quarter" idx="14"/>
          </p:nvPr>
        </p:nvSpPr>
        <p:spPr/>
        <p:txBody>
          <a:bodyPr/>
          <a:lstStyle/>
          <a:p>
            <a:r>
              <a:rPr lang="en-IN" dirty="0"/>
              <a:t>Gradient Descent can be slow when feature scales are widely different</a:t>
            </a:r>
          </a:p>
        </p:txBody>
      </p:sp>
      <p:pic>
        <p:nvPicPr>
          <p:cNvPr id="5" name="Picture 4"/>
          <p:cNvPicPr>
            <a:picLocks noChangeAspect="1"/>
          </p:cNvPicPr>
          <p:nvPr/>
        </p:nvPicPr>
        <p:blipFill>
          <a:blip r:embed="rId3"/>
          <a:stretch>
            <a:fillRect/>
          </a:stretch>
        </p:blipFill>
        <p:spPr>
          <a:xfrm>
            <a:off x="1828801" y="2362200"/>
            <a:ext cx="8229600" cy="3130528"/>
          </a:xfrm>
          <a:prstGeom prst="rect">
            <a:avLst/>
          </a:prstGeom>
        </p:spPr>
      </p:pic>
    </p:spTree>
    <p:extLst>
      <p:ext uri="{BB962C8B-B14F-4D97-AF65-F5344CB8AC3E}">
        <p14:creationId xmlns:p14="http://schemas.microsoft.com/office/powerpoint/2010/main" val="203840408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Impact Due To Batch Size</a:t>
            </a:r>
          </a:p>
        </p:txBody>
      </p:sp>
      <p:sp>
        <p:nvSpPr>
          <p:cNvPr id="3" name="Text Placeholder 2"/>
          <p:cNvSpPr>
            <a:spLocks noGrp="1"/>
          </p:cNvSpPr>
          <p:nvPr>
            <p:ph type="body" sz="quarter" idx="13"/>
          </p:nvPr>
        </p:nvSpPr>
        <p:spPr>
          <a:xfrm>
            <a:off x="533400" y="1600200"/>
            <a:ext cx="11049000" cy="914400"/>
          </a:xfrm>
        </p:spPr>
        <p:txBody>
          <a:bodyPr>
            <a:noAutofit/>
          </a:bodyPr>
          <a:lstStyle/>
          <a:p>
            <a:r>
              <a:rPr lang="en-IN" dirty="0"/>
              <a:t>In Batch GD, entire training set is used to calculate the training error in each iteration/epoch and gradient is calculated and used for weight updates</a:t>
            </a:r>
          </a:p>
          <a:p>
            <a:pPr lvl="1"/>
            <a:endParaRPr lang="en-IN" dirty="0"/>
          </a:p>
          <a:p>
            <a:endParaRPr lang="en-IN" dirty="0"/>
          </a:p>
        </p:txBody>
      </p:sp>
      <p:sp>
        <p:nvSpPr>
          <p:cNvPr id="4" name="Text Placeholder 3"/>
          <p:cNvSpPr>
            <a:spLocks noGrp="1"/>
          </p:cNvSpPr>
          <p:nvPr>
            <p:ph type="body" sz="quarter" idx="14"/>
          </p:nvPr>
        </p:nvSpPr>
        <p:spPr/>
        <p:txBody>
          <a:bodyPr/>
          <a:lstStyle/>
          <a:p>
            <a:r>
              <a:rPr lang="en-IN" dirty="0"/>
              <a:t>Choice of batch size impacts the rate of convergence of gradient descent (GD)</a:t>
            </a:r>
          </a:p>
        </p:txBody>
      </p:sp>
      <p:pic>
        <p:nvPicPr>
          <p:cNvPr id="5" name="Picture 4"/>
          <p:cNvPicPr>
            <a:picLocks noChangeAspect="1"/>
          </p:cNvPicPr>
          <p:nvPr/>
        </p:nvPicPr>
        <p:blipFill>
          <a:blip r:embed="rId3"/>
          <a:stretch>
            <a:fillRect/>
          </a:stretch>
        </p:blipFill>
        <p:spPr>
          <a:xfrm>
            <a:off x="6629400" y="2438400"/>
            <a:ext cx="5406588" cy="2985176"/>
          </a:xfrm>
          <a:prstGeom prst="rect">
            <a:avLst/>
          </a:prstGeom>
        </p:spPr>
      </p:pic>
      <mc:AlternateContent xmlns:mc="http://schemas.openxmlformats.org/markup-compatibility/2006" xmlns:a14="http://schemas.microsoft.com/office/drawing/2010/main">
        <mc:Choice Requires="a14">
          <p:sp>
            <p:nvSpPr>
              <p:cNvPr id="6" name="Text Placeholder 2"/>
              <p:cNvSpPr txBox="1">
                <a:spLocks/>
              </p:cNvSpPr>
              <p:nvPr/>
            </p:nvSpPr>
            <p:spPr>
              <a:xfrm>
                <a:off x="609600" y="2209800"/>
                <a:ext cx="6477000" cy="4267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Helvetica" panose="020B0604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anose="020B0604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anose="020B0604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IN" dirty="0"/>
                  <a:t>Convergences in least number of iterations, i.e., rate of convergence is highest [</a:t>
                </a:r>
                <a:r>
                  <a:rPr lang="en-IN" i="1" dirty="0"/>
                  <a:t>O</a:t>
                </a:r>
                <a:r>
                  <a:rPr lang="en-IN" dirty="0"/>
                  <a:t>(1/iterations)]</a:t>
                </a:r>
              </a:p>
              <a:p>
                <a:pPr lvl="1"/>
                <a:r>
                  <a:rPr lang="en-IN" dirty="0"/>
                  <a:t>Computation requirement per iteration is highest</a:t>
                </a:r>
              </a:p>
              <a:p>
                <a:pPr lvl="1"/>
                <a:r>
                  <a:rPr lang="en-IN" dirty="0"/>
                  <a:t>Memory requirement is also highest</a:t>
                </a:r>
              </a:p>
              <a:p>
                <a:r>
                  <a:rPr lang="en-IN" dirty="0"/>
                  <a:t>In Stochastic gradient descent, a </a:t>
                </a:r>
                <a:r>
                  <a:rPr lang="en-IN" b="1" dirty="0"/>
                  <a:t>randomly</a:t>
                </a:r>
                <a:r>
                  <a:rPr lang="en-IN" dirty="0"/>
                  <a:t> selected training instance is used </a:t>
                </a:r>
              </a:p>
              <a:p>
                <a:pPr lvl="1"/>
                <a:r>
                  <a:rPr lang="en-IN" dirty="0"/>
                  <a:t>Convergences in highest number of iterations, i.e., rate of convergence is slowest [~</a:t>
                </a:r>
                <a:r>
                  <a:rPr lang="en-IN" i="1" dirty="0"/>
                  <a:t>O</a:t>
                </a:r>
                <a:r>
                  <a:rPr lang="en-IN" dirty="0"/>
                  <a:t>(1/</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𝑖𝑡𝑒𝑟𝑎𝑡𝑖𝑜𝑛𝑠</m:t>
                    </m:r>
                    <m:r>
                      <a:rPr lang="en-IN" b="0" i="1" smtClean="0">
                        <a:latin typeface="Cambria Math" panose="02040503050406030204" pitchFamily="18" charset="0"/>
                      </a:rPr>
                      <m:t>)</m:t>
                    </m:r>
                    <m:r>
                      <a:rPr lang="en-IN" b="0" i="0" smtClean="0">
                        <a:latin typeface="Cambria Math" panose="02040503050406030204" pitchFamily="18" charset="0"/>
                      </a:rPr>
                      <m:t>]</m:t>
                    </m:r>
                  </m:oMath>
                </a14:m>
                <a:endParaRPr lang="en-IN" dirty="0"/>
              </a:p>
              <a:p>
                <a:pPr lvl="1"/>
                <a:r>
                  <a:rPr lang="en-IN" dirty="0"/>
                  <a:t>Computation requirement per iteration is lowest</a:t>
                </a:r>
              </a:p>
              <a:p>
                <a:pPr lvl="1"/>
                <a:r>
                  <a:rPr lang="en-IN" dirty="0"/>
                  <a:t>Memory requirement is also lowest</a:t>
                </a:r>
              </a:p>
              <a:p>
                <a:r>
                  <a:rPr lang="en-IN" dirty="0"/>
                  <a:t>In mini batch GD, a subset of training data of size, say 64,128, 256 is used</a:t>
                </a:r>
              </a:p>
              <a:p>
                <a:pPr lvl="1"/>
                <a:r>
                  <a:rPr lang="en-IN" dirty="0"/>
                  <a:t>very efficient implementation possible leveraging vector processing using GPUs</a:t>
                </a:r>
              </a:p>
            </p:txBody>
          </p:sp>
        </mc:Choice>
        <mc:Fallback xmlns="">
          <p:sp>
            <p:nvSpPr>
              <p:cNvPr id="6" name="Text Placeholder 2"/>
              <p:cNvSpPr txBox="1">
                <a:spLocks noRot="1" noChangeAspect="1" noMove="1" noResize="1" noEditPoints="1" noAdjustHandles="1" noChangeArrowheads="1" noChangeShapeType="1" noTextEdit="1"/>
              </p:cNvSpPr>
              <p:nvPr/>
            </p:nvSpPr>
            <p:spPr>
              <a:xfrm>
                <a:off x="609600" y="2209800"/>
                <a:ext cx="6477000" cy="4267200"/>
              </a:xfrm>
              <a:prstGeom prst="rect">
                <a:avLst/>
              </a:prstGeom>
              <a:blipFill rotWithShape="0">
                <a:blip r:embed="rId4"/>
                <a:stretch>
                  <a:fillRect l="-564" t="-1000"/>
                </a:stretch>
              </a:blipFill>
            </p:spPr>
            <p:txBody>
              <a:bodyPr/>
              <a:lstStyle/>
              <a:p>
                <a:r>
                  <a:rPr lang="en-IN">
                    <a:noFill/>
                  </a:rPr>
                  <a:t> </a:t>
                </a:r>
              </a:p>
            </p:txBody>
          </p:sp>
        </mc:Fallback>
      </mc:AlternateContent>
    </p:spTree>
    <p:extLst>
      <p:ext uri="{BB962C8B-B14F-4D97-AF65-F5344CB8AC3E}">
        <p14:creationId xmlns:p14="http://schemas.microsoft.com/office/powerpoint/2010/main" val="375857100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8965"/>
          <a:stretch/>
        </p:blipFill>
        <p:spPr>
          <a:xfrm>
            <a:off x="1524000" y="1143000"/>
            <a:ext cx="9144000" cy="5557340"/>
          </a:xfrm>
          <a:prstGeom prst="rect">
            <a:avLst/>
          </a:prstGeom>
        </p:spPr>
      </p:pic>
      <p:sp>
        <p:nvSpPr>
          <p:cNvPr id="3" name="Title 2"/>
          <p:cNvSpPr>
            <a:spLocks noGrp="1"/>
          </p:cNvSpPr>
          <p:nvPr>
            <p:ph type="title"/>
          </p:nvPr>
        </p:nvSpPr>
        <p:spPr/>
        <p:txBody>
          <a:bodyPr/>
          <a:lstStyle/>
          <a:p>
            <a:r>
              <a:rPr lang="en-IN" dirty="0"/>
              <a:t>Extending to More Complex Model</a:t>
            </a:r>
          </a:p>
        </p:txBody>
      </p:sp>
    </p:spTree>
    <p:extLst>
      <p:ext uri="{BB962C8B-B14F-4D97-AF65-F5344CB8AC3E}">
        <p14:creationId xmlns:p14="http://schemas.microsoft.com/office/powerpoint/2010/main" val="393644043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8170"/>
          <a:stretch/>
        </p:blipFill>
        <p:spPr>
          <a:xfrm>
            <a:off x="1524000" y="990600"/>
            <a:ext cx="9144000" cy="5611931"/>
          </a:xfrm>
          <a:prstGeom prst="rect">
            <a:avLst/>
          </a:prstGeom>
        </p:spPr>
      </p:pic>
      <p:sp>
        <p:nvSpPr>
          <p:cNvPr id="3" name="Title 2"/>
          <p:cNvSpPr>
            <a:spLocks noGrp="1"/>
          </p:cNvSpPr>
          <p:nvPr>
            <p:ph type="title"/>
          </p:nvPr>
        </p:nvSpPr>
        <p:spPr/>
        <p:txBody>
          <a:bodyPr/>
          <a:lstStyle/>
          <a:p>
            <a:r>
              <a:rPr lang="en-IN" dirty="0"/>
              <a:t>Fitting a Polynomial Curve</a:t>
            </a:r>
          </a:p>
        </p:txBody>
      </p:sp>
      <p:pic>
        <p:nvPicPr>
          <p:cNvPr id="4" name="Picture 3"/>
          <p:cNvPicPr>
            <a:picLocks noChangeAspect="1"/>
          </p:cNvPicPr>
          <p:nvPr/>
        </p:nvPicPr>
        <p:blipFill>
          <a:blip r:embed="rId4"/>
          <a:stretch>
            <a:fillRect/>
          </a:stretch>
        </p:blipFill>
        <p:spPr>
          <a:xfrm>
            <a:off x="2209800" y="5257801"/>
            <a:ext cx="8001000" cy="1371600"/>
          </a:xfrm>
          <a:prstGeom prst="rect">
            <a:avLst/>
          </a:prstGeom>
        </p:spPr>
      </p:pic>
    </p:spTree>
    <p:extLst>
      <p:ext uri="{BB962C8B-B14F-4D97-AF65-F5344CB8AC3E}">
        <p14:creationId xmlns:p14="http://schemas.microsoft.com/office/powerpoint/2010/main" val="95645286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3393"/>
          <a:stretch/>
        </p:blipFill>
        <p:spPr>
          <a:xfrm>
            <a:off x="1524000" y="1143000"/>
            <a:ext cx="9144000" cy="5472753"/>
          </a:xfrm>
          <a:prstGeom prst="rect">
            <a:avLst/>
          </a:prstGeom>
        </p:spPr>
      </p:pic>
      <p:sp>
        <p:nvSpPr>
          <p:cNvPr id="3" name="Title 2"/>
          <p:cNvSpPr>
            <a:spLocks noGrp="1"/>
          </p:cNvSpPr>
          <p:nvPr>
            <p:ph type="title"/>
          </p:nvPr>
        </p:nvSpPr>
        <p:spPr/>
        <p:txBody>
          <a:bodyPr/>
          <a:lstStyle/>
          <a:p>
            <a:r>
              <a:rPr lang="en-IN" dirty="0"/>
              <a:t>Quality of Fit</a:t>
            </a:r>
          </a:p>
        </p:txBody>
      </p:sp>
    </p:spTree>
    <p:extLst>
      <p:ext uri="{BB962C8B-B14F-4D97-AF65-F5344CB8AC3E}">
        <p14:creationId xmlns:p14="http://schemas.microsoft.com/office/powerpoint/2010/main" val="8176887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93BB9DCE8645E4D85AE066637E9DA4B" ma:contentTypeVersion="5" ma:contentTypeDescription="Create a new document." ma:contentTypeScope="" ma:versionID="3b0ad083c9fce93758d7c1cd03ef0ba8">
  <xsd:schema xmlns:xsd="http://www.w3.org/2001/XMLSchema" xmlns:xs="http://www.w3.org/2001/XMLSchema" xmlns:p="http://schemas.microsoft.com/office/2006/metadata/properties" xmlns:ns2="8a1544a5-6ec8-4bbc-8101-c341ae766efb" targetNamespace="http://schemas.microsoft.com/office/2006/metadata/properties" ma:root="true" ma:fieldsID="e5875d53c4ed6633c8e7937ece795cb4" ns2:_="">
    <xsd:import namespace="8a1544a5-6ec8-4bbc-8101-c341ae766ef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1544a5-6ec8-4bbc-8101-c341ae766e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A97C89E-1B9B-4E3C-8048-6829675F5695}">
  <ds:schemaRefs>
    <ds:schemaRef ds:uri="http://schemas.microsoft.com/sharepoint/v3/contenttype/forms"/>
  </ds:schemaRefs>
</ds:datastoreItem>
</file>

<file path=customXml/itemProps2.xml><?xml version="1.0" encoding="utf-8"?>
<ds:datastoreItem xmlns:ds="http://schemas.openxmlformats.org/officeDocument/2006/customXml" ds:itemID="{6AC8A1CF-216C-407F-BBF5-20401C0FE287}"/>
</file>

<file path=customXml/itemProps3.xml><?xml version="1.0" encoding="utf-8"?>
<ds:datastoreItem xmlns:ds="http://schemas.openxmlformats.org/officeDocument/2006/customXml" ds:itemID="{426B842A-40AA-49B8-8666-D7FE387725AC}">
  <ds:schemaRefs>
    <ds:schemaRef ds:uri="http://schemas.microsoft.com/office/2006/metadata/properties"/>
    <ds:schemaRef ds:uri="http://schemas.microsoft.com/office/infopath/2007/PartnerControls"/>
    <ds:schemaRef ds:uri="74b486a2-e692-43f8-8749-c3aa65fb85b9"/>
    <ds:schemaRef ds:uri="424312df-fb55-4ed5-a29a-7c5d7d1f5f6a"/>
  </ds:schemaRefs>
</ds:datastoreItem>
</file>

<file path=docProps/app.xml><?xml version="1.0" encoding="utf-8"?>
<Properties xmlns="http://schemas.openxmlformats.org/officeDocument/2006/extended-properties" xmlns:vt="http://schemas.openxmlformats.org/officeDocument/2006/docPropsVTypes">
  <Template>Office Theme</Template>
  <TotalTime>3866</TotalTime>
  <Words>3903</Words>
  <Application>Microsoft Office PowerPoint</Application>
  <PresentationFormat>Widescreen</PresentationFormat>
  <Paragraphs>693</Paragraphs>
  <Slides>121</Slides>
  <Notes>70</Notes>
  <HiddenSlides>2</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121</vt:i4>
      </vt:variant>
    </vt:vector>
  </HeadingPairs>
  <TitlesOfParts>
    <vt:vector size="136" baseType="lpstr">
      <vt:lpstr>Arial</vt:lpstr>
      <vt:lpstr>Calibri</vt:lpstr>
      <vt:lpstr>Calibri Light</vt:lpstr>
      <vt:lpstr>Cambria Math</vt:lpstr>
      <vt:lpstr>Courier New</vt:lpstr>
      <vt:lpstr>Helvetica</vt:lpstr>
      <vt:lpstr>Helvetica Light</vt:lpstr>
      <vt:lpstr>Helvetica Neue</vt:lpstr>
      <vt:lpstr>Monotype Sorts</vt:lpstr>
      <vt:lpstr>Symbol</vt:lpstr>
      <vt:lpstr>Times</vt:lpstr>
      <vt:lpstr>Trebuchet MS</vt:lpstr>
      <vt:lpstr>Wingdings</vt:lpstr>
      <vt:lpstr>Office Theme</vt:lpstr>
      <vt:lpstr>Bitmap Image</vt:lpstr>
      <vt:lpstr>Applied Machine Learning SEZG568/SSZG568 </vt:lpstr>
      <vt:lpstr>PowerPoint Presentation</vt:lpstr>
      <vt:lpstr>Session 4 – 19th August,2023</vt:lpstr>
      <vt:lpstr>Model Evaluation – Confusion Matrix</vt:lpstr>
      <vt:lpstr>Model Evaluation – Confusion Matrix</vt:lpstr>
      <vt:lpstr>Model Evaluation – Misclassification Error</vt:lpstr>
      <vt:lpstr>Model Evaluation – Cost Matrix</vt:lpstr>
      <vt:lpstr>Model Evaluation – Computing cost of Classification</vt:lpstr>
      <vt:lpstr>Model Evaluation – Class Imbalance Problem</vt:lpstr>
      <vt:lpstr>Model Evaluation – Class Imbalance Problem</vt:lpstr>
      <vt:lpstr>Model Evaluation – Class Imbalance Problem</vt:lpstr>
      <vt:lpstr>Model Evaluation – Class Imbalance Problem</vt:lpstr>
      <vt:lpstr>Model Evaluation – Class Imbalance Problem</vt:lpstr>
      <vt:lpstr>Model Evaluation – Class Imbalance Problem</vt:lpstr>
      <vt:lpstr>Model Evaluation – Class Imbalance Problem</vt:lpstr>
      <vt:lpstr>Model Evaluation – Class Imbalance Problem</vt:lpstr>
      <vt:lpstr>Model Evaluation – Class Imbalance Problem</vt:lpstr>
      <vt:lpstr>Model Evaluation – Class Imbalance Problem</vt:lpstr>
      <vt:lpstr>Model Evaluation – F Measure</vt:lpstr>
      <vt:lpstr>Model Evaluation</vt:lpstr>
      <vt:lpstr>Model Evaluation -  Summary</vt:lpstr>
      <vt:lpstr>PowerPoint Presentation</vt:lpstr>
      <vt:lpstr>Methods of Evaluation – Data Selection Tech.</vt:lpstr>
      <vt:lpstr>Methods of Evaluation - Data Selection Tech.</vt:lpstr>
      <vt:lpstr>Methods of Evaluation - Data Selection Tech.</vt:lpstr>
      <vt:lpstr>Methods of Evaluation - Data Selection Tech.</vt:lpstr>
      <vt:lpstr>Selecting Training and Test Data</vt:lpstr>
      <vt:lpstr>PowerPoint Presentation</vt:lpstr>
      <vt:lpstr>ROC Curves</vt:lpstr>
      <vt:lpstr>ROC Curves</vt:lpstr>
      <vt:lpstr>ROC Curves</vt:lpstr>
      <vt:lpstr>ROC Curves</vt:lpstr>
      <vt:lpstr>ROC Curves</vt:lpstr>
      <vt:lpstr>ROC Curves</vt:lpstr>
      <vt:lpstr>PowerPoint Presentation</vt:lpstr>
      <vt:lpstr>Regression</vt:lpstr>
      <vt:lpstr>Correlation measures the linear relationship between objects</vt:lpstr>
      <vt:lpstr>Visually Evaluating Correlation</vt:lpstr>
      <vt:lpstr>Two Approaches</vt:lpstr>
      <vt:lpstr>PowerPoint Presentation</vt:lpstr>
      <vt:lpstr>PowerPoint Presentation</vt:lpstr>
      <vt:lpstr>Least Squares Linear Regression</vt:lpstr>
      <vt:lpstr>Least Squares Linear Regression</vt:lpstr>
      <vt:lpstr>Least Squares Based Solution</vt:lpstr>
      <vt:lpstr>Least Squares Based Solution</vt:lpstr>
      <vt:lpstr>Least Squares Based Solution</vt:lpstr>
      <vt:lpstr>Least Squares Based Solution</vt:lpstr>
      <vt:lpstr>Least Squares Based Solution</vt:lpstr>
      <vt:lpstr>Intuition Behind Cost Function</vt:lpstr>
      <vt:lpstr>Intuition Behind Cost Function</vt:lpstr>
      <vt:lpstr>Intuition Behind Cost Function</vt:lpstr>
      <vt:lpstr>Intuition Behind Cost Function</vt:lpstr>
      <vt:lpstr>Intuition Behind Cost Function</vt:lpstr>
      <vt:lpstr>Intuition Behind Cost Function</vt:lpstr>
      <vt:lpstr>Intuition Behind Cost Function</vt:lpstr>
      <vt:lpstr>Intuition Behind Cost Function</vt:lpstr>
      <vt:lpstr>Intuition Behind Cost Function</vt:lpstr>
      <vt:lpstr>Intuition Behind Cost Function</vt:lpstr>
      <vt:lpstr>Gradient Descent</vt:lpstr>
      <vt:lpstr>Gradient Descent- Hyper parameter</vt:lpstr>
      <vt:lpstr>Gradient Descent- Pitfalls</vt:lpstr>
      <vt:lpstr>Intuition Behind Cost Function</vt:lpstr>
      <vt:lpstr>Intuition Behind Cost Function</vt:lpstr>
      <vt:lpstr>Intuition Behind Cost Function</vt:lpstr>
      <vt:lpstr>Intuition Behind Cost Function</vt:lpstr>
      <vt:lpstr>Intuition Behind Cost Function</vt:lpstr>
      <vt:lpstr>Basic Search Procedure</vt:lpstr>
      <vt:lpstr>Basic Search Procedure</vt:lpstr>
      <vt:lpstr>Basic Search Procedure</vt:lpstr>
      <vt:lpstr>Gradient Descent</vt:lpstr>
      <vt:lpstr>Gradient Descent</vt:lpstr>
      <vt:lpstr>Gradient Descent for Linear Regression</vt:lpstr>
      <vt:lpstr>Gradient Descent-Numerical Example</vt:lpstr>
      <vt:lpstr>Gradient Descent-Numerical Example</vt:lpstr>
      <vt:lpstr>Gradient Descent-Numerical Example</vt:lpstr>
      <vt:lpstr>Gradient Descent</vt:lpstr>
      <vt:lpstr>Gradient Descent</vt:lpstr>
      <vt:lpstr>Gradient Descent</vt:lpstr>
      <vt:lpstr>Gradient Descent</vt:lpstr>
      <vt:lpstr>Gradient Descent</vt:lpstr>
      <vt:lpstr>Gradient Descent</vt:lpstr>
      <vt:lpstr>Gradient Descent</vt:lpstr>
      <vt:lpstr>Running Gradient Descent</vt:lpstr>
      <vt:lpstr>Running Gradient Descent</vt:lpstr>
      <vt:lpstr>Running Gradient Descent</vt:lpstr>
      <vt:lpstr>Running Gradient Descent</vt:lpstr>
      <vt:lpstr>Running Gradient Descent</vt:lpstr>
      <vt:lpstr>Running Gradient Descent</vt:lpstr>
      <vt:lpstr>Running Gradient Descent</vt:lpstr>
      <vt:lpstr>Running Gradient Descent</vt:lpstr>
      <vt:lpstr>Running Gradient Descent</vt:lpstr>
      <vt:lpstr>Running Gradient Descent</vt:lpstr>
      <vt:lpstr>Choosing Step Size</vt:lpstr>
      <vt:lpstr>Impact of  Learning Rate</vt:lpstr>
      <vt:lpstr>Feature Normalization</vt:lpstr>
      <vt:lpstr>Impact Due To Batch Size</vt:lpstr>
      <vt:lpstr>Extending to More Complex Model</vt:lpstr>
      <vt:lpstr>Fitting a Polynomial Curve</vt:lpstr>
      <vt:lpstr>Quality of Fit</vt:lpstr>
      <vt:lpstr>Addressing overfitting </vt:lpstr>
      <vt:lpstr>Addressing overfitting</vt:lpstr>
      <vt:lpstr>Effect of Training Size on Overfitting</vt:lpstr>
      <vt:lpstr>Polynomial Fitting can lead to Overfitting</vt:lpstr>
      <vt:lpstr>Regularization</vt:lpstr>
      <vt:lpstr>Ridge Regularization</vt:lpstr>
      <vt:lpstr>Understanding Regularization</vt:lpstr>
      <vt:lpstr>Understanding Regularization</vt:lpstr>
      <vt:lpstr>Understanding Regularization</vt:lpstr>
      <vt:lpstr>Ridge regression</vt:lpstr>
      <vt:lpstr>Ridge Regression</vt:lpstr>
      <vt:lpstr>Lasso Regularization</vt:lpstr>
      <vt:lpstr>Ridge Vs Lasso Regularization</vt:lpstr>
      <vt:lpstr>Early Stopping</vt:lpstr>
      <vt:lpstr>Bias Variance Tradeoff </vt:lpstr>
      <vt:lpstr>Bias and Variance</vt:lpstr>
      <vt:lpstr>Bias and Variance</vt:lpstr>
      <vt:lpstr>Bias and Variance</vt:lpstr>
      <vt:lpstr>Bias and Variance</vt:lpstr>
      <vt:lpstr>Bias and Variance</vt:lpstr>
      <vt:lpstr>Bias and Variance</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BITS2</cp:lastModifiedBy>
  <cp:revision>354</cp:revision>
  <dcterms:created xsi:type="dcterms:W3CDTF">2018-10-16T06:13:57Z</dcterms:created>
  <dcterms:modified xsi:type="dcterms:W3CDTF">2023-08-19T12:23:33Z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0x010100D93BB9DCE8645E4D85AE066637E9DA4B</vt:lpwstr>
  </property>
</Properties>
</file>